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Proxima Nova"/>
      <p:regular r:id="rId58"/>
      <p:bold r:id="rId59"/>
      <p:italic r:id="rId60"/>
      <p:boldItalic r:id="rId61"/>
    </p:embeddedFont>
    <p:embeddedFont>
      <p:font typeface="Roboto Medium"/>
      <p:regular r:id="rId62"/>
      <p:bold r:id="rId63"/>
      <p:italic r:id="rId64"/>
      <p:boldItalic r:id="rId65"/>
    </p:embeddedFont>
    <p:embeddedFont>
      <p:font typeface="Cutive Mono"/>
      <p:regular r:id="rId66"/>
    </p:embeddedFont>
    <p:embeddedFont>
      <p:font typeface="Fira Sans Extra Condensed Medium"/>
      <p:regular r:id="rId67"/>
      <p:bold r:id="rId68"/>
      <p:italic r:id="rId69"/>
      <p:boldItalic r:id="rId70"/>
    </p:embeddedFont>
    <p:embeddedFont>
      <p:font typeface="Proxima Nova Semibold"/>
      <p:regular r:id="rId71"/>
      <p:bold r:id="rId72"/>
      <p:boldItalic r:id="rId73"/>
    </p:embeddedFont>
    <p:embeddedFont>
      <p:font typeface="Barlow"/>
      <p:regular r:id="rId74"/>
      <p:bold r:id="rId75"/>
      <p:italic r:id="rId76"/>
      <p:boldItalic r:id="rId77"/>
    </p:embeddedFont>
    <p:embeddedFont>
      <p:font typeface="Playfair Display"/>
      <p:regular r:id="rId78"/>
      <p:bold r:id="rId79"/>
      <p:italic r:id="rId80"/>
      <p:boldItalic r:id="rId81"/>
    </p:embeddedFont>
    <p:embeddedFont>
      <p:font typeface="Source Sans Pro Light"/>
      <p:regular r:id="rId82"/>
      <p:bold r:id="rId83"/>
      <p:italic r:id="rId84"/>
      <p:boldItalic r:id="rId85"/>
    </p:embeddedFont>
    <p:embeddedFont>
      <p:font typeface="Amatic SC"/>
      <p:regular r:id="rId86"/>
      <p:bold r:id="rId87"/>
    </p:embeddedFont>
    <p:embeddedFont>
      <p:font typeface="Abel"/>
      <p:regular r:id="rId88"/>
    </p:embeddedFont>
    <p:embeddedFont>
      <p:font typeface="Londrina Solid"/>
      <p:regular r:id="rId89"/>
    </p:embeddedFont>
    <p:embeddedFont>
      <p:font typeface="Source Sans Pro"/>
      <p:regular r:id="rId90"/>
      <p:bold r:id="rId91"/>
      <p:italic r:id="rId92"/>
      <p:boldItalic r:id="rId9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FE31E62-70BC-4E07-8E88-632C28EC395B}">
  <a:tblStyle styleId="{FFE31E62-70BC-4E07-8E88-632C28EC395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SourceSansProLight-italic.fntdata"/><Relationship Id="rId83" Type="http://schemas.openxmlformats.org/officeDocument/2006/relationships/font" Target="fonts/SourceSansProLight-bold.fntdata"/><Relationship Id="rId42" Type="http://schemas.openxmlformats.org/officeDocument/2006/relationships/slide" Target="slides/slide36.xml"/><Relationship Id="rId86" Type="http://schemas.openxmlformats.org/officeDocument/2006/relationships/font" Target="fonts/AmaticSC-regular.fntdata"/><Relationship Id="rId41" Type="http://schemas.openxmlformats.org/officeDocument/2006/relationships/slide" Target="slides/slide35.xml"/><Relationship Id="rId85" Type="http://schemas.openxmlformats.org/officeDocument/2006/relationships/font" Target="fonts/SourceSansProLight-boldItalic.fntdata"/><Relationship Id="rId44" Type="http://schemas.openxmlformats.org/officeDocument/2006/relationships/slide" Target="slides/slide38.xml"/><Relationship Id="rId88" Type="http://schemas.openxmlformats.org/officeDocument/2006/relationships/font" Target="fonts/Abel-regular.fntdata"/><Relationship Id="rId43" Type="http://schemas.openxmlformats.org/officeDocument/2006/relationships/slide" Target="slides/slide37.xml"/><Relationship Id="rId87" Type="http://schemas.openxmlformats.org/officeDocument/2006/relationships/font" Target="fonts/AmaticSC-bold.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LondrinaSolid-regular.fntdata"/><Relationship Id="rId80" Type="http://schemas.openxmlformats.org/officeDocument/2006/relationships/font" Target="fonts/PlayfairDisplay-italic.fntdata"/><Relationship Id="rId82" Type="http://schemas.openxmlformats.org/officeDocument/2006/relationships/font" Target="fonts/SourceSansProLight-regular.fntdata"/><Relationship Id="rId81" Type="http://schemas.openxmlformats.org/officeDocument/2006/relationships/font" Target="fonts/PlayfairDisplay-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Italic.fntdata"/><Relationship Id="rId72" Type="http://schemas.openxmlformats.org/officeDocument/2006/relationships/font" Target="fonts/ProximaNovaSemibold-bold.fntdata"/><Relationship Id="rId31" Type="http://schemas.openxmlformats.org/officeDocument/2006/relationships/slide" Target="slides/slide25.xml"/><Relationship Id="rId75" Type="http://schemas.openxmlformats.org/officeDocument/2006/relationships/font" Target="fonts/Barlow-bold.fntdata"/><Relationship Id="rId30" Type="http://schemas.openxmlformats.org/officeDocument/2006/relationships/slide" Target="slides/slide24.xml"/><Relationship Id="rId74" Type="http://schemas.openxmlformats.org/officeDocument/2006/relationships/font" Target="fonts/Barlow-regular.fntdata"/><Relationship Id="rId33" Type="http://schemas.openxmlformats.org/officeDocument/2006/relationships/slide" Target="slides/slide27.xml"/><Relationship Id="rId77" Type="http://schemas.openxmlformats.org/officeDocument/2006/relationships/font" Target="fonts/Barlow-boldItalic.fntdata"/><Relationship Id="rId32" Type="http://schemas.openxmlformats.org/officeDocument/2006/relationships/slide" Target="slides/slide26.xml"/><Relationship Id="rId76" Type="http://schemas.openxmlformats.org/officeDocument/2006/relationships/font" Target="fonts/Barlow-italic.fntdata"/><Relationship Id="rId35" Type="http://schemas.openxmlformats.org/officeDocument/2006/relationships/slide" Target="slides/slide29.xml"/><Relationship Id="rId79" Type="http://schemas.openxmlformats.org/officeDocument/2006/relationships/font" Target="fonts/PlayfairDisplay-bold.fntdata"/><Relationship Id="rId34" Type="http://schemas.openxmlformats.org/officeDocument/2006/relationships/slide" Target="slides/slide28.xml"/><Relationship Id="rId78" Type="http://schemas.openxmlformats.org/officeDocument/2006/relationships/font" Target="fonts/PlayfairDisplay-regular.fntdata"/><Relationship Id="rId71" Type="http://schemas.openxmlformats.org/officeDocument/2006/relationships/font" Target="fonts/ProximaNovaSemibold-regular.fntdata"/><Relationship Id="rId70" Type="http://schemas.openxmlformats.org/officeDocument/2006/relationships/font" Target="fonts/FiraSansExtraCondensed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regular.fntdata"/><Relationship Id="rId61" Type="http://schemas.openxmlformats.org/officeDocument/2006/relationships/font" Target="fonts/ProximaNova-boldItalic.fntdata"/><Relationship Id="rId20" Type="http://schemas.openxmlformats.org/officeDocument/2006/relationships/slide" Target="slides/slide14.xml"/><Relationship Id="rId64" Type="http://schemas.openxmlformats.org/officeDocument/2006/relationships/font" Target="fonts/RobotoMedium-italic.fntdata"/><Relationship Id="rId63" Type="http://schemas.openxmlformats.org/officeDocument/2006/relationships/font" Target="fonts/RobotoMedium-bold.fntdata"/><Relationship Id="rId22" Type="http://schemas.openxmlformats.org/officeDocument/2006/relationships/slide" Target="slides/slide16.xml"/><Relationship Id="rId66" Type="http://schemas.openxmlformats.org/officeDocument/2006/relationships/font" Target="fonts/CutiveMono-regular.fntdata"/><Relationship Id="rId21" Type="http://schemas.openxmlformats.org/officeDocument/2006/relationships/slide" Target="slides/slide15.xml"/><Relationship Id="rId65" Type="http://schemas.openxmlformats.org/officeDocument/2006/relationships/font" Target="fonts/RobotoMedium-boldItalic.fntdata"/><Relationship Id="rId24" Type="http://schemas.openxmlformats.org/officeDocument/2006/relationships/slide" Target="slides/slide18.xml"/><Relationship Id="rId68" Type="http://schemas.openxmlformats.org/officeDocument/2006/relationships/font" Target="fonts/FiraSansExtraCondensedMedium-bold.fntdata"/><Relationship Id="rId23" Type="http://schemas.openxmlformats.org/officeDocument/2006/relationships/slide" Target="slides/slide17.xml"/><Relationship Id="rId67" Type="http://schemas.openxmlformats.org/officeDocument/2006/relationships/font" Target="fonts/FiraSansExtraCondensedMedium-regular.fntdata"/><Relationship Id="rId60" Type="http://schemas.openxmlformats.org/officeDocument/2006/relationships/font" Target="fonts/ProximaNova-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FiraSansExtraCondensed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91" Type="http://schemas.openxmlformats.org/officeDocument/2006/relationships/font" Target="fonts/SourceSansPro-bold.fntdata"/><Relationship Id="rId90" Type="http://schemas.openxmlformats.org/officeDocument/2006/relationships/font" Target="fonts/SourceSansPro-regular.fntdata"/><Relationship Id="rId93" Type="http://schemas.openxmlformats.org/officeDocument/2006/relationships/font" Target="fonts/SourceSansPro-boldItalic.fntdata"/><Relationship Id="rId92" Type="http://schemas.openxmlformats.org/officeDocument/2006/relationships/font" Target="fonts/SourceSansPro-italic.fntdata"/><Relationship Id="rId15" Type="http://schemas.openxmlformats.org/officeDocument/2006/relationships/slide" Target="slides/slide9.xml"/><Relationship Id="rId59" Type="http://schemas.openxmlformats.org/officeDocument/2006/relationships/font" Target="fonts/ProximaNova-bold.fntdata"/><Relationship Id="rId14" Type="http://schemas.openxmlformats.org/officeDocument/2006/relationships/slide" Target="slides/slide8.xml"/><Relationship Id="rId58" Type="http://schemas.openxmlformats.org/officeDocument/2006/relationships/font" Target="fonts/ProximaNova-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 name="Shape 339"/>
        <p:cNvGrpSpPr/>
        <p:nvPr/>
      </p:nvGrpSpPr>
      <p:grpSpPr>
        <a:xfrm>
          <a:off x="0" y="0"/>
          <a:ext cx="0" cy="0"/>
          <a:chOff x="0" y="0"/>
          <a:chExt cx="0" cy="0"/>
        </a:xfrm>
      </p:grpSpPr>
      <p:sp>
        <p:nvSpPr>
          <p:cNvPr id="340" name="Google Shape;340;g861fdd13c2_1_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 name="Google Shape;341;g861fdd13c2_1_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705f66ed5c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705f66ed5c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861fdd13c2_1_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861fdd13c2_1_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g861fdd13c2_1_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g861fdd13c2_1_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705f66ed5c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705f66ed5c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 name="Shape 577"/>
        <p:cNvGrpSpPr/>
        <p:nvPr/>
      </p:nvGrpSpPr>
      <p:grpSpPr>
        <a:xfrm>
          <a:off x="0" y="0"/>
          <a:ext cx="0" cy="0"/>
          <a:chOff x="0" y="0"/>
          <a:chExt cx="0" cy="0"/>
        </a:xfrm>
      </p:grpSpPr>
      <p:sp>
        <p:nvSpPr>
          <p:cNvPr id="578" name="Google Shape;578;g705f66ed5c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 name="Google Shape;579;g705f66ed5c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641d900745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641d900745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 name="Shape 660"/>
        <p:cNvGrpSpPr/>
        <p:nvPr/>
      </p:nvGrpSpPr>
      <p:grpSpPr>
        <a:xfrm>
          <a:off x="0" y="0"/>
          <a:ext cx="0" cy="0"/>
          <a:chOff x="0" y="0"/>
          <a:chExt cx="0" cy="0"/>
        </a:xfrm>
      </p:grpSpPr>
      <p:sp>
        <p:nvSpPr>
          <p:cNvPr id="661" name="Google Shape;661;g641d900745_8_12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 name="Google Shape;662;g641d900745_8_12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 name="Shape 683"/>
        <p:cNvGrpSpPr/>
        <p:nvPr/>
      </p:nvGrpSpPr>
      <p:grpSpPr>
        <a:xfrm>
          <a:off x="0" y="0"/>
          <a:ext cx="0" cy="0"/>
          <a:chOff x="0" y="0"/>
          <a:chExt cx="0" cy="0"/>
        </a:xfrm>
      </p:grpSpPr>
      <p:sp>
        <p:nvSpPr>
          <p:cNvPr id="684" name="Google Shape;684;g641d900745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 name="Google Shape;685;g641d900745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87fef262a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87fef262a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641d900745_8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641d900745_8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 name="Shape 791"/>
        <p:cNvGrpSpPr/>
        <p:nvPr/>
      </p:nvGrpSpPr>
      <p:grpSpPr>
        <a:xfrm>
          <a:off x="0" y="0"/>
          <a:ext cx="0" cy="0"/>
          <a:chOff x="0" y="0"/>
          <a:chExt cx="0" cy="0"/>
        </a:xfrm>
      </p:grpSpPr>
      <p:sp>
        <p:nvSpPr>
          <p:cNvPr id="792" name="Google Shape;792;g87fef262a8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 name="Google Shape;793;g87fef262a8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 name="Shape 897"/>
        <p:cNvGrpSpPr/>
        <p:nvPr/>
      </p:nvGrpSpPr>
      <p:grpSpPr>
        <a:xfrm>
          <a:off x="0" y="0"/>
          <a:ext cx="0" cy="0"/>
          <a:chOff x="0" y="0"/>
          <a:chExt cx="0" cy="0"/>
        </a:xfrm>
      </p:grpSpPr>
      <p:sp>
        <p:nvSpPr>
          <p:cNvPr id="898" name="Google Shape;898;g641d900745_8_12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 name="Google Shape;899;g641d900745_8_12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 name="Shape 1042"/>
        <p:cNvGrpSpPr/>
        <p:nvPr/>
      </p:nvGrpSpPr>
      <p:grpSpPr>
        <a:xfrm>
          <a:off x="0" y="0"/>
          <a:ext cx="0" cy="0"/>
          <a:chOff x="0" y="0"/>
          <a:chExt cx="0" cy="0"/>
        </a:xfrm>
      </p:grpSpPr>
      <p:sp>
        <p:nvSpPr>
          <p:cNvPr id="1043" name="Google Shape;1043;g87fef262a8_5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 name="Google Shape;1044;g87fef262a8_5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 name="Shape 1175"/>
        <p:cNvGrpSpPr/>
        <p:nvPr/>
      </p:nvGrpSpPr>
      <p:grpSpPr>
        <a:xfrm>
          <a:off x="0" y="0"/>
          <a:ext cx="0" cy="0"/>
          <a:chOff x="0" y="0"/>
          <a:chExt cx="0" cy="0"/>
        </a:xfrm>
      </p:grpSpPr>
      <p:sp>
        <p:nvSpPr>
          <p:cNvPr id="1176" name="Google Shape;1176;g641d900745_8_12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 name="Google Shape;1177;g641d900745_8_12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 name="Shape 1187"/>
        <p:cNvGrpSpPr/>
        <p:nvPr/>
      </p:nvGrpSpPr>
      <p:grpSpPr>
        <a:xfrm>
          <a:off x="0" y="0"/>
          <a:ext cx="0" cy="0"/>
          <a:chOff x="0" y="0"/>
          <a:chExt cx="0" cy="0"/>
        </a:xfrm>
      </p:grpSpPr>
      <p:sp>
        <p:nvSpPr>
          <p:cNvPr id="1188" name="Google Shape;1188;g87fef262a8_5_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 name="Google Shape;1189;g87fef262a8_5_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 name="Shape 1228"/>
        <p:cNvGrpSpPr/>
        <p:nvPr/>
      </p:nvGrpSpPr>
      <p:grpSpPr>
        <a:xfrm>
          <a:off x="0" y="0"/>
          <a:ext cx="0" cy="0"/>
          <a:chOff x="0" y="0"/>
          <a:chExt cx="0" cy="0"/>
        </a:xfrm>
      </p:grpSpPr>
      <p:sp>
        <p:nvSpPr>
          <p:cNvPr id="1229" name="Google Shape;1229;g641d900745_13_5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0" name="Google Shape;1230;g641d900745_13_5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 name="Shape 1249"/>
        <p:cNvGrpSpPr/>
        <p:nvPr/>
      </p:nvGrpSpPr>
      <p:grpSpPr>
        <a:xfrm>
          <a:off x="0" y="0"/>
          <a:ext cx="0" cy="0"/>
          <a:chOff x="0" y="0"/>
          <a:chExt cx="0" cy="0"/>
        </a:xfrm>
      </p:grpSpPr>
      <p:sp>
        <p:nvSpPr>
          <p:cNvPr id="1250" name="Google Shape;1250;g6b99307e66_1_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 name="Google Shape;1251;g6b99307e66_1_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 name="Shape 1270"/>
        <p:cNvGrpSpPr/>
        <p:nvPr/>
      </p:nvGrpSpPr>
      <p:grpSpPr>
        <a:xfrm>
          <a:off x="0" y="0"/>
          <a:ext cx="0" cy="0"/>
          <a:chOff x="0" y="0"/>
          <a:chExt cx="0" cy="0"/>
        </a:xfrm>
      </p:grpSpPr>
      <p:sp>
        <p:nvSpPr>
          <p:cNvPr id="1271" name="Google Shape;1271;g87fef262a8_5_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87fef262a8_5_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1" name="Shape 1281"/>
        <p:cNvGrpSpPr/>
        <p:nvPr/>
      </p:nvGrpSpPr>
      <p:grpSpPr>
        <a:xfrm>
          <a:off x="0" y="0"/>
          <a:ext cx="0" cy="0"/>
          <a:chOff x="0" y="0"/>
          <a:chExt cx="0" cy="0"/>
        </a:xfrm>
      </p:grpSpPr>
      <p:sp>
        <p:nvSpPr>
          <p:cNvPr id="1282" name="Google Shape;1282;g87fef262a8_5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3" name="Google Shape;1283;g87fef262a8_5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1" name="Shape 1331"/>
        <p:cNvGrpSpPr/>
        <p:nvPr/>
      </p:nvGrpSpPr>
      <p:grpSpPr>
        <a:xfrm>
          <a:off x="0" y="0"/>
          <a:ext cx="0" cy="0"/>
          <a:chOff x="0" y="0"/>
          <a:chExt cx="0" cy="0"/>
        </a:xfrm>
      </p:grpSpPr>
      <p:sp>
        <p:nvSpPr>
          <p:cNvPr id="1332" name="Google Shape;1332;g6b99307e66_1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3" name="Google Shape;1333;g6b99307e66_1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4" name="Shape 1344"/>
        <p:cNvGrpSpPr/>
        <p:nvPr/>
      </p:nvGrpSpPr>
      <p:grpSpPr>
        <a:xfrm>
          <a:off x="0" y="0"/>
          <a:ext cx="0" cy="0"/>
          <a:chOff x="0" y="0"/>
          <a:chExt cx="0" cy="0"/>
        </a:xfrm>
      </p:grpSpPr>
      <p:sp>
        <p:nvSpPr>
          <p:cNvPr id="1345" name="Google Shape;1345;g641d900745_13_4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 name="Google Shape;1346;g641d900745_13_4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0" name="Shape 1360"/>
        <p:cNvGrpSpPr/>
        <p:nvPr/>
      </p:nvGrpSpPr>
      <p:grpSpPr>
        <a:xfrm>
          <a:off x="0" y="0"/>
          <a:ext cx="0" cy="0"/>
          <a:chOff x="0" y="0"/>
          <a:chExt cx="0" cy="0"/>
        </a:xfrm>
      </p:grpSpPr>
      <p:sp>
        <p:nvSpPr>
          <p:cNvPr id="1361" name="Google Shape;1361;g87fef262a8_5_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2" name="Google Shape;1362;g87fef262a8_5_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641d900745_13_4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641d900745_13_4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 name="Shape 1470"/>
        <p:cNvGrpSpPr/>
        <p:nvPr/>
      </p:nvGrpSpPr>
      <p:grpSpPr>
        <a:xfrm>
          <a:off x="0" y="0"/>
          <a:ext cx="0" cy="0"/>
          <a:chOff x="0" y="0"/>
          <a:chExt cx="0" cy="0"/>
        </a:xfrm>
      </p:grpSpPr>
      <p:sp>
        <p:nvSpPr>
          <p:cNvPr id="1471" name="Google Shape;1471;g75a3cbdb75_0_1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 name="Google Shape;1472;g75a3cbdb75_0_1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4" name="Shape 1514"/>
        <p:cNvGrpSpPr/>
        <p:nvPr/>
      </p:nvGrpSpPr>
      <p:grpSpPr>
        <a:xfrm>
          <a:off x="0" y="0"/>
          <a:ext cx="0" cy="0"/>
          <a:chOff x="0" y="0"/>
          <a:chExt cx="0" cy="0"/>
        </a:xfrm>
      </p:grpSpPr>
      <p:sp>
        <p:nvSpPr>
          <p:cNvPr id="1515" name="Google Shape;1515;g87fef262a8_1_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6" name="Google Shape;1516;g87fef262a8_1_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2" name="Shape 1532"/>
        <p:cNvGrpSpPr/>
        <p:nvPr/>
      </p:nvGrpSpPr>
      <p:grpSpPr>
        <a:xfrm>
          <a:off x="0" y="0"/>
          <a:ext cx="0" cy="0"/>
          <a:chOff x="0" y="0"/>
          <a:chExt cx="0" cy="0"/>
        </a:xfrm>
      </p:grpSpPr>
      <p:sp>
        <p:nvSpPr>
          <p:cNvPr id="1533" name="Google Shape;1533;g75a3cbdb75_0_1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4" name="Google Shape;1534;g75a3cbdb75_0_1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0" name="Shape 1560"/>
        <p:cNvGrpSpPr/>
        <p:nvPr/>
      </p:nvGrpSpPr>
      <p:grpSpPr>
        <a:xfrm>
          <a:off x="0" y="0"/>
          <a:ext cx="0" cy="0"/>
          <a:chOff x="0" y="0"/>
          <a:chExt cx="0" cy="0"/>
        </a:xfrm>
      </p:grpSpPr>
      <p:sp>
        <p:nvSpPr>
          <p:cNvPr id="1561" name="Google Shape;1561;g87fef262a8_5_4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 name="Google Shape;1562;g87fef262a8_5_4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75a3cbdb75_0_1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75a3cbdb75_0_1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 name="Shape 1652"/>
        <p:cNvGrpSpPr/>
        <p:nvPr/>
      </p:nvGrpSpPr>
      <p:grpSpPr>
        <a:xfrm>
          <a:off x="0" y="0"/>
          <a:ext cx="0" cy="0"/>
          <a:chOff x="0" y="0"/>
          <a:chExt cx="0" cy="0"/>
        </a:xfrm>
      </p:grpSpPr>
      <p:sp>
        <p:nvSpPr>
          <p:cNvPr id="1653" name="Google Shape;1653;g8800fad4b1_3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4" name="Google Shape;1654;g8800fad4b1_3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8" name="Shape 1678"/>
        <p:cNvGrpSpPr/>
        <p:nvPr/>
      </p:nvGrpSpPr>
      <p:grpSpPr>
        <a:xfrm>
          <a:off x="0" y="0"/>
          <a:ext cx="0" cy="0"/>
          <a:chOff x="0" y="0"/>
          <a:chExt cx="0" cy="0"/>
        </a:xfrm>
      </p:grpSpPr>
      <p:sp>
        <p:nvSpPr>
          <p:cNvPr id="1679" name="Google Shape;1679;g643764000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0" name="Google Shape;1680;g643764000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4" name="Shape 1704"/>
        <p:cNvGrpSpPr/>
        <p:nvPr/>
      </p:nvGrpSpPr>
      <p:grpSpPr>
        <a:xfrm>
          <a:off x="0" y="0"/>
          <a:ext cx="0" cy="0"/>
          <a:chOff x="0" y="0"/>
          <a:chExt cx="0" cy="0"/>
        </a:xfrm>
      </p:grpSpPr>
      <p:sp>
        <p:nvSpPr>
          <p:cNvPr id="1705" name="Google Shape;1705;g641d900745_13_4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6" name="Google Shape;1706;g641d900745_13_4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5" name="Shape 1745"/>
        <p:cNvGrpSpPr/>
        <p:nvPr/>
      </p:nvGrpSpPr>
      <p:grpSpPr>
        <a:xfrm>
          <a:off x="0" y="0"/>
          <a:ext cx="0" cy="0"/>
          <a:chOff x="0" y="0"/>
          <a:chExt cx="0" cy="0"/>
        </a:xfrm>
      </p:grpSpPr>
      <p:sp>
        <p:nvSpPr>
          <p:cNvPr id="1746" name="Google Shape;1746;g643764000b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7" name="Google Shape;1747;g643764000b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2" name="Shape 1872"/>
        <p:cNvGrpSpPr/>
        <p:nvPr/>
      </p:nvGrpSpPr>
      <p:grpSpPr>
        <a:xfrm>
          <a:off x="0" y="0"/>
          <a:ext cx="0" cy="0"/>
          <a:chOff x="0" y="0"/>
          <a:chExt cx="0" cy="0"/>
        </a:xfrm>
      </p:grpSpPr>
      <p:sp>
        <p:nvSpPr>
          <p:cNvPr id="1873" name="Google Shape;1873;g643764000b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4" name="Google Shape;1874;g643764000b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8" name="Shape 1878"/>
        <p:cNvGrpSpPr/>
        <p:nvPr/>
      </p:nvGrpSpPr>
      <p:grpSpPr>
        <a:xfrm>
          <a:off x="0" y="0"/>
          <a:ext cx="0" cy="0"/>
          <a:chOff x="0" y="0"/>
          <a:chExt cx="0" cy="0"/>
        </a:xfrm>
      </p:grpSpPr>
      <p:sp>
        <p:nvSpPr>
          <p:cNvPr id="1879" name="Google Shape;1879;g641d900745_8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0" name="Google Shape;1880;g641d900745_8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g641d900745_8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7" name="Google Shape;1887;g641d900745_8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0" name="Shape 1910"/>
        <p:cNvGrpSpPr/>
        <p:nvPr/>
      </p:nvGrpSpPr>
      <p:grpSpPr>
        <a:xfrm>
          <a:off x="0" y="0"/>
          <a:ext cx="0" cy="0"/>
          <a:chOff x="0" y="0"/>
          <a:chExt cx="0" cy="0"/>
        </a:xfrm>
      </p:grpSpPr>
      <p:sp>
        <p:nvSpPr>
          <p:cNvPr id="1911" name="Google Shape;1911;g8800fad4b1_4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2" name="Google Shape;1912;g8800fad4b1_4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75a3cbdb75_0_25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75a3cbdb75_0_25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3" name="Shape 2263"/>
        <p:cNvGrpSpPr/>
        <p:nvPr/>
      </p:nvGrpSpPr>
      <p:grpSpPr>
        <a:xfrm>
          <a:off x="0" y="0"/>
          <a:ext cx="0" cy="0"/>
          <a:chOff x="0" y="0"/>
          <a:chExt cx="0" cy="0"/>
        </a:xfrm>
      </p:grpSpPr>
      <p:sp>
        <p:nvSpPr>
          <p:cNvPr id="2264" name="Google Shape;2264;g75a3cbdb75_0_2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5" name="Google Shape;2265;g75a3cbdb75_0_2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7" name="Shape 4827"/>
        <p:cNvGrpSpPr/>
        <p:nvPr/>
      </p:nvGrpSpPr>
      <p:grpSpPr>
        <a:xfrm>
          <a:off x="0" y="0"/>
          <a:ext cx="0" cy="0"/>
          <a:chOff x="0" y="0"/>
          <a:chExt cx="0" cy="0"/>
        </a:xfrm>
      </p:grpSpPr>
      <p:sp>
        <p:nvSpPr>
          <p:cNvPr id="4828" name="Google Shape;4828;g75a3cbdb75_0_54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9" name="Google Shape;4829;g75a3cbdb75_0_54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6" name="Shape 5246"/>
        <p:cNvGrpSpPr/>
        <p:nvPr/>
      </p:nvGrpSpPr>
      <p:grpSpPr>
        <a:xfrm>
          <a:off x="0" y="0"/>
          <a:ext cx="0" cy="0"/>
          <a:chOff x="0" y="0"/>
          <a:chExt cx="0" cy="0"/>
        </a:xfrm>
      </p:grpSpPr>
      <p:sp>
        <p:nvSpPr>
          <p:cNvPr id="5247" name="Google Shape;5247;g75a3cbdb75_0_5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8" name="Google Shape;5248;g75a3cbdb75_0_5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6" name="Shape 5416"/>
        <p:cNvGrpSpPr/>
        <p:nvPr/>
      </p:nvGrpSpPr>
      <p:grpSpPr>
        <a:xfrm>
          <a:off x="0" y="0"/>
          <a:ext cx="0" cy="0"/>
          <a:chOff x="0" y="0"/>
          <a:chExt cx="0" cy="0"/>
        </a:xfrm>
      </p:grpSpPr>
      <p:sp>
        <p:nvSpPr>
          <p:cNvPr id="5417" name="Google Shape;5417;g75a3cbdb75_0_5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8" name="Google Shape;5418;g75a3cbdb75_0_5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1" name="Shape 5821"/>
        <p:cNvGrpSpPr/>
        <p:nvPr/>
      </p:nvGrpSpPr>
      <p:grpSpPr>
        <a:xfrm>
          <a:off x="0" y="0"/>
          <a:ext cx="0" cy="0"/>
          <a:chOff x="0" y="0"/>
          <a:chExt cx="0" cy="0"/>
        </a:xfrm>
      </p:grpSpPr>
      <p:sp>
        <p:nvSpPr>
          <p:cNvPr id="5822" name="Google Shape;5822;g75a3cbdb75_0_6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3" name="Google Shape;5823;g75a3cbdb75_0_6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1" name="Shape 6201"/>
        <p:cNvGrpSpPr/>
        <p:nvPr/>
      </p:nvGrpSpPr>
      <p:grpSpPr>
        <a:xfrm>
          <a:off x="0" y="0"/>
          <a:ext cx="0" cy="0"/>
          <a:chOff x="0" y="0"/>
          <a:chExt cx="0" cy="0"/>
        </a:xfrm>
      </p:grpSpPr>
      <p:sp>
        <p:nvSpPr>
          <p:cNvPr id="6202" name="Google Shape;6202;g75a3cbdb75_0_6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3" name="Google Shape;6203;g75a3cbdb75_0_6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9" name="Shape 6969"/>
        <p:cNvGrpSpPr/>
        <p:nvPr/>
      </p:nvGrpSpPr>
      <p:grpSpPr>
        <a:xfrm>
          <a:off x="0" y="0"/>
          <a:ext cx="0" cy="0"/>
          <a:chOff x="0" y="0"/>
          <a:chExt cx="0" cy="0"/>
        </a:xfrm>
      </p:grpSpPr>
      <p:sp>
        <p:nvSpPr>
          <p:cNvPr id="6970" name="Google Shape;6970;g75a3cbdb75_0_7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1" name="Google Shape;6971;g75a3cbdb75_0_7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6" name="Shape 8376"/>
        <p:cNvGrpSpPr/>
        <p:nvPr/>
      </p:nvGrpSpPr>
      <p:grpSpPr>
        <a:xfrm>
          <a:off x="0" y="0"/>
          <a:ext cx="0" cy="0"/>
          <a:chOff x="0" y="0"/>
          <a:chExt cx="0" cy="0"/>
        </a:xfrm>
      </p:grpSpPr>
      <p:sp>
        <p:nvSpPr>
          <p:cNvPr id="8377" name="Google Shape;8377;g75a3cbdb75_0_8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8" name="Google Shape;8378;g75a3cbdb75_0_8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0" name="Shape 10770"/>
        <p:cNvGrpSpPr/>
        <p:nvPr/>
      </p:nvGrpSpPr>
      <p:grpSpPr>
        <a:xfrm>
          <a:off x="0" y="0"/>
          <a:ext cx="0" cy="0"/>
          <a:chOff x="0" y="0"/>
          <a:chExt cx="0" cy="0"/>
        </a:xfrm>
      </p:grpSpPr>
      <p:sp>
        <p:nvSpPr>
          <p:cNvPr id="10771" name="Google Shape;10771;g75a3cbdb75_0_11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2" name="Google Shape;10772;g75a3cbdb75_0_11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4" name="Shape 12784"/>
        <p:cNvGrpSpPr/>
        <p:nvPr/>
      </p:nvGrpSpPr>
      <p:grpSpPr>
        <a:xfrm>
          <a:off x="0" y="0"/>
          <a:ext cx="0" cy="0"/>
          <a:chOff x="0" y="0"/>
          <a:chExt cx="0" cy="0"/>
        </a:xfrm>
      </p:grpSpPr>
      <p:sp>
        <p:nvSpPr>
          <p:cNvPr id="12785" name="Google Shape;12785;g75a3cbdb75_0_13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86" name="Google Shape;12786;g75a3cbdb75_0_13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20" name="Shape 14420"/>
        <p:cNvGrpSpPr/>
        <p:nvPr/>
      </p:nvGrpSpPr>
      <p:grpSpPr>
        <a:xfrm>
          <a:off x="0" y="0"/>
          <a:ext cx="0" cy="0"/>
          <a:chOff x="0" y="0"/>
          <a:chExt cx="0" cy="0"/>
        </a:xfrm>
      </p:grpSpPr>
      <p:sp>
        <p:nvSpPr>
          <p:cNvPr id="14421" name="Google Shape;14421;g75a3cbdb75_0_14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22" name="Google Shape;14422;g75a3cbdb75_0_14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2" name="Shape 15462"/>
        <p:cNvGrpSpPr/>
        <p:nvPr/>
      </p:nvGrpSpPr>
      <p:grpSpPr>
        <a:xfrm>
          <a:off x="0" y="0"/>
          <a:ext cx="0" cy="0"/>
          <a:chOff x="0" y="0"/>
          <a:chExt cx="0" cy="0"/>
        </a:xfrm>
      </p:grpSpPr>
      <p:sp>
        <p:nvSpPr>
          <p:cNvPr id="15463" name="Google Shape;15463;g75a3cbdb75_0_160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64" name="Google Shape;15464;g75a3cbdb75_0_160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97" name="Shape 16997"/>
        <p:cNvGrpSpPr/>
        <p:nvPr/>
      </p:nvGrpSpPr>
      <p:grpSpPr>
        <a:xfrm>
          <a:off x="0" y="0"/>
          <a:ext cx="0" cy="0"/>
          <a:chOff x="0" y="0"/>
          <a:chExt cx="0" cy="0"/>
        </a:xfrm>
      </p:grpSpPr>
      <p:sp>
        <p:nvSpPr>
          <p:cNvPr id="16998" name="Google Shape;16998;g75a3cbdb75_0_17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9" name="Google Shape;16999;g75a3cbdb75_0_17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8" name="Shape 8"/>
        <p:cNvGrpSpPr/>
        <p:nvPr/>
      </p:nvGrpSpPr>
      <p:grpSpPr>
        <a:xfrm>
          <a:off x="0" y="0"/>
          <a:ext cx="0" cy="0"/>
          <a:chOff x="0" y="0"/>
          <a:chExt cx="0" cy="0"/>
        </a:xfrm>
      </p:grpSpPr>
      <p:grpSp>
        <p:nvGrpSpPr>
          <p:cNvPr id="9" name="Google Shape;9;p2"/>
          <p:cNvGrpSpPr/>
          <p:nvPr/>
        </p:nvGrpSpPr>
        <p:grpSpPr>
          <a:xfrm>
            <a:off x="-71050" y="-39975"/>
            <a:ext cx="9284890" cy="5223230"/>
            <a:chOff x="0" y="0"/>
            <a:chExt cx="9143171" cy="5143505"/>
          </a:xfrm>
        </p:grpSpPr>
        <p:sp>
          <p:nvSpPr>
            <p:cNvPr id="10" name="Google Shape;10;p2"/>
            <p:cNvSpPr/>
            <p:nvPr/>
          </p:nvSpPr>
          <p:spPr>
            <a:xfrm>
              <a:off x="0" y="3718771"/>
              <a:ext cx="8882511" cy="1424733"/>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0" y="3088957"/>
              <a:ext cx="9143171" cy="2054548"/>
            </a:xfrm>
            <a:custGeom>
              <a:rect b="b" l="l" r="r" t="t"/>
              <a:pathLst>
                <a:path extrusionOk="0" h="15244" w="67839">
                  <a:moveTo>
                    <a:pt x="49584" y="1"/>
                  </a:moveTo>
                  <a:cubicBezTo>
                    <a:pt x="44151" y="1"/>
                    <a:pt x="37691" y="1123"/>
                    <a:pt x="29319" y="3136"/>
                  </a:cubicBezTo>
                  <a:cubicBezTo>
                    <a:pt x="21863" y="4928"/>
                    <a:pt x="16356" y="5822"/>
                    <a:pt x="11922" y="5822"/>
                  </a:cubicBezTo>
                  <a:cubicBezTo>
                    <a:pt x="7037" y="5822"/>
                    <a:pt x="3454" y="4737"/>
                    <a:pt x="1" y="2569"/>
                  </a:cubicBezTo>
                  <a:lnTo>
                    <a:pt x="1" y="6274"/>
                  </a:lnTo>
                  <a:cubicBezTo>
                    <a:pt x="2280" y="7883"/>
                    <a:pt x="6513" y="9596"/>
                    <a:pt x="14211" y="9596"/>
                  </a:cubicBezTo>
                  <a:cubicBezTo>
                    <a:pt x="17809" y="9596"/>
                    <a:pt x="22163" y="9222"/>
                    <a:pt x="27428" y="8288"/>
                  </a:cubicBezTo>
                  <a:cubicBezTo>
                    <a:pt x="34508" y="7033"/>
                    <a:pt x="40293" y="6489"/>
                    <a:pt x="45010" y="6489"/>
                  </a:cubicBezTo>
                  <a:cubicBezTo>
                    <a:pt x="57891" y="6489"/>
                    <a:pt x="62793" y="10546"/>
                    <a:pt x="64288" y="15243"/>
                  </a:cubicBezTo>
                  <a:lnTo>
                    <a:pt x="67839" y="15243"/>
                  </a:lnTo>
                  <a:lnTo>
                    <a:pt x="67839" y="6831"/>
                  </a:lnTo>
                  <a:cubicBezTo>
                    <a:pt x="67037" y="5929"/>
                    <a:pt x="66045" y="5077"/>
                    <a:pt x="64842" y="4305"/>
                  </a:cubicBezTo>
                  <a:cubicBezTo>
                    <a:pt x="60213" y="1336"/>
                    <a:pt x="55510" y="1"/>
                    <a:pt x="49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0" y="2430436"/>
              <a:ext cx="9143171" cy="2124498"/>
            </a:xfrm>
            <a:custGeom>
              <a:rect b="b" l="l" r="r" t="t"/>
              <a:pathLst>
                <a:path extrusionOk="0" h="15763" w="67839">
                  <a:moveTo>
                    <a:pt x="52838" y="0"/>
                  </a:moveTo>
                  <a:cubicBezTo>
                    <a:pt x="51558" y="0"/>
                    <a:pt x="50215" y="108"/>
                    <a:pt x="48810" y="339"/>
                  </a:cubicBezTo>
                  <a:cubicBezTo>
                    <a:pt x="35441" y="2532"/>
                    <a:pt x="25510" y="8113"/>
                    <a:pt x="15539" y="8113"/>
                  </a:cubicBezTo>
                  <a:cubicBezTo>
                    <a:pt x="12160" y="8113"/>
                    <a:pt x="8776" y="7472"/>
                    <a:pt x="5252" y="5841"/>
                  </a:cubicBezTo>
                  <a:cubicBezTo>
                    <a:pt x="3629" y="4838"/>
                    <a:pt x="1708" y="3987"/>
                    <a:pt x="1" y="3325"/>
                  </a:cubicBezTo>
                  <a:lnTo>
                    <a:pt x="1" y="8196"/>
                  </a:lnTo>
                  <a:cubicBezTo>
                    <a:pt x="2215" y="9734"/>
                    <a:pt x="6375" y="11458"/>
                    <a:pt x="13898" y="11458"/>
                  </a:cubicBezTo>
                  <a:cubicBezTo>
                    <a:pt x="18792" y="11458"/>
                    <a:pt x="25108" y="10728"/>
                    <a:pt x="33238" y="8744"/>
                  </a:cubicBezTo>
                  <a:cubicBezTo>
                    <a:pt x="39770" y="7149"/>
                    <a:pt x="45003" y="6493"/>
                    <a:pt x="49236" y="6493"/>
                  </a:cubicBezTo>
                  <a:cubicBezTo>
                    <a:pt x="61167" y="6493"/>
                    <a:pt x="65148" y="11702"/>
                    <a:pt x="67839" y="15763"/>
                  </a:cubicBezTo>
                  <a:lnTo>
                    <a:pt x="67839" y="6840"/>
                  </a:lnTo>
                  <a:cubicBezTo>
                    <a:pt x="64753" y="3084"/>
                    <a:pt x="59696" y="0"/>
                    <a:pt x="52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1751833"/>
              <a:ext cx="9143171" cy="1849686"/>
            </a:xfrm>
            <a:custGeom>
              <a:rect b="b" l="l" r="r" t="t"/>
              <a:pathLst>
                <a:path extrusionOk="0" h="13724" w="67839">
                  <a:moveTo>
                    <a:pt x="58884" y="1"/>
                  </a:moveTo>
                  <a:cubicBezTo>
                    <a:pt x="57703" y="1"/>
                    <a:pt x="56403" y="124"/>
                    <a:pt x="54973" y="392"/>
                  </a:cubicBezTo>
                  <a:cubicBezTo>
                    <a:pt x="43858" y="2478"/>
                    <a:pt x="27599" y="9563"/>
                    <a:pt x="13586" y="9563"/>
                  </a:cubicBezTo>
                  <a:cubicBezTo>
                    <a:pt x="8676" y="9563"/>
                    <a:pt x="4041" y="8693"/>
                    <a:pt x="1" y="6433"/>
                  </a:cubicBezTo>
                  <a:lnTo>
                    <a:pt x="1" y="10759"/>
                  </a:lnTo>
                  <a:cubicBezTo>
                    <a:pt x="2549" y="12239"/>
                    <a:pt x="6683" y="13724"/>
                    <a:pt x="13011" y="13724"/>
                  </a:cubicBezTo>
                  <a:cubicBezTo>
                    <a:pt x="16769" y="13724"/>
                    <a:pt x="21300" y="13200"/>
                    <a:pt x="26733" y="11841"/>
                  </a:cubicBezTo>
                  <a:cubicBezTo>
                    <a:pt x="39352" y="8684"/>
                    <a:pt x="48000" y="7408"/>
                    <a:pt x="54041" y="7408"/>
                  </a:cubicBezTo>
                  <a:cubicBezTo>
                    <a:pt x="62522" y="7408"/>
                    <a:pt x="65864" y="9923"/>
                    <a:pt x="67839" y="13275"/>
                  </a:cubicBezTo>
                  <a:lnTo>
                    <a:pt x="67839" y="4301"/>
                  </a:lnTo>
                  <a:cubicBezTo>
                    <a:pt x="66250" y="1859"/>
                    <a:pt x="63470" y="1"/>
                    <a:pt x="588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0" y="675368"/>
              <a:ext cx="9143171" cy="2542712"/>
            </a:xfrm>
            <a:custGeom>
              <a:rect b="b" l="l" r="r" t="t"/>
              <a:pathLst>
                <a:path extrusionOk="0" h="18866" w="67839">
                  <a:moveTo>
                    <a:pt x="55987" y="0"/>
                  </a:moveTo>
                  <a:cubicBezTo>
                    <a:pt x="52709" y="0"/>
                    <a:pt x="48778" y="731"/>
                    <a:pt x="44236" y="2820"/>
                  </a:cubicBezTo>
                  <a:cubicBezTo>
                    <a:pt x="33858" y="7597"/>
                    <a:pt x="23575" y="13997"/>
                    <a:pt x="12164" y="13997"/>
                  </a:cubicBezTo>
                  <a:cubicBezTo>
                    <a:pt x="8258" y="13997"/>
                    <a:pt x="4220" y="13247"/>
                    <a:pt x="1" y="11426"/>
                  </a:cubicBezTo>
                  <a:lnTo>
                    <a:pt x="1" y="15749"/>
                  </a:lnTo>
                  <a:cubicBezTo>
                    <a:pt x="2839" y="17332"/>
                    <a:pt x="7222" y="18865"/>
                    <a:pt x="13557" y="18865"/>
                  </a:cubicBezTo>
                  <a:cubicBezTo>
                    <a:pt x="18401" y="18865"/>
                    <a:pt x="24385" y="17969"/>
                    <a:pt x="31691" y="15512"/>
                  </a:cubicBezTo>
                  <a:cubicBezTo>
                    <a:pt x="42759" y="11791"/>
                    <a:pt x="50892" y="10428"/>
                    <a:pt x="56830" y="10428"/>
                  </a:cubicBezTo>
                  <a:cubicBezTo>
                    <a:pt x="62002" y="10428"/>
                    <a:pt x="65509" y="11462"/>
                    <a:pt x="67839" y="12872"/>
                  </a:cubicBezTo>
                  <a:lnTo>
                    <a:pt x="67839" y="4140"/>
                  </a:lnTo>
                  <a:cubicBezTo>
                    <a:pt x="67752" y="4023"/>
                    <a:pt x="67705" y="3960"/>
                    <a:pt x="67705" y="3960"/>
                  </a:cubicBezTo>
                  <a:cubicBezTo>
                    <a:pt x="67705" y="3960"/>
                    <a:pt x="63617" y="0"/>
                    <a:pt x="559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0" y="0"/>
              <a:ext cx="9143171" cy="2820624"/>
            </a:xfrm>
            <a:custGeom>
              <a:rect b="b" l="l" r="r" t="t"/>
              <a:pathLst>
                <a:path extrusionOk="0" h="20928" w="67839">
                  <a:moveTo>
                    <a:pt x="51305" y="0"/>
                  </a:moveTo>
                  <a:cubicBezTo>
                    <a:pt x="35380" y="3207"/>
                    <a:pt x="21669" y="15201"/>
                    <a:pt x="13604" y="15318"/>
                  </a:cubicBezTo>
                  <a:cubicBezTo>
                    <a:pt x="13415" y="15320"/>
                    <a:pt x="13228" y="15322"/>
                    <a:pt x="13042" y="15322"/>
                  </a:cubicBezTo>
                  <a:cubicBezTo>
                    <a:pt x="7495" y="15322"/>
                    <a:pt x="2874" y="14133"/>
                    <a:pt x="1" y="13150"/>
                  </a:cubicBezTo>
                  <a:lnTo>
                    <a:pt x="1" y="17920"/>
                  </a:lnTo>
                  <a:cubicBezTo>
                    <a:pt x="2453" y="19415"/>
                    <a:pt x="6255" y="20927"/>
                    <a:pt x="11598" y="20927"/>
                  </a:cubicBezTo>
                  <a:cubicBezTo>
                    <a:pt x="15884" y="20927"/>
                    <a:pt x="21162" y="19954"/>
                    <a:pt x="27529" y="17216"/>
                  </a:cubicBezTo>
                  <a:cubicBezTo>
                    <a:pt x="40224" y="11758"/>
                    <a:pt x="49675" y="8608"/>
                    <a:pt x="57159" y="8608"/>
                  </a:cubicBezTo>
                  <a:cubicBezTo>
                    <a:pt x="61233" y="8608"/>
                    <a:pt x="64725" y="9542"/>
                    <a:pt x="67839" y="11546"/>
                  </a:cubicBezTo>
                  <a:lnTo>
                    <a:pt x="67839" y="1554"/>
                  </a:lnTo>
                  <a:cubicBezTo>
                    <a:pt x="66954" y="916"/>
                    <a:pt x="65948" y="388"/>
                    <a:pt x="64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0" y="0"/>
              <a:ext cx="9143171" cy="2281648"/>
            </a:xfrm>
            <a:custGeom>
              <a:rect b="b" l="l" r="r" t="t"/>
              <a:pathLst>
                <a:path extrusionOk="0" h="16929" w="67839">
                  <a:moveTo>
                    <a:pt x="37140" y="0"/>
                  </a:moveTo>
                  <a:cubicBezTo>
                    <a:pt x="34842" y="950"/>
                    <a:pt x="32433" y="2092"/>
                    <a:pt x="29914" y="3465"/>
                  </a:cubicBezTo>
                  <a:cubicBezTo>
                    <a:pt x="24479" y="6431"/>
                    <a:pt x="18181" y="10992"/>
                    <a:pt x="11022" y="12315"/>
                  </a:cubicBezTo>
                  <a:cubicBezTo>
                    <a:pt x="9869" y="12506"/>
                    <a:pt x="8450" y="12620"/>
                    <a:pt x="6957" y="12620"/>
                  </a:cubicBezTo>
                  <a:cubicBezTo>
                    <a:pt x="4561" y="12620"/>
                    <a:pt x="1977" y="12326"/>
                    <a:pt x="1" y="11583"/>
                  </a:cubicBezTo>
                  <a:lnTo>
                    <a:pt x="1" y="15111"/>
                  </a:lnTo>
                  <a:cubicBezTo>
                    <a:pt x="2868" y="16388"/>
                    <a:pt x="6930" y="16929"/>
                    <a:pt x="10367" y="16929"/>
                  </a:cubicBezTo>
                  <a:cubicBezTo>
                    <a:pt x="11307" y="16929"/>
                    <a:pt x="12200" y="16888"/>
                    <a:pt x="13010" y="16811"/>
                  </a:cubicBezTo>
                  <a:cubicBezTo>
                    <a:pt x="19771" y="16150"/>
                    <a:pt x="26557" y="13293"/>
                    <a:pt x="31691" y="10451"/>
                  </a:cubicBezTo>
                  <a:cubicBezTo>
                    <a:pt x="39743" y="5996"/>
                    <a:pt x="48197" y="2244"/>
                    <a:pt x="56916" y="2244"/>
                  </a:cubicBezTo>
                  <a:cubicBezTo>
                    <a:pt x="60273" y="2244"/>
                    <a:pt x="63669" y="2800"/>
                    <a:pt x="67097" y="4086"/>
                  </a:cubicBezTo>
                  <a:cubicBezTo>
                    <a:pt x="67344" y="4173"/>
                    <a:pt x="67592" y="4267"/>
                    <a:pt x="67839" y="4364"/>
                  </a:cubicBezTo>
                  <a:lnTo>
                    <a:pt x="6783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 name="Google Shape;17;p2"/>
          <p:cNvGrpSpPr/>
          <p:nvPr/>
        </p:nvGrpSpPr>
        <p:grpSpPr>
          <a:xfrm>
            <a:off x="352996" y="513295"/>
            <a:ext cx="8669299" cy="3999858"/>
            <a:chOff x="352996" y="513295"/>
            <a:chExt cx="8669299" cy="3999858"/>
          </a:xfrm>
        </p:grpSpPr>
        <p:sp>
          <p:nvSpPr>
            <p:cNvPr id="18" name="Google Shape;18;p2"/>
            <p:cNvSpPr/>
            <p:nvPr/>
          </p:nvSpPr>
          <p:spPr>
            <a:xfrm rot="1611983">
              <a:off x="7473495" y="783984"/>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 name="Google Shape;19;p2"/>
            <p:cNvGrpSpPr/>
            <p:nvPr/>
          </p:nvGrpSpPr>
          <p:grpSpPr>
            <a:xfrm flipH="1" rot="-198132">
              <a:off x="2311311" y="522066"/>
              <a:ext cx="311323" cy="235581"/>
              <a:chOff x="4399935" y="3806511"/>
              <a:chExt cx="311335" cy="235591"/>
            </a:xfrm>
          </p:grpSpPr>
          <p:sp>
            <p:nvSpPr>
              <p:cNvPr id="20" name="Google Shape;20;p2"/>
              <p:cNvSpPr/>
              <p:nvPr/>
            </p:nvSpPr>
            <p:spPr>
              <a:xfrm>
                <a:off x="4399935" y="3896677"/>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608974" y="3806511"/>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2"/>
            <p:cNvGrpSpPr/>
            <p:nvPr/>
          </p:nvGrpSpPr>
          <p:grpSpPr>
            <a:xfrm>
              <a:off x="352996" y="3106136"/>
              <a:ext cx="8669299" cy="1407018"/>
              <a:chOff x="352996" y="3106136"/>
              <a:chExt cx="8669299" cy="1407018"/>
            </a:xfrm>
          </p:grpSpPr>
          <p:sp>
            <p:nvSpPr>
              <p:cNvPr id="23" name="Google Shape;23;p2"/>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103020" y="44250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 name="Google Shape;27;p2"/>
          <p:cNvSpPr txBox="1"/>
          <p:nvPr>
            <p:ph type="ctrTitle"/>
          </p:nvPr>
        </p:nvSpPr>
        <p:spPr>
          <a:xfrm flipH="1" rot="264">
            <a:off x="2617725" y="1393669"/>
            <a:ext cx="3908400" cy="18507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5200"/>
              <a:buNone/>
              <a:defRPr b="0" sz="7400">
                <a:latin typeface="Londrina Solid"/>
                <a:ea typeface="Londrina Solid"/>
                <a:cs typeface="Londrina Solid"/>
                <a:sym typeface="Londrina Solid"/>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28" name="Google Shape;28;p2"/>
          <p:cNvSpPr txBox="1"/>
          <p:nvPr>
            <p:ph idx="1" type="subTitle"/>
          </p:nvPr>
        </p:nvSpPr>
        <p:spPr>
          <a:xfrm flipH="1">
            <a:off x="2424825" y="3465375"/>
            <a:ext cx="4294500" cy="429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700">
                <a:solidFill>
                  <a:schemeClr val="dk1"/>
                </a:solidFill>
                <a:latin typeface="Abel"/>
                <a:ea typeface="Abel"/>
                <a:cs typeface="Abel"/>
                <a:sym typeface="Abe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1"/>
        </a:solidFill>
      </p:bgPr>
    </p:bg>
    <p:spTree>
      <p:nvGrpSpPr>
        <p:cNvPr id="29" name="Shape 29"/>
        <p:cNvGrpSpPr/>
        <p:nvPr/>
      </p:nvGrpSpPr>
      <p:grpSpPr>
        <a:xfrm>
          <a:off x="0" y="0"/>
          <a:ext cx="0" cy="0"/>
          <a:chOff x="0" y="0"/>
          <a:chExt cx="0" cy="0"/>
        </a:xfrm>
      </p:grpSpPr>
      <p:sp>
        <p:nvSpPr>
          <p:cNvPr id="30" name="Google Shape;30;p3"/>
          <p:cNvSpPr/>
          <p:nvPr/>
        </p:nvSpPr>
        <p:spPr>
          <a:xfrm rot="5400000">
            <a:off x="3524407" y="361999"/>
            <a:ext cx="2089800" cy="29454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4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3" name="Google Shape;33;p3"/>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4" name="Google Shape;34;p3"/>
          <p:cNvSpPr txBox="1"/>
          <p:nvPr>
            <p:ph hasCustomPrompt="1" idx="2" type="title"/>
          </p:nvPr>
        </p:nvSpPr>
        <p:spPr>
          <a:xfrm flipH="1">
            <a:off x="3063950" y="759625"/>
            <a:ext cx="3016200" cy="14433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rgbClr val="E87E45"/>
              </a:buClr>
              <a:buSzPts val="3600"/>
              <a:buNone/>
              <a:defRPr sz="10000"/>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grpSp>
        <p:nvGrpSpPr>
          <p:cNvPr id="35" name="Google Shape;35;p3"/>
          <p:cNvGrpSpPr/>
          <p:nvPr/>
        </p:nvGrpSpPr>
        <p:grpSpPr>
          <a:xfrm>
            <a:off x="352996" y="199920"/>
            <a:ext cx="8669299" cy="4770433"/>
            <a:chOff x="352996" y="199920"/>
            <a:chExt cx="8669299" cy="4770433"/>
          </a:xfrm>
        </p:grpSpPr>
        <p:grpSp>
          <p:nvGrpSpPr>
            <p:cNvPr id="36" name="Google Shape;36;p3"/>
            <p:cNvGrpSpPr/>
            <p:nvPr/>
          </p:nvGrpSpPr>
          <p:grpSpPr>
            <a:xfrm flipH="1" rot="-198132">
              <a:off x="1694086" y="208691"/>
              <a:ext cx="311323" cy="235581"/>
              <a:chOff x="4998107" y="3458089"/>
              <a:chExt cx="311335" cy="235591"/>
            </a:xfrm>
          </p:grpSpPr>
          <p:sp>
            <p:nvSpPr>
              <p:cNvPr id="37" name="Google Shape;37;p3"/>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 name="Google Shape;39;p3"/>
            <p:cNvGrpSpPr/>
            <p:nvPr/>
          </p:nvGrpSpPr>
          <p:grpSpPr>
            <a:xfrm>
              <a:off x="352996" y="3106136"/>
              <a:ext cx="8669299" cy="1864218"/>
              <a:chOff x="352996" y="3106136"/>
              <a:chExt cx="8669299" cy="1864218"/>
            </a:xfrm>
          </p:grpSpPr>
          <p:sp>
            <p:nvSpPr>
              <p:cNvPr id="40" name="Google Shape;40;p3"/>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lt1"/>
        </a:solidFill>
      </p:bgPr>
    </p:bg>
    <p:spTree>
      <p:nvGrpSpPr>
        <p:cNvPr id="44" name="Shape 44"/>
        <p:cNvGrpSpPr/>
        <p:nvPr/>
      </p:nvGrpSpPr>
      <p:grpSpPr>
        <a:xfrm>
          <a:off x="0" y="0"/>
          <a:ext cx="0" cy="0"/>
          <a:chOff x="0" y="0"/>
          <a:chExt cx="0" cy="0"/>
        </a:xfrm>
      </p:grpSpPr>
      <p:grpSp>
        <p:nvGrpSpPr>
          <p:cNvPr id="45" name="Google Shape;45;p4"/>
          <p:cNvGrpSpPr/>
          <p:nvPr/>
        </p:nvGrpSpPr>
        <p:grpSpPr>
          <a:xfrm flipH="1">
            <a:off x="-66778" y="-29400"/>
            <a:ext cx="9247403" cy="5202141"/>
            <a:chOff x="0" y="0"/>
            <a:chExt cx="9143171" cy="5143505"/>
          </a:xfrm>
        </p:grpSpPr>
        <p:sp>
          <p:nvSpPr>
            <p:cNvPr id="46" name="Google Shape;46;p4"/>
            <p:cNvSpPr/>
            <p:nvPr/>
          </p:nvSpPr>
          <p:spPr>
            <a:xfrm>
              <a:off x="0" y="3718771"/>
              <a:ext cx="8882511" cy="1424733"/>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0" y="3088957"/>
              <a:ext cx="9143171" cy="2054548"/>
            </a:xfrm>
            <a:custGeom>
              <a:rect b="b" l="l" r="r" t="t"/>
              <a:pathLst>
                <a:path extrusionOk="0" h="15244" w="67839">
                  <a:moveTo>
                    <a:pt x="49584" y="1"/>
                  </a:moveTo>
                  <a:cubicBezTo>
                    <a:pt x="44151" y="1"/>
                    <a:pt x="37691" y="1123"/>
                    <a:pt x="29319" y="3136"/>
                  </a:cubicBezTo>
                  <a:cubicBezTo>
                    <a:pt x="21863" y="4928"/>
                    <a:pt x="16356" y="5822"/>
                    <a:pt x="11922" y="5822"/>
                  </a:cubicBezTo>
                  <a:cubicBezTo>
                    <a:pt x="7037" y="5822"/>
                    <a:pt x="3454" y="4737"/>
                    <a:pt x="1" y="2569"/>
                  </a:cubicBezTo>
                  <a:lnTo>
                    <a:pt x="1" y="6274"/>
                  </a:lnTo>
                  <a:cubicBezTo>
                    <a:pt x="2280" y="7883"/>
                    <a:pt x="6513" y="9596"/>
                    <a:pt x="14211" y="9596"/>
                  </a:cubicBezTo>
                  <a:cubicBezTo>
                    <a:pt x="17809" y="9596"/>
                    <a:pt x="22163" y="9222"/>
                    <a:pt x="27428" y="8288"/>
                  </a:cubicBezTo>
                  <a:cubicBezTo>
                    <a:pt x="34508" y="7033"/>
                    <a:pt x="40293" y="6489"/>
                    <a:pt x="45010" y="6489"/>
                  </a:cubicBezTo>
                  <a:cubicBezTo>
                    <a:pt x="57891" y="6489"/>
                    <a:pt x="62793" y="10546"/>
                    <a:pt x="64288" y="15243"/>
                  </a:cubicBezTo>
                  <a:lnTo>
                    <a:pt x="67839" y="15243"/>
                  </a:lnTo>
                  <a:lnTo>
                    <a:pt x="67839" y="6831"/>
                  </a:lnTo>
                  <a:cubicBezTo>
                    <a:pt x="67037" y="5929"/>
                    <a:pt x="66045" y="5077"/>
                    <a:pt x="64842" y="4305"/>
                  </a:cubicBezTo>
                  <a:cubicBezTo>
                    <a:pt x="60213" y="1336"/>
                    <a:pt x="55510" y="1"/>
                    <a:pt x="49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p:nvPr/>
          </p:nvSpPr>
          <p:spPr>
            <a:xfrm>
              <a:off x="0" y="2430436"/>
              <a:ext cx="9143171" cy="2124498"/>
            </a:xfrm>
            <a:custGeom>
              <a:rect b="b" l="l" r="r" t="t"/>
              <a:pathLst>
                <a:path extrusionOk="0" h="15763" w="67839">
                  <a:moveTo>
                    <a:pt x="52838" y="0"/>
                  </a:moveTo>
                  <a:cubicBezTo>
                    <a:pt x="51558" y="0"/>
                    <a:pt x="50215" y="108"/>
                    <a:pt x="48810" y="339"/>
                  </a:cubicBezTo>
                  <a:cubicBezTo>
                    <a:pt x="35441" y="2532"/>
                    <a:pt x="25510" y="8113"/>
                    <a:pt x="15539" y="8113"/>
                  </a:cubicBezTo>
                  <a:cubicBezTo>
                    <a:pt x="12160" y="8113"/>
                    <a:pt x="8776" y="7472"/>
                    <a:pt x="5252" y="5841"/>
                  </a:cubicBezTo>
                  <a:cubicBezTo>
                    <a:pt x="3629" y="4838"/>
                    <a:pt x="1708" y="3987"/>
                    <a:pt x="1" y="3325"/>
                  </a:cubicBezTo>
                  <a:lnTo>
                    <a:pt x="1" y="8196"/>
                  </a:lnTo>
                  <a:cubicBezTo>
                    <a:pt x="2215" y="9734"/>
                    <a:pt x="6375" y="11458"/>
                    <a:pt x="13898" y="11458"/>
                  </a:cubicBezTo>
                  <a:cubicBezTo>
                    <a:pt x="18792" y="11458"/>
                    <a:pt x="25108" y="10728"/>
                    <a:pt x="33238" y="8744"/>
                  </a:cubicBezTo>
                  <a:cubicBezTo>
                    <a:pt x="39770" y="7149"/>
                    <a:pt x="45003" y="6493"/>
                    <a:pt x="49236" y="6493"/>
                  </a:cubicBezTo>
                  <a:cubicBezTo>
                    <a:pt x="61167" y="6493"/>
                    <a:pt x="65148" y="11702"/>
                    <a:pt x="67839" y="15763"/>
                  </a:cubicBezTo>
                  <a:lnTo>
                    <a:pt x="67839" y="6840"/>
                  </a:lnTo>
                  <a:cubicBezTo>
                    <a:pt x="64753" y="3084"/>
                    <a:pt x="59696" y="0"/>
                    <a:pt x="52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0" y="1751833"/>
              <a:ext cx="9143171" cy="1849686"/>
            </a:xfrm>
            <a:custGeom>
              <a:rect b="b" l="l" r="r" t="t"/>
              <a:pathLst>
                <a:path extrusionOk="0" h="13724" w="67839">
                  <a:moveTo>
                    <a:pt x="58884" y="1"/>
                  </a:moveTo>
                  <a:cubicBezTo>
                    <a:pt x="57703" y="1"/>
                    <a:pt x="56403" y="124"/>
                    <a:pt x="54973" y="392"/>
                  </a:cubicBezTo>
                  <a:cubicBezTo>
                    <a:pt x="43858" y="2478"/>
                    <a:pt x="27599" y="9563"/>
                    <a:pt x="13586" y="9563"/>
                  </a:cubicBezTo>
                  <a:cubicBezTo>
                    <a:pt x="8676" y="9563"/>
                    <a:pt x="4041" y="8693"/>
                    <a:pt x="1" y="6433"/>
                  </a:cubicBezTo>
                  <a:lnTo>
                    <a:pt x="1" y="10759"/>
                  </a:lnTo>
                  <a:cubicBezTo>
                    <a:pt x="2549" y="12239"/>
                    <a:pt x="6683" y="13724"/>
                    <a:pt x="13011" y="13724"/>
                  </a:cubicBezTo>
                  <a:cubicBezTo>
                    <a:pt x="16769" y="13724"/>
                    <a:pt x="21300" y="13200"/>
                    <a:pt x="26733" y="11841"/>
                  </a:cubicBezTo>
                  <a:cubicBezTo>
                    <a:pt x="39352" y="8684"/>
                    <a:pt x="48000" y="7408"/>
                    <a:pt x="54041" y="7408"/>
                  </a:cubicBezTo>
                  <a:cubicBezTo>
                    <a:pt x="62522" y="7408"/>
                    <a:pt x="65864" y="9923"/>
                    <a:pt x="67839" y="13275"/>
                  </a:cubicBezTo>
                  <a:lnTo>
                    <a:pt x="67839" y="4301"/>
                  </a:lnTo>
                  <a:cubicBezTo>
                    <a:pt x="66250" y="1859"/>
                    <a:pt x="63470" y="1"/>
                    <a:pt x="588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a:off x="0" y="675368"/>
              <a:ext cx="9143171" cy="2542712"/>
            </a:xfrm>
            <a:custGeom>
              <a:rect b="b" l="l" r="r" t="t"/>
              <a:pathLst>
                <a:path extrusionOk="0" h="18866" w="67839">
                  <a:moveTo>
                    <a:pt x="55987" y="0"/>
                  </a:moveTo>
                  <a:cubicBezTo>
                    <a:pt x="52709" y="0"/>
                    <a:pt x="48778" y="731"/>
                    <a:pt x="44236" y="2820"/>
                  </a:cubicBezTo>
                  <a:cubicBezTo>
                    <a:pt x="33858" y="7597"/>
                    <a:pt x="23575" y="13997"/>
                    <a:pt x="12164" y="13997"/>
                  </a:cubicBezTo>
                  <a:cubicBezTo>
                    <a:pt x="8258" y="13997"/>
                    <a:pt x="4220" y="13247"/>
                    <a:pt x="1" y="11426"/>
                  </a:cubicBezTo>
                  <a:lnTo>
                    <a:pt x="1" y="15749"/>
                  </a:lnTo>
                  <a:cubicBezTo>
                    <a:pt x="2839" y="17332"/>
                    <a:pt x="7222" y="18865"/>
                    <a:pt x="13557" y="18865"/>
                  </a:cubicBezTo>
                  <a:cubicBezTo>
                    <a:pt x="18401" y="18865"/>
                    <a:pt x="24385" y="17969"/>
                    <a:pt x="31691" y="15512"/>
                  </a:cubicBezTo>
                  <a:cubicBezTo>
                    <a:pt x="42759" y="11791"/>
                    <a:pt x="50892" y="10428"/>
                    <a:pt x="56830" y="10428"/>
                  </a:cubicBezTo>
                  <a:cubicBezTo>
                    <a:pt x="62002" y="10428"/>
                    <a:pt x="65509" y="11462"/>
                    <a:pt x="67839" y="12872"/>
                  </a:cubicBezTo>
                  <a:lnTo>
                    <a:pt x="67839" y="4140"/>
                  </a:lnTo>
                  <a:cubicBezTo>
                    <a:pt x="67752" y="4023"/>
                    <a:pt x="67705" y="3960"/>
                    <a:pt x="67705" y="3960"/>
                  </a:cubicBezTo>
                  <a:cubicBezTo>
                    <a:pt x="67705" y="3960"/>
                    <a:pt x="63617" y="0"/>
                    <a:pt x="559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0" y="0"/>
              <a:ext cx="9143171" cy="2820624"/>
            </a:xfrm>
            <a:custGeom>
              <a:rect b="b" l="l" r="r" t="t"/>
              <a:pathLst>
                <a:path extrusionOk="0" h="20928" w="67839">
                  <a:moveTo>
                    <a:pt x="51305" y="0"/>
                  </a:moveTo>
                  <a:cubicBezTo>
                    <a:pt x="35380" y="3207"/>
                    <a:pt x="21669" y="15201"/>
                    <a:pt x="13604" y="15318"/>
                  </a:cubicBezTo>
                  <a:cubicBezTo>
                    <a:pt x="13415" y="15320"/>
                    <a:pt x="13228" y="15322"/>
                    <a:pt x="13042" y="15322"/>
                  </a:cubicBezTo>
                  <a:cubicBezTo>
                    <a:pt x="7495" y="15322"/>
                    <a:pt x="2874" y="14133"/>
                    <a:pt x="1" y="13150"/>
                  </a:cubicBezTo>
                  <a:lnTo>
                    <a:pt x="1" y="17920"/>
                  </a:lnTo>
                  <a:cubicBezTo>
                    <a:pt x="2453" y="19415"/>
                    <a:pt x="6255" y="20927"/>
                    <a:pt x="11598" y="20927"/>
                  </a:cubicBezTo>
                  <a:cubicBezTo>
                    <a:pt x="15884" y="20927"/>
                    <a:pt x="21162" y="19954"/>
                    <a:pt x="27529" y="17216"/>
                  </a:cubicBezTo>
                  <a:cubicBezTo>
                    <a:pt x="40224" y="11758"/>
                    <a:pt x="49675" y="8608"/>
                    <a:pt x="57159" y="8608"/>
                  </a:cubicBezTo>
                  <a:cubicBezTo>
                    <a:pt x="61233" y="8608"/>
                    <a:pt x="64725" y="9542"/>
                    <a:pt x="67839" y="11546"/>
                  </a:cubicBezTo>
                  <a:lnTo>
                    <a:pt x="67839" y="1554"/>
                  </a:lnTo>
                  <a:cubicBezTo>
                    <a:pt x="66954" y="916"/>
                    <a:pt x="65948" y="388"/>
                    <a:pt x="64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p:nvPr/>
          </p:nvSpPr>
          <p:spPr>
            <a:xfrm>
              <a:off x="0" y="0"/>
              <a:ext cx="9143171" cy="2281648"/>
            </a:xfrm>
            <a:custGeom>
              <a:rect b="b" l="l" r="r" t="t"/>
              <a:pathLst>
                <a:path extrusionOk="0" h="16929" w="67839">
                  <a:moveTo>
                    <a:pt x="37140" y="0"/>
                  </a:moveTo>
                  <a:cubicBezTo>
                    <a:pt x="34842" y="950"/>
                    <a:pt x="32433" y="2092"/>
                    <a:pt x="29914" y="3465"/>
                  </a:cubicBezTo>
                  <a:cubicBezTo>
                    <a:pt x="24479" y="6431"/>
                    <a:pt x="18181" y="10992"/>
                    <a:pt x="11022" y="12315"/>
                  </a:cubicBezTo>
                  <a:cubicBezTo>
                    <a:pt x="9869" y="12506"/>
                    <a:pt x="8450" y="12620"/>
                    <a:pt x="6957" y="12620"/>
                  </a:cubicBezTo>
                  <a:cubicBezTo>
                    <a:pt x="4561" y="12620"/>
                    <a:pt x="1977" y="12326"/>
                    <a:pt x="1" y="11583"/>
                  </a:cubicBezTo>
                  <a:lnTo>
                    <a:pt x="1" y="15111"/>
                  </a:lnTo>
                  <a:cubicBezTo>
                    <a:pt x="2868" y="16388"/>
                    <a:pt x="6930" y="16929"/>
                    <a:pt x="10367" y="16929"/>
                  </a:cubicBezTo>
                  <a:cubicBezTo>
                    <a:pt x="11307" y="16929"/>
                    <a:pt x="12200" y="16888"/>
                    <a:pt x="13010" y="16811"/>
                  </a:cubicBezTo>
                  <a:cubicBezTo>
                    <a:pt x="19771" y="16150"/>
                    <a:pt x="26557" y="13293"/>
                    <a:pt x="31691" y="10451"/>
                  </a:cubicBezTo>
                  <a:cubicBezTo>
                    <a:pt x="39743" y="5996"/>
                    <a:pt x="48197" y="2244"/>
                    <a:pt x="56916" y="2244"/>
                  </a:cubicBezTo>
                  <a:cubicBezTo>
                    <a:pt x="60273" y="2244"/>
                    <a:pt x="63669" y="2800"/>
                    <a:pt x="67097" y="4086"/>
                  </a:cubicBezTo>
                  <a:cubicBezTo>
                    <a:pt x="67344" y="4173"/>
                    <a:pt x="67592" y="4267"/>
                    <a:pt x="67839" y="4364"/>
                  </a:cubicBezTo>
                  <a:lnTo>
                    <a:pt x="6783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4"/>
          <p:cNvGrpSpPr/>
          <p:nvPr/>
        </p:nvGrpSpPr>
        <p:grpSpPr>
          <a:xfrm>
            <a:off x="273825" y="362625"/>
            <a:ext cx="8288800" cy="4477500"/>
            <a:chOff x="273825" y="362625"/>
            <a:chExt cx="8288800" cy="4477500"/>
          </a:xfrm>
        </p:grpSpPr>
        <p:sp>
          <p:nvSpPr>
            <p:cNvPr id="54" name="Google Shape;54;p4"/>
            <p:cNvSpPr/>
            <p:nvPr/>
          </p:nvSpPr>
          <p:spPr>
            <a:xfrm rot="5400000">
              <a:off x="2338075" y="-1384425"/>
              <a:ext cx="4477500" cy="7971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rot="-5400000">
              <a:off x="118275" y="1898025"/>
              <a:ext cx="643200" cy="332100"/>
            </a:xfrm>
            <a:prstGeom prst="rtTriangl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 name="Google Shape;56;p4"/>
          <p:cNvSpPr txBox="1"/>
          <p:nvPr>
            <p:ph idx="1" type="body"/>
          </p:nvPr>
        </p:nvSpPr>
        <p:spPr>
          <a:xfrm>
            <a:off x="837625" y="1259975"/>
            <a:ext cx="7468800" cy="34164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SzPts val="1000"/>
              <a:buFont typeface="Josefin Slab Thin"/>
              <a:buChar char="●"/>
              <a:defRPr/>
            </a:lvl1pPr>
            <a:lvl2pPr indent="-304800" lvl="1" marL="914400" rtl="0">
              <a:spcBef>
                <a:spcPts val="0"/>
              </a:spcBef>
              <a:spcAft>
                <a:spcPts val="0"/>
              </a:spcAft>
              <a:buSzPts val="1200"/>
              <a:buFont typeface="Josefin Slab Thin"/>
              <a:buChar char="○"/>
              <a:defRPr/>
            </a:lvl2pPr>
            <a:lvl3pPr indent="-304800" lvl="2" marL="1371600" rtl="0">
              <a:spcBef>
                <a:spcPts val="1600"/>
              </a:spcBef>
              <a:spcAft>
                <a:spcPts val="0"/>
              </a:spcAft>
              <a:buSzPts val="1200"/>
              <a:buFont typeface="Josefin Slab Thin"/>
              <a:buChar char="■"/>
              <a:defRPr/>
            </a:lvl3pPr>
            <a:lvl4pPr indent="-304800" lvl="3" marL="1828800" rtl="0">
              <a:spcBef>
                <a:spcPts val="1600"/>
              </a:spcBef>
              <a:spcAft>
                <a:spcPts val="0"/>
              </a:spcAft>
              <a:buSzPts val="1200"/>
              <a:buFont typeface="Josefin Slab Thin"/>
              <a:buChar char="●"/>
              <a:defRPr/>
            </a:lvl4pPr>
            <a:lvl5pPr indent="-304800" lvl="4" marL="2286000" rtl="0">
              <a:spcBef>
                <a:spcPts val="1600"/>
              </a:spcBef>
              <a:spcAft>
                <a:spcPts val="0"/>
              </a:spcAft>
              <a:buSzPts val="1200"/>
              <a:buFont typeface="Josefin Slab Thin"/>
              <a:buChar char="○"/>
              <a:defRPr/>
            </a:lvl5pPr>
            <a:lvl6pPr indent="-304800" lvl="5" marL="2743200" rtl="0">
              <a:spcBef>
                <a:spcPts val="1600"/>
              </a:spcBef>
              <a:spcAft>
                <a:spcPts val="0"/>
              </a:spcAft>
              <a:buSzPts val="1200"/>
              <a:buFont typeface="Josefin Slab Thin"/>
              <a:buChar char="■"/>
              <a:defRPr/>
            </a:lvl6pPr>
            <a:lvl7pPr indent="-304800" lvl="6" marL="3200400" rtl="0">
              <a:spcBef>
                <a:spcPts val="1600"/>
              </a:spcBef>
              <a:spcAft>
                <a:spcPts val="0"/>
              </a:spcAft>
              <a:buSzPts val="1200"/>
              <a:buFont typeface="Josefin Slab Thin"/>
              <a:buChar char="●"/>
              <a:defRPr/>
            </a:lvl7pPr>
            <a:lvl8pPr indent="-304800" lvl="7" marL="3657600" rtl="0">
              <a:spcBef>
                <a:spcPts val="1600"/>
              </a:spcBef>
              <a:spcAft>
                <a:spcPts val="0"/>
              </a:spcAft>
              <a:buSzPts val="1200"/>
              <a:buFont typeface="Josefin Slab Thin"/>
              <a:buChar char="○"/>
              <a:defRPr/>
            </a:lvl8pPr>
            <a:lvl9pPr indent="-304800" lvl="8" marL="4114800" rtl="0">
              <a:spcBef>
                <a:spcPts val="1600"/>
              </a:spcBef>
              <a:spcAft>
                <a:spcPts val="1600"/>
              </a:spcAft>
              <a:buSzPts val="1200"/>
              <a:buFont typeface="Josefin Slab Thin"/>
              <a:buChar char="■"/>
              <a:defRPr/>
            </a:lvl9pPr>
          </a:lstStyle>
          <a:p/>
        </p:txBody>
      </p:sp>
      <p:sp>
        <p:nvSpPr>
          <p:cNvPr id="57" name="Google Shape;57;p4"/>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58" name="Google Shape;58;p4"/>
          <p:cNvGrpSpPr/>
          <p:nvPr/>
        </p:nvGrpSpPr>
        <p:grpSpPr>
          <a:xfrm>
            <a:off x="352996" y="199920"/>
            <a:ext cx="8669299" cy="4770433"/>
            <a:chOff x="352996" y="199920"/>
            <a:chExt cx="8669299" cy="4770433"/>
          </a:xfrm>
        </p:grpSpPr>
        <p:grpSp>
          <p:nvGrpSpPr>
            <p:cNvPr id="59" name="Google Shape;59;p4"/>
            <p:cNvGrpSpPr/>
            <p:nvPr/>
          </p:nvGrpSpPr>
          <p:grpSpPr>
            <a:xfrm flipH="1" rot="-198132">
              <a:off x="1694086" y="208691"/>
              <a:ext cx="311323" cy="235581"/>
              <a:chOff x="4998107" y="3458089"/>
              <a:chExt cx="311335" cy="235591"/>
            </a:xfrm>
          </p:grpSpPr>
          <p:sp>
            <p:nvSpPr>
              <p:cNvPr id="60" name="Google Shape;60;p4"/>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 name="Google Shape;62;p4"/>
            <p:cNvGrpSpPr/>
            <p:nvPr/>
          </p:nvGrpSpPr>
          <p:grpSpPr>
            <a:xfrm>
              <a:off x="352996" y="3106136"/>
              <a:ext cx="8669299" cy="1864218"/>
              <a:chOff x="352996" y="3106136"/>
              <a:chExt cx="8669299" cy="1864218"/>
            </a:xfrm>
          </p:grpSpPr>
          <p:sp>
            <p:nvSpPr>
              <p:cNvPr id="63" name="Google Shape;63;p4"/>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1"/>
        </a:solidFill>
      </p:bgPr>
    </p:bg>
    <p:spTree>
      <p:nvGrpSpPr>
        <p:cNvPr id="67" name="Shape 67"/>
        <p:cNvGrpSpPr/>
        <p:nvPr/>
      </p:nvGrpSpPr>
      <p:grpSpPr>
        <a:xfrm>
          <a:off x="0" y="0"/>
          <a:ext cx="0" cy="0"/>
          <a:chOff x="0" y="0"/>
          <a:chExt cx="0" cy="0"/>
        </a:xfrm>
      </p:grpSpPr>
      <p:sp>
        <p:nvSpPr>
          <p:cNvPr id="68" name="Google Shape;68;p5"/>
          <p:cNvSpPr/>
          <p:nvPr/>
        </p:nvSpPr>
        <p:spPr>
          <a:xfrm flipH="1">
            <a:off x="164005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5"/>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70" name="Google Shape;70;p5"/>
          <p:cNvGrpSpPr/>
          <p:nvPr/>
        </p:nvGrpSpPr>
        <p:grpSpPr>
          <a:xfrm>
            <a:off x="352996" y="199920"/>
            <a:ext cx="8669299" cy="4770433"/>
            <a:chOff x="352996" y="199920"/>
            <a:chExt cx="8669299" cy="4770433"/>
          </a:xfrm>
        </p:grpSpPr>
        <p:grpSp>
          <p:nvGrpSpPr>
            <p:cNvPr id="71" name="Google Shape;71;p5"/>
            <p:cNvGrpSpPr/>
            <p:nvPr/>
          </p:nvGrpSpPr>
          <p:grpSpPr>
            <a:xfrm flipH="1" rot="-198132">
              <a:off x="1694086" y="208691"/>
              <a:ext cx="311323" cy="235581"/>
              <a:chOff x="4998107" y="3458089"/>
              <a:chExt cx="311335" cy="235591"/>
            </a:xfrm>
          </p:grpSpPr>
          <p:sp>
            <p:nvSpPr>
              <p:cNvPr id="72" name="Google Shape;72;p5"/>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 name="Google Shape;74;p5"/>
            <p:cNvGrpSpPr/>
            <p:nvPr/>
          </p:nvGrpSpPr>
          <p:grpSpPr>
            <a:xfrm>
              <a:off x="352996" y="3106136"/>
              <a:ext cx="8669299" cy="1864218"/>
              <a:chOff x="352996" y="3106136"/>
              <a:chExt cx="8669299" cy="1864218"/>
            </a:xfrm>
          </p:grpSpPr>
          <p:sp>
            <p:nvSpPr>
              <p:cNvPr id="75" name="Google Shape;75;p5"/>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5"/>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5"/>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5"/>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 name="Google Shape;79;p5"/>
          <p:cNvSpPr txBox="1"/>
          <p:nvPr>
            <p:ph idx="2" type="ctrTitle"/>
          </p:nvPr>
        </p:nvSpPr>
        <p:spPr>
          <a:xfrm flipH="1">
            <a:off x="1259637" y="2098025"/>
            <a:ext cx="31137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800"/>
              <a:buNone/>
              <a:defRPr sz="3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0" name="Google Shape;80;p5"/>
          <p:cNvSpPr txBox="1"/>
          <p:nvPr>
            <p:ph idx="1" type="subTitle"/>
          </p:nvPr>
        </p:nvSpPr>
        <p:spPr>
          <a:xfrm flipH="1">
            <a:off x="1259625" y="2994029"/>
            <a:ext cx="3113700" cy="1515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1" name="Google Shape;81;p5"/>
          <p:cNvSpPr txBox="1"/>
          <p:nvPr>
            <p:ph idx="3" type="ctrTitle"/>
          </p:nvPr>
        </p:nvSpPr>
        <p:spPr>
          <a:xfrm flipH="1">
            <a:off x="4770488" y="2098025"/>
            <a:ext cx="3113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3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2" name="Google Shape;82;p5"/>
          <p:cNvSpPr txBox="1"/>
          <p:nvPr>
            <p:ph idx="4" type="subTitle"/>
          </p:nvPr>
        </p:nvSpPr>
        <p:spPr>
          <a:xfrm flipH="1">
            <a:off x="4770700" y="2994029"/>
            <a:ext cx="3113700" cy="151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lt1"/>
        </a:solidFill>
      </p:bgPr>
    </p:bg>
    <p:spTree>
      <p:nvGrpSpPr>
        <p:cNvPr id="83" name="Shape 83"/>
        <p:cNvGrpSpPr/>
        <p:nvPr/>
      </p:nvGrpSpPr>
      <p:grpSpPr>
        <a:xfrm>
          <a:off x="0" y="0"/>
          <a:ext cx="0" cy="0"/>
          <a:chOff x="0" y="0"/>
          <a:chExt cx="0" cy="0"/>
        </a:xfrm>
      </p:grpSpPr>
      <p:sp>
        <p:nvSpPr>
          <p:cNvPr id="84" name="Google Shape;84;p6"/>
          <p:cNvSpPr/>
          <p:nvPr/>
        </p:nvSpPr>
        <p:spPr>
          <a:xfrm rot="10800000">
            <a:off x="2995393" y="5"/>
            <a:ext cx="6148607" cy="986195"/>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6"/>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86" name="Google Shape;86;p6"/>
          <p:cNvGrpSpPr/>
          <p:nvPr/>
        </p:nvGrpSpPr>
        <p:grpSpPr>
          <a:xfrm>
            <a:off x="352996" y="199920"/>
            <a:ext cx="8669299" cy="4770433"/>
            <a:chOff x="352996" y="199920"/>
            <a:chExt cx="8669299" cy="4770433"/>
          </a:xfrm>
        </p:grpSpPr>
        <p:grpSp>
          <p:nvGrpSpPr>
            <p:cNvPr id="87" name="Google Shape;87;p6"/>
            <p:cNvGrpSpPr/>
            <p:nvPr/>
          </p:nvGrpSpPr>
          <p:grpSpPr>
            <a:xfrm flipH="1" rot="-198132">
              <a:off x="1694086" y="208691"/>
              <a:ext cx="311323" cy="235581"/>
              <a:chOff x="4998107" y="3458089"/>
              <a:chExt cx="311335" cy="235591"/>
            </a:xfrm>
          </p:grpSpPr>
          <p:sp>
            <p:nvSpPr>
              <p:cNvPr id="88" name="Google Shape;88;p6"/>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6"/>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 name="Google Shape;90;p6"/>
            <p:cNvGrpSpPr/>
            <p:nvPr/>
          </p:nvGrpSpPr>
          <p:grpSpPr>
            <a:xfrm>
              <a:off x="352996" y="3106136"/>
              <a:ext cx="8669299" cy="1864218"/>
              <a:chOff x="352996" y="3106136"/>
              <a:chExt cx="8669299" cy="1864218"/>
            </a:xfrm>
          </p:grpSpPr>
          <p:sp>
            <p:nvSpPr>
              <p:cNvPr id="91" name="Google Shape;91;p6"/>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6"/>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6"/>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6"/>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lt1"/>
        </a:solidFill>
      </p:bgPr>
    </p:bg>
    <p:spTree>
      <p:nvGrpSpPr>
        <p:cNvPr id="95" name="Shape 95"/>
        <p:cNvGrpSpPr/>
        <p:nvPr/>
      </p:nvGrpSpPr>
      <p:grpSpPr>
        <a:xfrm>
          <a:off x="0" y="0"/>
          <a:ext cx="0" cy="0"/>
          <a:chOff x="0" y="0"/>
          <a:chExt cx="0" cy="0"/>
        </a:xfrm>
      </p:grpSpPr>
      <p:sp>
        <p:nvSpPr>
          <p:cNvPr id="96" name="Google Shape;96;p7"/>
          <p:cNvSpPr/>
          <p:nvPr/>
        </p:nvSpPr>
        <p:spPr>
          <a:xfrm flipH="1">
            <a:off x="164005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7"/>
          <p:cNvSpPr txBox="1"/>
          <p:nvPr>
            <p:ph type="title"/>
          </p:nvPr>
        </p:nvSpPr>
        <p:spPr>
          <a:xfrm>
            <a:off x="719750" y="1343600"/>
            <a:ext cx="2439300" cy="1598700"/>
          </a:xfrm>
          <a:prstGeom prst="rect">
            <a:avLst/>
          </a:prstGeom>
        </p:spPr>
        <p:txBody>
          <a:bodyPr anchorCtr="0" anchor="b" bIns="91425" lIns="91425" spcFirstLastPara="1" rIns="91425" wrap="square" tIns="91425">
            <a:noAutofit/>
          </a:bodyPr>
          <a:lstStyle>
            <a:lvl1pPr lvl="0">
              <a:spcBef>
                <a:spcPts val="0"/>
              </a:spcBef>
              <a:spcAft>
                <a:spcPts val="0"/>
              </a:spcAft>
              <a:buSzPts val="2400"/>
              <a:buFont typeface="Source Sans Pro SemiBold"/>
              <a:buNone/>
              <a:defRPr b="0" sz="59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98" name="Google Shape;98;p7"/>
          <p:cNvSpPr txBox="1"/>
          <p:nvPr>
            <p:ph idx="1" type="subTitle"/>
          </p:nvPr>
        </p:nvSpPr>
        <p:spPr>
          <a:xfrm flipH="1">
            <a:off x="719700" y="3263783"/>
            <a:ext cx="3599700" cy="129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6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grpSp>
        <p:nvGrpSpPr>
          <p:cNvPr id="99" name="Google Shape;99;p7"/>
          <p:cNvGrpSpPr/>
          <p:nvPr/>
        </p:nvGrpSpPr>
        <p:grpSpPr>
          <a:xfrm>
            <a:off x="352996" y="199920"/>
            <a:ext cx="8669299" cy="4770433"/>
            <a:chOff x="352996" y="199920"/>
            <a:chExt cx="8669299" cy="4770433"/>
          </a:xfrm>
        </p:grpSpPr>
        <p:grpSp>
          <p:nvGrpSpPr>
            <p:cNvPr id="100" name="Google Shape;100;p7"/>
            <p:cNvGrpSpPr/>
            <p:nvPr/>
          </p:nvGrpSpPr>
          <p:grpSpPr>
            <a:xfrm flipH="1" rot="-198132">
              <a:off x="1694086" y="208691"/>
              <a:ext cx="311323" cy="235581"/>
              <a:chOff x="4998107" y="3458089"/>
              <a:chExt cx="311335" cy="235591"/>
            </a:xfrm>
          </p:grpSpPr>
          <p:sp>
            <p:nvSpPr>
              <p:cNvPr id="101" name="Google Shape;101;p7"/>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7"/>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 name="Google Shape;103;p7"/>
            <p:cNvGrpSpPr/>
            <p:nvPr/>
          </p:nvGrpSpPr>
          <p:grpSpPr>
            <a:xfrm>
              <a:off x="352996" y="3106136"/>
              <a:ext cx="8669299" cy="1864218"/>
              <a:chOff x="352996" y="3106136"/>
              <a:chExt cx="8669299" cy="1864218"/>
            </a:xfrm>
          </p:grpSpPr>
          <p:sp>
            <p:nvSpPr>
              <p:cNvPr id="104" name="Google Shape;104;p7"/>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7"/>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7"/>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7"/>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lt1"/>
        </a:solidFill>
      </p:bgPr>
    </p:bg>
    <p:spTree>
      <p:nvGrpSpPr>
        <p:cNvPr id="108" name="Shape 108"/>
        <p:cNvGrpSpPr/>
        <p:nvPr/>
      </p:nvGrpSpPr>
      <p:grpSpPr>
        <a:xfrm>
          <a:off x="0" y="0"/>
          <a:ext cx="0" cy="0"/>
          <a:chOff x="0" y="0"/>
          <a:chExt cx="0" cy="0"/>
        </a:xfrm>
      </p:grpSpPr>
      <p:sp>
        <p:nvSpPr>
          <p:cNvPr id="109" name="Google Shape;109;p8"/>
          <p:cNvSpPr/>
          <p:nvPr/>
        </p:nvSpPr>
        <p:spPr>
          <a:xfrm>
            <a:off x="-35243"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8"/>
          <p:cNvSpPr txBox="1"/>
          <p:nvPr>
            <p:ph type="ctrTitle"/>
          </p:nvPr>
        </p:nvSpPr>
        <p:spPr>
          <a:xfrm flipH="1">
            <a:off x="3035444" y="3568659"/>
            <a:ext cx="3035100" cy="677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541C1D"/>
              </a:buClr>
              <a:buSzPts val="1800"/>
              <a:buNone/>
              <a:defRPr b="0" sz="2400"/>
            </a:lvl1pPr>
            <a:lvl2pPr lvl="1" rtl="0" algn="ctr">
              <a:spcBef>
                <a:spcPts val="0"/>
              </a:spcBef>
              <a:spcAft>
                <a:spcPts val="0"/>
              </a:spcAft>
              <a:buClr>
                <a:srgbClr val="541C1D"/>
              </a:buClr>
              <a:buSzPts val="12000"/>
              <a:buNone/>
              <a:defRPr sz="12000">
                <a:solidFill>
                  <a:srgbClr val="541C1D"/>
                </a:solidFill>
              </a:defRPr>
            </a:lvl2pPr>
            <a:lvl3pPr lvl="2" rtl="0" algn="ctr">
              <a:spcBef>
                <a:spcPts val="0"/>
              </a:spcBef>
              <a:spcAft>
                <a:spcPts val="0"/>
              </a:spcAft>
              <a:buClr>
                <a:srgbClr val="541C1D"/>
              </a:buClr>
              <a:buSzPts val="12000"/>
              <a:buNone/>
              <a:defRPr sz="12000">
                <a:solidFill>
                  <a:srgbClr val="541C1D"/>
                </a:solidFill>
              </a:defRPr>
            </a:lvl3pPr>
            <a:lvl4pPr lvl="3" rtl="0" algn="ctr">
              <a:spcBef>
                <a:spcPts val="0"/>
              </a:spcBef>
              <a:spcAft>
                <a:spcPts val="0"/>
              </a:spcAft>
              <a:buClr>
                <a:srgbClr val="541C1D"/>
              </a:buClr>
              <a:buSzPts val="12000"/>
              <a:buNone/>
              <a:defRPr sz="12000">
                <a:solidFill>
                  <a:srgbClr val="541C1D"/>
                </a:solidFill>
              </a:defRPr>
            </a:lvl4pPr>
            <a:lvl5pPr lvl="4" rtl="0" algn="ctr">
              <a:spcBef>
                <a:spcPts val="0"/>
              </a:spcBef>
              <a:spcAft>
                <a:spcPts val="0"/>
              </a:spcAft>
              <a:buClr>
                <a:srgbClr val="541C1D"/>
              </a:buClr>
              <a:buSzPts val="12000"/>
              <a:buNone/>
              <a:defRPr sz="12000">
                <a:solidFill>
                  <a:srgbClr val="541C1D"/>
                </a:solidFill>
              </a:defRPr>
            </a:lvl5pPr>
            <a:lvl6pPr lvl="5" rtl="0" algn="ctr">
              <a:spcBef>
                <a:spcPts val="0"/>
              </a:spcBef>
              <a:spcAft>
                <a:spcPts val="0"/>
              </a:spcAft>
              <a:buClr>
                <a:srgbClr val="541C1D"/>
              </a:buClr>
              <a:buSzPts val="12000"/>
              <a:buNone/>
              <a:defRPr sz="12000">
                <a:solidFill>
                  <a:srgbClr val="541C1D"/>
                </a:solidFill>
              </a:defRPr>
            </a:lvl6pPr>
            <a:lvl7pPr lvl="6" rtl="0" algn="ctr">
              <a:spcBef>
                <a:spcPts val="0"/>
              </a:spcBef>
              <a:spcAft>
                <a:spcPts val="0"/>
              </a:spcAft>
              <a:buClr>
                <a:srgbClr val="541C1D"/>
              </a:buClr>
              <a:buSzPts val="12000"/>
              <a:buNone/>
              <a:defRPr sz="12000">
                <a:solidFill>
                  <a:srgbClr val="541C1D"/>
                </a:solidFill>
              </a:defRPr>
            </a:lvl7pPr>
            <a:lvl8pPr lvl="7" rtl="0" algn="ctr">
              <a:spcBef>
                <a:spcPts val="0"/>
              </a:spcBef>
              <a:spcAft>
                <a:spcPts val="0"/>
              </a:spcAft>
              <a:buClr>
                <a:srgbClr val="541C1D"/>
              </a:buClr>
              <a:buSzPts val="12000"/>
              <a:buNone/>
              <a:defRPr sz="12000">
                <a:solidFill>
                  <a:srgbClr val="541C1D"/>
                </a:solidFill>
              </a:defRPr>
            </a:lvl8pPr>
            <a:lvl9pPr lvl="8" rtl="0" algn="ctr">
              <a:spcBef>
                <a:spcPts val="0"/>
              </a:spcBef>
              <a:spcAft>
                <a:spcPts val="0"/>
              </a:spcAft>
              <a:buClr>
                <a:srgbClr val="541C1D"/>
              </a:buClr>
              <a:buSzPts val="12000"/>
              <a:buNone/>
              <a:defRPr sz="12000">
                <a:solidFill>
                  <a:srgbClr val="541C1D"/>
                </a:solidFill>
              </a:defRPr>
            </a:lvl9pPr>
          </a:lstStyle>
          <a:p/>
        </p:txBody>
      </p:sp>
      <p:sp>
        <p:nvSpPr>
          <p:cNvPr id="111" name="Google Shape;111;p8"/>
          <p:cNvSpPr txBox="1"/>
          <p:nvPr>
            <p:ph idx="1" type="subTitle"/>
          </p:nvPr>
        </p:nvSpPr>
        <p:spPr>
          <a:xfrm flipH="1">
            <a:off x="1777800" y="1464588"/>
            <a:ext cx="5588400" cy="126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541C1D"/>
              </a:buClr>
              <a:buSzPts val="2400"/>
              <a:buNone/>
              <a:defRPr sz="1800"/>
            </a:lvl1pPr>
            <a:lvl2pPr lvl="1" rtl="0" algn="ctr">
              <a:lnSpc>
                <a:spcPct val="100000"/>
              </a:lnSpc>
              <a:spcBef>
                <a:spcPts val="0"/>
              </a:spcBef>
              <a:spcAft>
                <a:spcPts val="0"/>
              </a:spcAft>
              <a:buClr>
                <a:srgbClr val="541C1D"/>
              </a:buClr>
              <a:buSzPts val="1600"/>
              <a:buNone/>
              <a:defRPr sz="1600">
                <a:solidFill>
                  <a:srgbClr val="541C1D"/>
                </a:solidFill>
              </a:defRPr>
            </a:lvl2pPr>
            <a:lvl3pPr lvl="2" rtl="0" algn="ctr">
              <a:lnSpc>
                <a:spcPct val="100000"/>
              </a:lnSpc>
              <a:spcBef>
                <a:spcPts val="0"/>
              </a:spcBef>
              <a:spcAft>
                <a:spcPts val="0"/>
              </a:spcAft>
              <a:buClr>
                <a:srgbClr val="541C1D"/>
              </a:buClr>
              <a:buSzPts val="1600"/>
              <a:buNone/>
              <a:defRPr sz="1600">
                <a:solidFill>
                  <a:srgbClr val="541C1D"/>
                </a:solidFill>
              </a:defRPr>
            </a:lvl3pPr>
            <a:lvl4pPr lvl="3" rtl="0" algn="ctr">
              <a:lnSpc>
                <a:spcPct val="100000"/>
              </a:lnSpc>
              <a:spcBef>
                <a:spcPts val="0"/>
              </a:spcBef>
              <a:spcAft>
                <a:spcPts val="0"/>
              </a:spcAft>
              <a:buClr>
                <a:srgbClr val="541C1D"/>
              </a:buClr>
              <a:buSzPts val="1600"/>
              <a:buNone/>
              <a:defRPr sz="1600">
                <a:solidFill>
                  <a:srgbClr val="541C1D"/>
                </a:solidFill>
              </a:defRPr>
            </a:lvl4pPr>
            <a:lvl5pPr lvl="4" rtl="0" algn="ctr">
              <a:lnSpc>
                <a:spcPct val="100000"/>
              </a:lnSpc>
              <a:spcBef>
                <a:spcPts val="0"/>
              </a:spcBef>
              <a:spcAft>
                <a:spcPts val="0"/>
              </a:spcAft>
              <a:buClr>
                <a:srgbClr val="541C1D"/>
              </a:buClr>
              <a:buSzPts val="1600"/>
              <a:buNone/>
              <a:defRPr sz="1600">
                <a:solidFill>
                  <a:srgbClr val="541C1D"/>
                </a:solidFill>
              </a:defRPr>
            </a:lvl5pPr>
            <a:lvl6pPr lvl="5" rtl="0" algn="ctr">
              <a:lnSpc>
                <a:spcPct val="100000"/>
              </a:lnSpc>
              <a:spcBef>
                <a:spcPts val="0"/>
              </a:spcBef>
              <a:spcAft>
                <a:spcPts val="0"/>
              </a:spcAft>
              <a:buClr>
                <a:srgbClr val="541C1D"/>
              </a:buClr>
              <a:buSzPts val="1600"/>
              <a:buNone/>
              <a:defRPr sz="1600">
                <a:solidFill>
                  <a:srgbClr val="541C1D"/>
                </a:solidFill>
              </a:defRPr>
            </a:lvl6pPr>
            <a:lvl7pPr lvl="6" rtl="0" algn="ctr">
              <a:lnSpc>
                <a:spcPct val="100000"/>
              </a:lnSpc>
              <a:spcBef>
                <a:spcPts val="0"/>
              </a:spcBef>
              <a:spcAft>
                <a:spcPts val="0"/>
              </a:spcAft>
              <a:buClr>
                <a:srgbClr val="541C1D"/>
              </a:buClr>
              <a:buSzPts val="1600"/>
              <a:buNone/>
              <a:defRPr sz="1600">
                <a:solidFill>
                  <a:srgbClr val="541C1D"/>
                </a:solidFill>
              </a:defRPr>
            </a:lvl7pPr>
            <a:lvl8pPr lvl="7" rtl="0" algn="ctr">
              <a:lnSpc>
                <a:spcPct val="100000"/>
              </a:lnSpc>
              <a:spcBef>
                <a:spcPts val="0"/>
              </a:spcBef>
              <a:spcAft>
                <a:spcPts val="0"/>
              </a:spcAft>
              <a:buClr>
                <a:srgbClr val="541C1D"/>
              </a:buClr>
              <a:buSzPts val="1600"/>
              <a:buNone/>
              <a:defRPr sz="1600">
                <a:solidFill>
                  <a:srgbClr val="541C1D"/>
                </a:solidFill>
              </a:defRPr>
            </a:lvl8pPr>
            <a:lvl9pPr lvl="8" rtl="0" algn="ctr">
              <a:lnSpc>
                <a:spcPct val="100000"/>
              </a:lnSpc>
              <a:spcBef>
                <a:spcPts val="0"/>
              </a:spcBef>
              <a:spcAft>
                <a:spcPts val="0"/>
              </a:spcAft>
              <a:buClr>
                <a:srgbClr val="541C1D"/>
              </a:buClr>
              <a:buSzPts val="1600"/>
              <a:buNone/>
              <a:defRPr sz="1600">
                <a:solidFill>
                  <a:srgbClr val="541C1D"/>
                </a:solidFill>
              </a:defRPr>
            </a:lvl9pPr>
          </a:lstStyle>
          <a:p/>
        </p:txBody>
      </p:sp>
      <p:grpSp>
        <p:nvGrpSpPr>
          <p:cNvPr id="112" name="Google Shape;112;p8"/>
          <p:cNvGrpSpPr/>
          <p:nvPr/>
        </p:nvGrpSpPr>
        <p:grpSpPr>
          <a:xfrm>
            <a:off x="352996" y="199920"/>
            <a:ext cx="8669299" cy="4770433"/>
            <a:chOff x="352996" y="199920"/>
            <a:chExt cx="8669299" cy="4770433"/>
          </a:xfrm>
        </p:grpSpPr>
        <p:grpSp>
          <p:nvGrpSpPr>
            <p:cNvPr id="113" name="Google Shape;113;p8"/>
            <p:cNvGrpSpPr/>
            <p:nvPr/>
          </p:nvGrpSpPr>
          <p:grpSpPr>
            <a:xfrm flipH="1" rot="-198132">
              <a:off x="1694086" y="208691"/>
              <a:ext cx="311323" cy="235581"/>
              <a:chOff x="4998107" y="3458089"/>
              <a:chExt cx="311335" cy="235591"/>
            </a:xfrm>
          </p:grpSpPr>
          <p:sp>
            <p:nvSpPr>
              <p:cNvPr id="114" name="Google Shape;114;p8"/>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8"/>
            <p:cNvGrpSpPr/>
            <p:nvPr/>
          </p:nvGrpSpPr>
          <p:grpSpPr>
            <a:xfrm>
              <a:off x="352996" y="3106136"/>
              <a:ext cx="8669299" cy="1864218"/>
              <a:chOff x="352996" y="3106136"/>
              <a:chExt cx="8669299" cy="1864218"/>
            </a:xfrm>
          </p:grpSpPr>
          <p:sp>
            <p:nvSpPr>
              <p:cNvPr id="117" name="Google Shape;117;p8"/>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8"/>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8"/>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lt1"/>
        </a:solidFill>
      </p:bgPr>
    </p:bg>
    <p:spTree>
      <p:nvGrpSpPr>
        <p:cNvPr id="121" name="Shape 121"/>
        <p:cNvGrpSpPr/>
        <p:nvPr/>
      </p:nvGrpSpPr>
      <p:grpSpPr>
        <a:xfrm>
          <a:off x="0" y="0"/>
          <a:ext cx="0" cy="0"/>
          <a:chOff x="0" y="0"/>
          <a:chExt cx="0" cy="0"/>
        </a:xfrm>
      </p:grpSpPr>
      <p:sp>
        <p:nvSpPr>
          <p:cNvPr id="122" name="Google Shape;122;p9"/>
          <p:cNvSpPr/>
          <p:nvPr/>
        </p:nvSpPr>
        <p:spPr>
          <a:xfrm rot="10800000">
            <a:off x="2995393" y="5"/>
            <a:ext cx="6148607" cy="986195"/>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 name="Google Shape;123;p9"/>
          <p:cNvGrpSpPr/>
          <p:nvPr/>
        </p:nvGrpSpPr>
        <p:grpSpPr>
          <a:xfrm>
            <a:off x="352996" y="199920"/>
            <a:ext cx="8669299" cy="4770433"/>
            <a:chOff x="352996" y="199920"/>
            <a:chExt cx="8669299" cy="4770433"/>
          </a:xfrm>
        </p:grpSpPr>
        <p:grpSp>
          <p:nvGrpSpPr>
            <p:cNvPr id="124" name="Google Shape;124;p9"/>
            <p:cNvGrpSpPr/>
            <p:nvPr/>
          </p:nvGrpSpPr>
          <p:grpSpPr>
            <a:xfrm flipH="1" rot="-198132">
              <a:off x="1694086" y="208691"/>
              <a:ext cx="311323" cy="235581"/>
              <a:chOff x="4998107" y="3458089"/>
              <a:chExt cx="311335" cy="235591"/>
            </a:xfrm>
          </p:grpSpPr>
          <p:sp>
            <p:nvSpPr>
              <p:cNvPr id="125" name="Google Shape;125;p9"/>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9"/>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 name="Google Shape;127;p9"/>
            <p:cNvGrpSpPr/>
            <p:nvPr/>
          </p:nvGrpSpPr>
          <p:grpSpPr>
            <a:xfrm>
              <a:off x="352996" y="3106136"/>
              <a:ext cx="8669299" cy="1864218"/>
              <a:chOff x="352996" y="3106136"/>
              <a:chExt cx="8669299" cy="1864218"/>
            </a:xfrm>
          </p:grpSpPr>
          <p:sp>
            <p:nvSpPr>
              <p:cNvPr id="128" name="Google Shape;128;p9"/>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9"/>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9"/>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9"/>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2" name="Google Shape;132;p9"/>
          <p:cNvSpPr txBox="1"/>
          <p:nvPr>
            <p:ph type="title"/>
          </p:nvPr>
        </p:nvSpPr>
        <p:spPr>
          <a:xfrm>
            <a:off x="5989675" y="922608"/>
            <a:ext cx="2439300" cy="1598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Source Sans Pro SemiBold"/>
              <a:buNone/>
              <a:defRPr b="0" sz="59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33" name="Google Shape;133;p9"/>
          <p:cNvSpPr txBox="1"/>
          <p:nvPr>
            <p:ph idx="1" type="subTitle"/>
          </p:nvPr>
        </p:nvSpPr>
        <p:spPr>
          <a:xfrm flipH="1">
            <a:off x="4920475" y="3263775"/>
            <a:ext cx="3508500" cy="1293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6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1"/>
        </a:solidFill>
      </p:bgPr>
    </p:bg>
    <p:spTree>
      <p:nvGrpSpPr>
        <p:cNvPr id="134" name="Shape 134"/>
        <p:cNvGrpSpPr/>
        <p:nvPr/>
      </p:nvGrpSpPr>
      <p:grpSpPr>
        <a:xfrm>
          <a:off x="0" y="0"/>
          <a:ext cx="0" cy="0"/>
          <a:chOff x="0" y="0"/>
          <a:chExt cx="0" cy="0"/>
        </a:xfrm>
      </p:grpSpPr>
      <p:sp>
        <p:nvSpPr>
          <p:cNvPr id="135" name="Google Shape;135;p10"/>
          <p:cNvSpPr/>
          <p:nvPr/>
        </p:nvSpPr>
        <p:spPr>
          <a:xfrm flipH="1" rot="10800000">
            <a:off x="-7" y="5"/>
            <a:ext cx="6148607" cy="986195"/>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0"/>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137" name="Google Shape;137;p10"/>
          <p:cNvGrpSpPr/>
          <p:nvPr/>
        </p:nvGrpSpPr>
        <p:grpSpPr>
          <a:xfrm>
            <a:off x="352996" y="199920"/>
            <a:ext cx="8669299" cy="4770433"/>
            <a:chOff x="352996" y="199920"/>
            <a:chExt cx="8669299" cy="4770433"/>
          </a:xfrm>
        </p:grpSpPr>
        <p:grpSp>
          <p:nvGrpSpPr>
            <p:cNvPr id="138" name="Google Shape;138;p10"/>
            <p:cNvGrpSpPr/>
            <p:nvPr/>
          </p:nvGrpSpPr>
          <p:grpSpPr>
            <a:xfrm flipH="1" rot="-198132">
              <a:off x="1694086" y="208691"/>
              <a:ext cx="311323" cy="235581"/>
              <a:chOff x="4998107" y="3458089"/>
              <a:chExt cx="311335" cy="235591"/>
            </a:xfrm>
          </p:grpSpPr>
          <p:sp>
            <p:nvSpPr>
              <p:cNvPr id="139" name="Google Shape;139;p10"/>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0"/>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 name="Google Shape;141;p10"/>
            <p:cNvGrpSpPr/>
            <p:nvPr/>
          </p:nvGrpSpPr>
          <p:grpSpPr>
            <a:xfrm>
              <a:off x="352996" y="3106136"/>
              <a:ext cx="8669299" cy="1864218"/>
              <a:chOff x="352996" y="3106136"/>
              <a:chExt cx="8669299" cy="1864218"/>
            </a:xfrm>
          </p:grpSpPr>
          <p:sp>
            <p:nvSpPr>
              <p:cNvPr id="142" name="Google Shape;142;p10"/>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0"/>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0"/>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0"/>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lt1"/>
        </a:solidFill>
      </p:bgPr>
    </p:bg>
    <p:spTree>
      <p:nvGrpSpPr>
        <p:cNvPr id="146" name="Shape 146"/>
        <p:cNvGrpSpPr/>
        <p:nvPr/>
      </p:nvGrpSpPr>
      <p:grpSpPr>
        <a:xfrm>
          <a:off x="0" y="0"/>
          <a:ext cx="0" cy="0"/>
          <a:chOff x="0" y="0"/>
          <a:chExt cx="0" cy="0"/>
        </a:xfrm>
      </p:grpSpPr>
      <p:sp>
        <p:nvSpPr>
          <p:cNvPr id="147" name="Google Shape;147;p11"/>
          <p:cNvSpPr/>
          <p:nvPr/>
        </p:nvSpPr>
        <p:spPr>
          <a:xfrm flipH="1">
            <a:off x="164005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1"/>
          <p:cNvSpPr txBox="1"/>
          <p:nvPr>
            <p:ph hasCustomPrompt="1" type="title"/>
          </p:nvPr>
        </p:nvSpPr>
        <p:spPr>
          <a:xfrm>
            <a:off x="3842875" y="1828950"/>
            <a:ext cx="4586100" cy="1271100"/>
          </a:xfrm>
          <a:prstGeom prst="rect">
            <a:avLst/>
          </a:prstGeom>
        </p:spPr>
        <p:txBody>
          <a:bodyPr anchorCtr="0" anchor="b" bIns="91425" lIns="91425" spcFirstLastPara="1" rIns="91425" wrap="square" tIns="91425">
            <a:noAutofit/>
          </a:bodyPr>
          <a:lstStyle>
            <a:lvl1pPr lvl="0" algn="r">
              <a:spcBef>
                <a:spcPts val="0"/>
              </a:spcBef>
              <a:spcAft>
                <a:spcPts val="0"/>
              </a:spcAft>
              <a:buSzPts val="12000"/>
              <a:buNone/>
              <a:defRPr sz="72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49" name="Google Shape;149;p11"/>
          <p:cNvSpPr txBox="1"/>
          <p:nvPr>
            <p:ph idx="1" type="body"/>
          </p:nvPr>
        </p:nvSpPr>
        <p:spPr>
          <a:xfrm>
            <a:off x="5054400" y="3010300"/>
            <a:ext cx="3374400" cy="505800"/>
          </a:xfrm>
          <a:prstGeom prst="rect">
            <a:avLst/>
          </a:prstGeom>
        </p:spPr>
        <p:txBody>
          <a:bodyPr anchorCtr="0" anchor="t" bIns="91425" lIns="91425" spcFirstLastPara="1" rIns="91425" wrap="square" tIns="91425">
            <a:noAutofit/>
          </a:bodyPr>
          <a:lstStyle>
            <a:lvl1pPr indent="-304800" lvl="0" marL="457200" algn="r">
              <a:spcBef>
                <a:spcPts val="0"/>
              </a:spcBef>
              <a:spcAft>
                <a:spcPts val="0"/>
              </a:spcAft>
              <a:buSzPts val="1200"/>
              <a:buChar char="●"/>
              <a:defRPr sz="1400"/>
            </a:lvl1pPr>
            <a:lvl2pPr indent="-304800" lvl="1" marL="914400" algn="ctr">
              <a:spcBef>
                <a:spcPts val="1600"/>
              </a:spcBef>
              <a:spcAft>
                <a:spcPts val="0"/>
              </a:spcAft>
              <a:buSzPts val="1200"/>
              <a:buChar char="○"/>
              <a:defRPr/>
            </a:lvl2pPr>
            <a:lvl3pPr indent="-304800" lvl="2" marL="1371600" algn="ctr">
              <a:spcBef>
                <a:spcPts val="1600"/>
              </a:spcBef>
              <a:spcAft>
                <a:spcPts val="0"/>
              </a:spcAft>
              <a:buSzPts val="1200"/>
              <a:buChar char="■"/>
              <a:defRPr/>
            </a:lvl3pPr>
            <a:lvl4pPr indent="-304800" lvl="3" marL="1828800" algn="ctr">
              <a:spcBef>
                <a:spcPts val="1600"/>
              </a:spcBef>
              <a:spcAft>
                <a:spcPts val="0"/>
              </a:spcAft>
              <a:buSzPts val="1200"/>
              <a:buChar char="●"/>
              <a:defRPr/>
            </a:lvl4pPr>
            <a:lvl5pPr indent="-304800" lvl="4" marL="2286000" algn="ctr">
              <a:spcBef>
                <a:spcPts val="1600"/>
              </a:spcBef>
              <a:spcAft>
                <a:spcPts val="0"/>
              </a:spcAft>
              <a:buSzPts val="1200"/>
              <a:buChar char="○"/>
              <a:defRPr/>
            </a:lvl5pPr>
            <a:lvl6pPr indent="-304800" lvl="5" marL="2743200" algn="ctr">
              <a:spcBef>
                <a:spcPts val="1600"/>
              </a:spcBef>
              <a:spcAft>
                <a:spcPts val="0"/>
              </a:spcAft>
              <a:buSzPts val="1200"/>
              <a:buChar char="■"/>
              <a:defRPr/>
            </a:lvl6pPr>
            <a:lvl7pPr indent="-304800" lvl="6" marL="3200400" algn="ctr">
              <a:spcBef>
                <a:spcPts val="1600"/>
              </a:spcBef>
              <a:spcAft>
                <a:spcPts val="0"/>
              </a:spcAft>
              <a:buSzPts val="1200"/>
              <a:buChar char="●"/>
              <a:defRPr/>
            </a:lvl7pPr>
            <a:lvl8pPr indent="-304800" lvl="7" marL="3657600" algn="ctr">
              <a:spcBef>
                <a:spcPts val="1600"/>
              </a:spcBef>
              <a:spcAft>
                <a:spcPts val="0"/>
              </a:spcAft>
              <a:buSzPts val="1200"/>
              <a:buChar char="○"/>
              <a:defRPr/>
            </a:lvl8pPr>
            <a:lvl9pPr indent="-304800" lvl="8" marL="4114800" algn="ctr">
              <a:spcBef>
                <a:spcPts val="1600"/>
              </a:spcBef>
              <a:spcAft>
                <a:spcPts val="1600"/>
              </a:spcAft>
              <a:buSzPts val="1200"/>
              <a:buChar char="■"/>
              <a:defRPr/>
            </a:lvl9pPr>
          </a:lstStyle>
          <a:p/>
        </p:txBody>
      </p:sp>
      <p:grpSp>
        <p:nvGrpSpPr>
          <p:cNvPr id="150" name="Google Shape;150;p11"/>
          <p:cNvGrpSpPr/>
          <p:nvPr/>
        </p:nvGrpSpPr>
        <p:grpSpPr>
          <a:xfrm>
            <a:off x="352996" y="199920"/>
            <a:ext cx="8669299" cy="4770433"/>
            <a:chOff x="352996" y="199920"/>
            <a:chExt cx="8669299" cy="4770433"/>
          </a:xfrm>
        </p:grpSpPr>
        <p:grpSp>
          <p:nvGrpSpPr>
            <p:cNvPr id="151" name="Google Shape;151;p11"/>
            <p:cNvGrpSpPr/>
            <p:nvPr/>
          </p:nvGrpSpPr>
          <p:grpSpPr>
            <a:xfrm flipH="1" rot="-198132">
              <a:off x="1694086" y="208691"/>
              <a:ext cx="311323" cy="235581"/>
              <a:chOff x="4998107" y="3458089"/>
              <a:chExt cx="311335" cy="235591"/>
            </a:xfrm>
          </p:grpSpPr>
          <p:sp>
            <p:nvSpPr>
              <p:cNvPr id="152" name="Google Shape;152;p11"/>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1"/>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 name="Google Shape;154;p11"/>
            <p:cNvGrpSpPr/>
            <p:nvPr/>
          </p:nvGrpSpPr>
          <p:grpSpPr>
            <a:xfrm>
              <a:off x="352996" y="3106136"/>
              <a:ext cx="8669299" cy="1864218"/>
              <a:chOff x="352996" y="3106136"/>
              <a:chExt cx="8669299" cy="1864218"/>
            </a:xfrm>
          </p:grpSpPr>
          <p:sp>
            <p:nvSpPr>
              <p:cNvPr id="155" name="Google Shape;155;p11"/>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1"/>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1"/>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1"/>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59" name="Shape 1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2">
    <p:bg>
      <p:bgPr>
        <a:solidFill>
          <a:schemeClr val="lt1"/>
        </a:solidFill>
      </p:bgPr>
    </p:bg>
    <p:spTree>
      <p:nvGrpSpPr>
        <p:cNvPr id="160" name="Shape 160"/>
        <p:cNvGrpSpPr/>
        <p:nvPr/>
      </p:nvGrpSpPr>
      <p:grpSpPr>
        <a:xfrm>
          <a:off x="0" y="0"/>
          <a:ext cx="0" cy="0"/>
          <a:chOff x="0" y="0"/>
          <a:chExt cx="0" cy="0"/>
        </a:xfrm>
      </p:grpSpPr>
      <p:grpSp>
        <p:nvGrpSpPr>
          <p:cNvPr id="161" name="Google Shape;161;p13"/>
          <p:cNvGrpSpPr/>
          <p:nvPr/>
        </p:nvGrpSpPr>
        <p:grpSpPr>
          <a:xfrm>
            <a:off x="-133550" y="-135625"/>
            <a:ext cx="3998506" cy="4060026"/>
            <a:chOff x="0" y="0"/>
            <a:chExt cx="3731342" cy="3788751"/>
          </a:xfrm>
        </p:grpSpPr>
        <p:sp>
          <p:nvSpPr>
            <p:cNvPr id="162" name="Google Shape;162;p13"/>
            <p:cNvSpPr/>
            <p:nvPr/>
          </p:nvSpPr>
          <p:spPr>
            <a:xfrm>
              <a:off x="0" y="0"/>
              <a:ext cx="3731342" cy="3788751"/>
            </a:xfrm>
            <a:custGeom>
              <a:rect b="b" l="l" r="r" t="t"/>
              <a:pathLst>
                <a:path extrusionOk="0" h="52004" w="51216">
                  <a:moveTo>
                    <a:pt x="42002" y="0"/>
                  </a:moveTo>
                  <a:cubicBezTo>
                    <a:pt x="28884" y="13579"/>
                    <a:pt x="7572" y="35782"/>
                    <a:pt x="0" y="43457"/>
                  </a:cubicBezTo>
                  <a:lnTo>
                    <a:pt x="0" y="52004"/>
                  </a:lnTo>
                  <a:cubicBezTo>
                    <a:pt x="35234" y="37456"/>
                    <a:pt x="47362" y="10450"/>
                    <a:pt x="5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3"/>
            <p:cNvSpPr/>
            <p:nvPr/>
          </p:nvSpPr>
          <p:spPr>
            <a:xfrm>
              <a:off x="0" y="0"/>
              <a:ext cx="3578128" cy="3490702"/>
            </a:xfrm>
            <a:custGeom>
              <a:rect b="b" l="l" r="r" t="t"/>
              <a:pathLst>
                <a:path extrusionOk="0" h="47913" w="49113">
                  <a:moveTo>
                    <a:pt x="38775" y="0"/>
                  </a:moveTo>
                  <a:cubicBezTo>
                    <a:pt x="25538" y="13770"/>
                    <a:pt x="6747" y="33397"/>
                    <a:pt x="0" y="40295"/>
                  </a:cubicBezTo>
                  <a:lnTo>
                    <a:pt x="0" y="47912"/>
                  </a:lnTo>
                  <a:cubicBezTo>
                    <a:pt x="29169" y="35454"/>
                    <a:pt x="43191" y="12405"/>
                    <a:pt x="491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3"/>
            <p:cNvSpPr/>
            <p:nvPr/>
          </p:nvSpPr>
          <p:spPr>
            <a:xfrm>
              <a:off x="0" y="0"/>
              <a:ext cx="3371074" cy="3145879"/>
            </a:xfrm>
            <a:custGeom>
              <a:rect b="b" l="l" r="r" t="t"/>
              <a:pathLst>
                <a:path extrusionOk="0" h="43180" w="46271">
                  <a:moveTo>
                    <a:pt x="32021" y="0"/>
                  </a:moveTo>
                  <a:cubicBezTo>
                    <a:pt x="19947" y="12473"/>
                    <a:pt x="5969" y="26956"/>
                    <a:pt x="0" y="32990"/>
                  </a:cubicBezTo>
                  <a:lnTo>
                    <a:pt x="0" y="43180"/>
                  </a:lnTo>
                  <a:cubicBezTo>
                    <a:pt x="24040" y="34088"/>
                    <a:pt x="38681" y="13622"/>
                    <a:pt x="46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3"/>
            <p:cNvSpPr/>
            <p:nvPr/>
          </p:nvSpPr>
          <p:spPr>
            <a:xfrm>
              <a:off x="0" y="0"/>
              <a:ext cx="3115207" cy="2827065"/>
            </a:xfrm>
            <a:custGeom>
              <a:rect b="b" l="l" r="r" t="t"/>
              <a:pathLst>
                <a:path extrusionOk="0" h="38804" w="42759">
                  <a:moveTo>
                    <a:pt x="29219" y="0"/>
                  </a:moveTo>
                  <a:cubicBezTo>
                    <a:pt x="17743" y="11926"/>
                    <a:pt x="5299" y="24864"/>
                    <a:pt x="0" y="30252"/>
                  </a:cubicBezTo>
                  <a:lnTo>
                    <a:pt x="0" y="38804"/>
                  </a:lnTo>
                  <a:cubicBezTo>
                    <a:pt x="19952" y="30022"/>
                    <a:pt x="34143" y="12995"/>
                    <a:pt x="427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3"/>
            <p:cNvSpPr/>
            <p:nvPr/>
          </p:nvSpPr>
          <p:spPr>
            <a:xfrm>
              <a:off x="0" y="0"/>
              <a:ext cx="2799526" cy="2483263"/>
            </a:xfrm>
            <a:custGeom>
              <a:rect b="b" l="l" r="r" t="t"/>
              <a:pathLst>
                <a:path extrusionOk="0" h="34085" w="38426">
                  <a:moveTo>
                    <a:pt x="24306" y="0"/>
                  </a:moveTo>
                  <a:cubicBezTo>
                    <a:pt x="14441" y="10201"/>
                    <a:pt x="4686" y="20283"/>
                    <a:pt x="0" y="25011"/>
                  </a:cubicBezTo>
                  <a:lnTo>
                    <a:pt x="0" y="34085"/>
                  </a:lnTo>
                  <a:cubicBezTo>
                    <a:pt x="15327" y="28095"/>
                    <a:pt x="28884" y="13028"/>
                    <a:pt x="384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3"/>
            <p:cNvSpPr/>
            <p:nvPr/>
          </p:nvSpPr>
          <p:spPr>
            <a:xfrm>
              <a:off x="0" y="0"/>
              <a:ext cx="2511385" cy="2143758"/>
            </a:xfrm>
            <a:custGeom>
              <a:rect b="b" l="l" r="r" t="t"/>
              <a:pathLst>
                <a:path extrusionOk="0" h="29425" w="34471">
                  <a:moveTo>
                    <a:pt x="24544" y="0"/>
                  </a:moveTo>
                  <a:cubicBezTo>
                    <a:pt x="15766" y="9715"/>
                    <a:pt x="6656" y="18431"/>
                    <a:pt x="0" y="21316"/>
                  </a:cubicBezTo>
                  <a:lnTo>
                    <a:pt x="0" y="29424"/>
                  </a:lnTo>
                  <a:cubicBezTo>
                    <a:pt x="13244" y="23676"/>
                    <a:pt x="25260" y="11534"/>
                    <a:pt x="344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3"/>
            <p:cNvSpPr/>
            <p:nvPr/>
          </p:nvSpPr>
          <p:spPr>
            <a:xfrm>
              <a:off x="0" y="0"/>
              <a:ext cx="2133777" cy="1807023"/>
            </a:xfrm>
            <a:custGeom>
              <a:rect b="b" l="l" r="r" t="t"/>
              <a:pathLst>
                <a:path extrusionOk="0" h="24803" w="29288">
                  <a:moveTo>
                    <a:pt x="23463" y="0"/>
                  </a:moveTo>
                  <a:cubicBezTo>
                    <a:pt x="15442" y="8666"/>
                    <a:pt x="7032" y="16177"/>
                    <a:pt x="0" y="18892"/>
                  </a:cubicBezTo>
                  <a:lnTo>
                    <a:pt x="0" y="24803"/>
                  </a:lnTo>
                  <a:cubicBezTo>
                    <a:pt x="9293" y="21298"/>
                    <a:pt x="19977" y="10899"/>
                    <a:pt x="292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 name="Google Shape;169;p13"/>
          <p:cNvSpPr/>
          <p:nvPr/>
        </p:nvSpPr>
        <p:spPr>
          <a:xfrm flipH="1">
            <a:off x="164005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13"/>
          <p:cNvGrpSpPr/>
          <p:nvPr/>
        </p:nvGrpSpPr>
        <p:grpSpPr>
          <a:xfrm>
            <a:off x="352996" y="305170"/>
            <a:ext cx="8669299" cy="4665183"/>
            <a:chOff x="352996" y="305170"/>
            <a:chExt cx="8669299" cy="4665183"/>
          </a:xfrm>
        </p:grpSpPr>
        <p:grpSp>
          <p:nvGrpSpPr>
            <p:cNvPr id="171" name="Google Shape;171;p13"/>
            <p:cNvGrpSpPr/>
            <p:nvPr/>
          </p:nvGrpSpPr>
          <p:grpSpPr>
            <a:xfrm flipH="1" rot="-198132">
              <a:off x="1493711" y="313941"/>
              <a:ext cx="311323" cy="235581"/>
              <a:chOff x="4399935" y="3806511"/>
              <a:chExt cx="311335" cy="235591"/>
            </a:xfrm>
          </p:grpSpPr>
          <p:sp>
            <p:nvSpPr>
              <p:cNvPr id="172" name="Google Shape;172;p13"/>
              <p:cNvSpPr/>
              <p:nvPr/>
            </p:nvSpPr>
            <p:spPr>
              <a:xfrm>
                <a:off x="4399935" y="3896677"/>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3"/>
              <p:cNvSpPr/>
              <p:nvPr/>
            </p:nvSpPr>
            <p:spPr>
              <a:xfrm>
                <a:off x="4608974" y="3806511"/>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 name="Google Shape;174;p13"/>
            <p:cNvGrpSpPr/>
            <p:nvPr/>
          </p:nvGrpSpPr>
          <p:grpSpPr>
            <a:xfrm>
              <a:off x="352996" y="3106136"/>
              <a:ext cx="8669299" cy="1864218"/>
              <a:chOff x="352996" y="3106136"/>
              <a:chExt cx="8669299" cy="1864218"/>
            </a:xfrm>
          </p:grpSpPr>
          <p:sp>
            <p:nvSpPr>
              <p:cNvPr id="175" name="Google Shape;175;p13"/>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3"/>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3"/>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3"/>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9" name="Google Shape;179;p13"/>
          <p:cNvSpPr/>
          <p:nvPr/>
        </p:nvSpPr>
        <p:spPr>
          <a:xfrm>
            <a:off x="-14800" y="-14375"/>
            <a:ext cx="9143100" cy="5143500"/>
          </a:xfrm>
          <a:prstGeom prst="rect">
            <a:avLst/>
          </a:prstGeom>
          <a:solidFill>
            <a:srgbClr val="F1EEE5">
              <a:alpha val="16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80" name="Google Shape;180;p13"/>
          <p:cNvSpPr txBox="1"/>
          <p:nvPr>
            <p:ph idx="1" type="subTitle"/>
          </p:nvPr>
        </p:nvSpPr>
        <p:spPr>
          <a:xfrm flipH="1">
            <a:off x="3374575" y="933900"/>
            <a:ext cx="5054400" cy="453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1" name="Google Shape;181;p13"/>
          <p:cNvSpPr txBox="1"/>
          <p:nvPr>
            <p:ph idx="2" type="subTitle"/>
          </p:nvPr>
        </p:nvSpPr>
        <p:spPr>
          <a:xfrm flipH="1">
            <a:off x="3374552" y="1706825"/>
            <a:ext cx="5054400" cy="393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Font typeface="Playfair Display"/>
              <a:buNone/>
              <a:defRPr sz="3000">
                <a:latin typeface="Londrina Solid"/>
                <a:ea typeface="Londrina Solid"/>
                <a:cs typeface="Londrina Solid"/>
                <a:sym typeface="Londrina Solid"/>
              </a:defRPr>
            </a:lvl1pPr>
            <a:lvl2pPr lvl="1"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2pPr>
            <a:lvl3pPr lvl="2"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3pPr>
            <a:lvl4pPr lvl="3"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4pPr>
            <a:lvl5pPr lvl="4"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5pPr>
            <a:lvl6pPr lvl="5"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6pPr>
            <a:lvl7pPr lvl="6"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7pPr>
            <a:lvl8pPr lvl="7"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8pPr>
            <a:lvl9pPr lvl="8"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9pPr>
          </a:lstStyle>
          <a:p/>
        </p:txBody>
      </p:sp>
      <p:sp>
        <p:nvSpPr>
          <p:cNvPr id="182" name="Google Shape;182;p13"/>
          <p:cNvSpPr txBox="1"/>
          <p:nvPr>
            <p:ph idx="3" type="subTitle"/>
          </p:nvPr>
        </p:nvSpPr>
        <p:spPr>
          <a:xfrm flipH="1">
            <a:off x="3374575" y="1982500"/>
            <a:ext cx="5054400" cy="453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3" name="Google Shape;183;p13"/>
          <p:cNvSpPr txBox="1"/>
          <p:nvPr>
            <p:ph idx="4" type="subTitle"/>
          </p:nvPr>
        </p:nvSpPr>
        <p:spPr>
          <a:xfrm flipH="1">
            <a:off x="2445426" y="2755425"/>
            <a:ext cx="5054400" cy="393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Font typeface="Playfair Display"/>
              <a:buNone/>
              <a:defRPr sz="3000">
                <a:latin typeface="Londrina Solid"/>
                <a:ea typeface="Londrina Solid"/>
                <a:cs typeface="Londrina Solid"/>
                <a:sym typeface="Londrina Solid"/>
              </a:defRPr>
            </a:lvl1pPr>
            <a:lvl2pPr lvl="1"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2pPr>
            <a:lvl3pPr lvl="2"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3pPr>
            <a:lvl4pPr lvl="3"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4pPr>
            <a:lvl5pPr lvl="4"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5pPr>
            <a:lvl6pPr lvl="5"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6pPr>
            <a:lvl7pPr lvl="6"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7pPr>
            <a:lvl8pPr lvl="7"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8pPr>
            <a:lvl9pPr lvl="8"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9pPr>
          </a:lstStyle>
          <a:p/>
        </p:txBody>
      </p:sp>
      <p:sp>
        <p:nvSpPr>
          <p:cNvPr id="184" name="Google Shape;184;p13"/>
          <p:cNvSpPr txBox="1"/>
          <p:nvPr>
            <p:ph idx="5" type="subTitle"/>
          </p:nvPr>
        </p:nvSpPr>
        <p:spPr>
          <a:xfrm flipH="1">
            <a:off x="2445449" y="3031100"/>
            <a:ext cx="5054400" cy="45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5" name="Google Shape;185;p13"/>
          <p:cNvSpPr txBox="1"/>
          <p:nvPr>
            <p:ph idx="6" type="subTitle"/>
          </p:nvPr>
        </p:nvSpPr>
        <p:spPr>
          <a:xfrm flipH="1">
            <a:off x="2445426" y="3804025"/>
            <a:ext cx="5054400" cy="393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Font typeface="Playfair Display"/>
              <a:buNone/>
              <a:defRPr sz="3000">
                <a:latin typeface="Londrina Solid"/>
                <a:ea typeface="Londrina Solid"/>
                <a:cs typeface="Londrina Solid"/>
                <a:sym typeface="Londrina Solid"/>
              </a:defRPr>
            </a:lvl1pPr>
            <a:lvl2pPr lvl="1"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2pPr>
            <a:lvl3pPr lvl="2"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3pPr>
            <a:lvl4pPr lvl="3"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4pPr>
            <a:lvl5pPr lvl="4"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5pPr>
            <a:lvl6pPr lvl="5"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6pPr>
            <a:lvl7pPr lvl="6"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7pPr>
            <a:lvl8pPr lvl="7"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8pPr>
            <a:lvl9pPr lvl="8" rtl="0" algn="ctr">
              <a:lnSpc>
                <a:spcPct val="100000"/>
              </a:lnSpc>
              <a:spcBef>
                <a:spcPts val="0"/>
              </a:spcBef>
              <a:spcAft>
                <a:spcPts val="0"/>
              </a:spcAft>
              <a:buSzPts val="3000"/>
              <a:buFont typeface="Playfair Display"/>
              <a:buNone/>
              <a:defRPr sz="3000">
                <a:latin typeface="Playfair Display"/>
                <a:ea typeface="Playfair Display"/>
                <a:cs typeface="Playfair Display"/>
                <a:sym typeface="Playfair Display"/>
              </a:defRPr>
            </a:lvl9pPr>
          </a:lstStyle>
          <a:p/>
        </p:txBody>
      </p:sp>
      <p:sp>
        <p:nvSpPr>
          <p:cNvPr id="186" name="Google Shape;186;p13"/>
          <p:cNvSpPr txBox="1"/>
          <p:nvPr>
            <p:ph idx="7" type="subTitle"/>
          </p:nvPr>
        </p:nvSpPr>
        <p:spPr>
          <a:xfrm flipH="1">
            <a:off x="2445449" y="4079700"/>
            <a:ext cx="5054400" cy="45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7" name="Google Shape;187;p13"/>
          <p:cNvSpPr txBox="1"/>
          <p:nvPr>
            <p:ph type="title"/>
          </p:nvPr>
        </p:nvSpPr>
        <p:spPr>
          <a:xfrm>
            <a:off x="4573575" y="656379"/>
            <a:ext cx="3857100" cy="393000"/>
          </a:xfrm>
          <a:prstGeom prst="rect">
            <a:avLst/>
          </a:prstGeom>
        </p:spPr>
        <p:txBody>
          <a:bodyPr anchorCtr="0" anchor="b" bIns="91425" lIns="91425" spcFirstLastPara="1" rIns="91425" wrap="square" tIns="91425">
            <a:noAutofit/>
          </a:bodyPr>
          <a:lstStyle>
            <a:lvl1pPr lvl="0" algn="r">
              <a:spcBef>
                <a:spcPts val="0"/>
              </a:spcBef>
              <a:spcAft>
                <a:spcPts val="0"/>
              </a:spcAft>
              <a:buNone/>
              <a:defRPr sz="3000"/>
            </a:lvl1pPr>
            <a:lvl2pPr lvl="1" algn="r">
              <a:spcBef>
                <a:spcPts val="0"/>
              </a:spcBef>
              <a:spcAft>
                <a:spcPts val="0"/>
              </a:spcAft>
              <a:buNone/>
              <a:defRPr sz="3000"/>
            </a:lvl2pPr>
            <a:lvl3pPr lvl="2" algn="r">
              <a:spcBef>
                <a:spcPts val="0"/>
              </a:spcBef>
              <a:spcAft>
                <a:spcPts val="0"/>
              </a:spcAft>
              <a:buNone/>
              <a:defRPr sz="3000"/>
            </a:lvl3pPr>
            <a:lvl4pPr lvl="3" algn="r">
              <a:spcBef>
                <a:spcPts val="0"/>
              </a:spcBef>
              <a:spcAft>
                <a:spcPts val="0"/>
              </a:spcAft>
              <a:buNone/>
              <a:defRPr sz="3000"/>
            </a:lvl4pPr>
            <a:lvl5pPr lvl="4" algn="r">
              <a:spcBef>
                <a:spcPts val="0"/>
              </a:spcBef>
              <a:spcAft>
                <a:spcPts val="0"/>
              </a:spcAft>
              <a:buNone/>
              <a:defRPr sz="3000"/>
            </a:lvl5pPr>
            <a:lvl6pPr lvl="5" algn="r">
              <a:spcBef>
                <a:spcPts val="0"/>
              </a:spcBef>
              <a:spcAft>
                <a:spcPts val="0"/>
              </a:spcAft>
              <a:buNone/>
              <a:defRPr sz="3000"/>
            </a:lvl6pPr>
            <a:lvl7pPr lvl="6" algn="r">
              <a:spcBef>
                <a:spcPts val="0"/>
              </a:spcBef>
              <a:spcAft>
                <a:spcPts val="0"/>
              </a:spcAft>
              <a:buNone/>
              <a:defRPr sz="3000"/>
            </a:lvl7pPr>
            <a:lvl8pPr lvl="7" algn="r">
              <a:spcBef>
                <a:spcPts val="0"/>
              </a:spcBef>
              <a:spcAft>
                <a:spcPts val="0"/>
              </a:spcAft>
              <a:buNone/>
              <a:defRPr sz="3000"/>
            </a:lvl8pPr>
            <a:lvl9pPr lvl="8" algn="r">
              <a:spcBef>
                <a:spcPts val="0"/>
              </a:spcBef>
              <a:spcAft>
                <a:spcPts val="0"/>
              </a:spcAft>
              <a:buNone/>
              <a:defRPr sz="3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
    <p:bg>
      <p:bgPr>
        <a:solidFill>
          <a:schemeClr val="lt1"/>
        </a:solidFill>
      </p:bgPr>
    </p:bg>
    <p:spTree>
      <p:nvGrpSpPr>
        <p:cNvPr id="188" name="Shape 188"/>
        <p:cNvGrpSpPr/>
        <p:nvPr/>
      </p:nvGrpSpPr>
      <p:grpSpPr>
        <a:xfrm>
          <a:off x="0" y="0"/>
          <a:ext cx="0" cy="0"/>
          <a:chOff x="0" y="0"/>
          <a:chExt cx="0" cy="0"/>
        </a:xfrm>
      </p:grpSpPr>
      <p:sp>
        <p:nvSpPr>
          <p:cNvPr id="189" name="Google Shape;189;p14"/>
          <p:cNvSpPr/>
          <p:nvPr/>
        </p:nvSpPr>
        <p:spPr>
          <a:xfrm flipH="1" rot="10800000">
            <a:off x="-7" y="5"/>
            <a:ext cx="6148607" cy="986195"/>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4"/>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191" name="Google Shape;191;p14"/>
          <p:cNvGrpSpPr/>
          <p:nvPr/>
        </p:nvGrpSpPr>
        <p:grpSpPr>
          <a:xfrm>
            <a:off x="352996" y="199920"/>
            <a:ext cx="8669299" cy="4770433"/>
            <a:chOff x="352996" y="199920"/>
            <a:chExt cx="8669299" cy="4770433"/>
          </a:xfrm>
        </p:grpSpPr>
        <p:grpSp>
          <p:nvGrpSpPr>
            <p:cNvPr id="192" name="Google Shape;192;p14"/>
            <p:cNvGrpSpPr/>
            <p:nvPr/>
          </p:nvGrpSpPr>
          <p:grpSpPr>
            <a:xfrm flipH="1" rot="-198132">
              <a:off x="1694086" y="208691"/>
              <a:ext cx="311323" cy="235581"/>
              <a:chOff x="4998107" y="3458089"/>
              <a:chExt cx="311335" cy="235591"/>
            </a:xfrm>
          </p:grpSpPr>
          <p:sp>
            <p:nvSpPr>
              <p:cNvPr id="193" name="Google Shape;193;p14"/>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4"/>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 name="Google Shape;195;p14"/>
            <p:cNvGrpSpPr/>
            <p:nvPr/>
          </p:nvGrpSpPr>
          <p:grpSpPr>
            <a:xfrm>
              <a:off x="352996" y="3106136"/>
              <a:ext cx="8669299" cy="1864218"/>
              <a:chOff x="352996" y="3106136"/>
              <a:chExt cx="8669299" cy="1864218"/>
            </a:xfrm>
          </p:grpSpPr>
          <p:sp>
            <p:nvSpPr>
              <p:cNvPr id="196" name="Google Shape;196;p14"/>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4"/>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4"/>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4"/>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 name="Google Shape;200;p14"/>
          <p:cNvSpPr txBox="1"/>
          <p:nvPr>
            <p:ph idx="2" type="title"/>
          </p:nvPr>
        </p:nvSpPr>
        <p:spPr>
          <a:xfrm>
            <a:off x="822425" y="1810850"/>
            <a:ext cx="20022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01" name="Google Shape;201;p14"/>
          <p:cNvSpPr txBox="1"/>
          <p:nvPr>
            <p:ph idx="1" type="subTitle"/>
          </p:nvPr>
        </p:nvSpPr>
        <p:spPr>
          <a:xfrm>
            <a:off x="719925" y="2204400"/>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202" name="Google Shape;202;p14"/>
          <p:cNvSpPr txBox="1"/>
          <p:nvPr>
            <p:ph idx="3" type="title"/>
          </p:nvPr>
        </p:nvSpPr>
        <p:spPr>
          <a:xfrm>
            <a:off x="6319346" y="1810850"/>
            <a:ext cx="20022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03" name="Google Shape;203;p14"/>
          <p:cNvSpPr txBox="1"/>
          <p:nvPr>
            <p:ph idx="4" type="subTitle"/>
          </p:nvPr>
        </p:nvSpPr>
        <p:spPr>
          <a:xfrm>
            <a:off x="6217075" y="2204400"/>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204" name="Google Shape;204;p14"/>
          <p:cNvSpPr txBox="1"/>
          <p:nvPr>
            <p:ph idx="5" type="title"/>
          </p:nvPr>
        </p:nvSpPr>
        <p:spPr>
          <a:xfrm>
            <a:off x="3570500" y="3517287"/>
            <a:ext cx="20022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05" name="Google Shape;205;p14"/>
          <p:cNvSpPr txBox="1"/>
          <p:nvPr>
            <p:ph idx="6" type="subTitle"/>
          </p:nvPr>
        </p:nvSpPr>
        <p:spPr>
          <a:xfrm>
            <a:off x="3468200" y="3855531"/>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206" name="Google Shape;206;p14"/>
          <p:cNvSpPr txBox="1"/>
          <p:nvPr>
            <p:ph idx="7" type="title"/>
          </p:nvPr>
        </p:nvSpPr>
        <p:spPr>
          <a:xfrm>
            <a:off x="3570500" y="1810850"/>
            <a:ext cx="20022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07" name="Google Shape;207;p14"/>
          <p:cNvSpPr txBox="1"/>
          <p:nvPr>
            <p:ph idx="8" type="subTitle"/>
          </p:nvPr>
        </p:nvSpPr>
        <p:spPr>
          <a:xfrm>
            <a:off x="3468200" y="2204400"/>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208" name="Google Shape;208;p14"/>
          <p:cNvSpPr txBox="1"/>
          <p:nvPr>
            <p:ph idx="9" type="title"/>
          </p:nvPr>
        </p:nvSpPr>
        <p:spPr>
          <a:xfrm>
            <a:off x="822062" y="3517287"/>
            <a:ext cx="20022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09" name="Google Shape;209;p14"/>
          <p:cNvSpPr txBox="1"/>
          <p:nvPr>
            <p:ph idx="13" type="subTitle"/>
          </p:nvPr>
        </p:nvSpPr>
        <p:spPr>
          <a:xfrm>
            <a:off x="719925" y="3855531"/>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210" name="Google Shape;210;p14"/>
          <p:cNvSpPr txBox="1"/>
          <p:nvPr>
            <p:ph idx="14" type="title"/>
          </p:nvPr>
        </p:nvSpPr>
        <p:spPr>
          <a:xfrm>
            <a:off x="6319346" y="3517312"/>
            <a:ext cx="20022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11" name="Google Shape;211;p14"/>
          <p:cNvSpPr txBox="1"/>
          <p:nvPr>
            <p:ph idx="15" type="subTitle"/>
          </p:nvPr>
        </p:nvSpPr>
        <p:spPr>
          <a:xfrm>
            <a:off x="6217075" y="3855531"/>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p:cSld name="SECTION_HEADER_1">
    <p:bg>
      <p:bgPr>
        <a:solidFill>
          <a:schemeClr val="lt1"/>
        </a:solidFill>
      </p:bgPr>
    </p:bg>
    <p:spTree>
      <p:nvGrpSpPr>
        <p:cNvPr id="212" name="Shape 212"/>
        <p:cNvGrpSpPr/>
        <p:nvPr/>
      </p:nvGrpSpPr>
      <p:grpSpPr>
        <a:xfrm>
          <a:off x="0" y="0"/>
          <a:ext cx="0" cy="0"/>
          <a:chOff x="0" y="0"/>
          <a:chExt cx="0" cy="0"/>
        </a:xfrm>
      </p:grpSpPr>
      <p:sp>
        <p:nvSpPr>
          <p:cNvPr id="213" name="Google Shape;213;p15"/>
          <p:cNvSpPr/>
          <p:nvPr/>
        </p:nvSpPr>
        <p:spPr>
          <a:xfrm flipH="1" rot="-5400000">
            <a:off x="3524407" y="361999"/>
            <a:ext cx="2089800" cy="29454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5"/>
          <p:cNvSpPr/>
          <p:nvPr/>
        </p:nvSpPr>
        <p:spPr>
          <a:xfrm flipH="1">
            <a:off x="164005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5"/>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4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216" name="Google Shape;216;p15"/>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7" name="Google Shape;217;p15"/>
          <p:cNvSpPr txBox="1"/>
          <p:nvPr>
            <p:ph hasCustomPrompt="1" idx="2" type="title"/>
          </p:nvPr>
        </p:nvSpPr>
        <p:spPr>
          <a:xfrm flipH="1">
            <a:off x="3063950" y="759625"/>
            <a:ext cx="3016200" cy="14433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rgbClr val="E87E45"/>
              </a:buClr>
              <a:buSzPts val="3600"/>
              <a:buNone/>
              <a:defRPr sz="10000"/>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grpSp>
        <p:nvGrpSpPr>
          <p:cNvPr id="218" name="Google Shape;218;p15"/>
          <p:cNvGrpSpPr/>
          <p:nvPr/>
        </p:nvGrpSpPr>
        <p:grpSpPr>
          <a:xfrm>
            <a:off x="352996" y="199920"/>
            <a:ext cx="8669299" cy="4770433"/>
            <a:chOff x="352996" y="199920"/>
            <a:chExt cx="8669299" cy="4770433"/>
          </a:xfrm>
        </p:grpSpPr>
        <p:grpSp>
          <p:nvGrpSpPr>
            <p:cNvPr id="219" name="Google Shape;219;p15"/>
            <p:cNvGrpSpPr/>
            <p:nvPr/>
          </p:nvGrpSpPr>
          <p:grpSpPr>
            <a:xfrm flipH="1" rot="-198132">
              <a:off x="1694086" y="208691"/>
              <a:ext cx="311323" cy="235581"/>
              <a:chOff x="4998107" y="3458089"/>
              <a:chExt cx="311335" cy="235591"/>
            </a:xfrm>
          </p:grpSpPr>
          <p:sp>
            <p:nvSpPr>
              <p:cNvPr id="220" name="Google Shape;220;p15"/>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5"/>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 name="Google Shape;222;p15"/>
            <p:cNvGrpSpPr/>
            <p:nvPr/>
          </p:nvGrpSpPr>
          <p:grpSpPr>
            <a:xfrm>
              <a:off x="352996" y="3106136"/>
              <a:ext cx="8669299" cy="1864218"/>
              <a:chOff x="352996" y="3106136"/>
              <a:chExt cx="8669299" cy="1864218"/>
            </a:xfrm>
          </p:grpSpPr>
          <p:sp>
            <p:nvSpPr>
              <p:cNvPr id="223" name="Google Shape;223;p15"/>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5"/>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5"/>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5"/>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BLANK_1_1_1_2">
    <p:bg>
      <p:bgPr>
        <a:solidFill>
          <a:schemeClr val="lt1"/>
        </a:solidFill>
      </p:bgPr>
    </p:bg>
    <p:spTree>
      <p:nvGrpSpPr>
        <p:cNvPr id="227" name="Shape 227"/>
        <p:cNvGrpSpPr/>
        <p:nvPr/>
      </p:nvGrpSpPr>
      <p:grpSpPr>
        <a:xfrm>
          <a:off x="0" y="0"/>
          <a:ext cx="0" cy="0"/>
          <a:chOff x="0" y="0"/>
          <a:chExt cx="0" cy="0"/>
        </a:xfrm>
      </p:grpSpPr>
      <p:grpSp>
        <p:nvGrpSpPr>
          <p:cNvPr id="228" name="Google Shape;228;p16"/>
          <p:cNvGrpSpPr/>
          <p:nvPr/>
        </p:nvGrpSpPr>
        <p:grpSpPr>
          <a:xfrm>
            <a:off x="719800" y="395167"/>
            <a:ext cx="7714031" cy="4186945"/>
            <a:chOff x="719800" y="395150"/>
            <a:chExt cx="7714031" cy="3883994"/>
          </a:xfrm>
        </p:grpSpPr>
        <p:sp>
          <p:nvSpPr>
            <p:cNvPr id="229" name="Google Shape;229;p16"/>
            <p:cNvSpPr/>
            <p:nvPr/>
          </p:nvSpPr>
          <p:spPr>
            <a:xfrm>
              <a:off x="730650" y="395150"/>
              <a:ext cx="7631692" cy="625701"/>
            </a:xfrm>
            <a:custGeom>
              <a:rect b="b" l="l" r="r" t="t"/>
              <a:pathLst>
                <a:path extrusionOk="0" h="9078" w="103442">
                  <a:moveTo>
                    <a:pt x="97275" y="0"/>
                  </a:moveTo>
                  <a:cubicBezTo>
                    <a:pt x="97171" y="3"/>
                    <a:pt x="97071" y="3"/>
                    <a:pt x="96967" y="3"/>
                  </a:cubicBezTo>
                  <a:cubicBezTo>
                    <a:pt x="96917" y="7"/>
                    <a:pt x="96867" y="7"/>
                    <a:pt x="96813" y="7"/>
                  </a:cubicBezTo>
                  <a:cubicBezTo>
                    <a:pt x="96713" y="10"/>
                    <a:pt x="96610" y="13"/>
                    <a:pt x="96510" y="13"/>
                  </a:cubicBezTo>
                  <a:cubicBezTo>
                    <a:pt x="95691" y="36"/>
                    <a:pt x="94866" y="80"/>
                    <a:pt x="94037" y="140"/>
                  </a:cubicBezTo>
                  <a:cubicBezTo>
                    <a:pt x="93933" y="147"/>
                    <a:pt x="93833" y="156"/>
                    <a:pt x="93730" y="164"/>
                  </a:cubicBezTo>
                  <a:cubicBezTo>
                    <a:pt x="93626" y="170"/>
                    <a:pt x="93523" y="181"/>
                    <a:pt x="93420" y="187"/>
                  </a:cubicBezTo>
                  <a:cubicBezTo>
                    <a:pt x="93108" y="210"/>
                    <a:pt x="92798" y="237"/>
                    <a:pt x="92490" y="264"/>
                  </a:cubicBezTo>
                  <a:cubicBezTo>
                    <a:pt x="92333" y="277"/>
                    <a:pt x="92180" y="294"/>
                    <a:pt x="92026" y="307"/>
                  </a:cubicBezTo>
                  <a:cubicBezTo>
                    <a:pt x="91869" y="321"/>
                    <a:pt x="91716" y="334"/>
                    <a:pt x="91562" y="347"/>
                  </a:cubicBezTo>
                  <a:cubicBezTo>
                    <a:pt x="91458" y="357"/>
                    <a:pt x="91355" y="367"/>
                    <a:pt x="91255" y="377"/>
                  </a:cubicBezTo>
                  <a:cubicBezTo>
                    <a:pt x="91150" y="387"/>
                    <a:pt x="91047" y="397"/>
                    <a:pt x="90947" y="407"/>
                  </a:cubicBezTo>
                  <a:cubicBezTo>
                    <a:pt x="90843" y="417"/>
                    <a:pt x="90740" y="427"/>
                    <a:pt x="90636" y="434"/>
                  </a:cubicBezTo>
                  <a:cubicBezTo>
                    <a:pt x="90279" y="471"/>
                    <a:pt x="89921" y="504"/>
                    <a:pt x="89567" y="537"/>
                  </a:cubicBezTo>
                  <a:cubicBezTo>
                    <a:pt x="87675" y="714"/>
                    <a:pt x="85834" y="865"/>
                    <a:pt x="84105" y="865"/>
                  </a:cubicBezTo>
                  <a:cubicBezTo>
                    <a:pt x="84069" y="865"/>
                    <a:pt x="84034" y="865"/>
                    <a:pt x="83998" y="865"/>
                  </a:cubicBezTo>
                  <a:cubicBezTo>
                    <a:pt x="82829" y="865"/>
                    <a:pt x="81656" y="862"/>
                    <a:pt x="80483" y="862"/>
                  </a:cubicBezTo>
                  <a:lnTo>
                    <a:pt x="78723" y="862"/>
                  </a:lnTo>
                  <a:cubicBezTo>
                    <a:pt x="72275" y="868"/>
                    <a:pt x="65818" y="915"/>
                    <a:pt x="59370" y="972"/>
                  </a:cubicBezTo>
                  <a:cubicBezTo>
                    <a:pt x="58772" y="978"/>
                    <a:pt x="58173" y="982"/>
                    <a:pt x="57579" y="989"/>
                  </a:cubicBezTo>
                  <a:cubicBezTo>
                    <a:pt x="56998" y="995"/>
                    <a:pt x="56417" y="998"/>
                    <a:pt x="55835" y="1006"/>
                  </a:cubicBezTo>
                  <a:cubicBezTo>
                    <a:pt x="54809" y="1015"/>
                    <a:pt x="53780" y="1022"/>
                    <a:pt x="52755" y="1029"/>
                  </a:cubicBezTo>
                  <a:cubicBezTo>
                    <a:pt x="51041" y="1042"/>
                    <a:pt x="49327" y="1055"/>
                    <a:pt x="47610" y="1066"/>
                  </a:cubicBezTo>
                  <a:cubicBezTo>
                    <a:pt x="46922" y="1072"/>
                    <a:pt x="46237" y="1075"/>
                    <a:pt x="45548" y="1083"/>
                  </a:cubicBezTo>
                  <a:cubicBezTo>
                    <a:pt x="37988" y="1139"/>
                    <a:pt x="30411" y="1233"/>
                    <a:pt x="22931" y="1584"/>
                  </a:cubicBezTo>
                  <a:cubicBezTo>
                    <a:pt x="22284" y="1614"/>
                    <a:pt x="21635" y="1626"/>
                    <a:pt x="20985" y="1626"/>
                  </a:cubicBezTo>
                  <a:cubicBezTo>
                    <a:pt x="20287" y="1626"/>
                    <a:pt x="19588" y="1612"/>
                    <a:pt x="18889" y="1593"/>
                  </a:cubicBezTo>
                  <a:cubicBezTo>
                    <a:pt x="18768" y="1590"/>
                    <a:pt x="18645" y="1587"/>
                    <a:pt x="18522" y="1584"/>
                  </a:cubicBezTo>
                  <a:cubicBezTo>
                    <a:pt x="18338" y="1576"/>
                    <a:pt x="18154" y="1573"/>
                    <a:pt x="17971" y="1567"/>
                  </a:cubicBezTo>
                  <a:cubicBezTo>
                    <a:pt x="17846" y="1564"/>
                    <a:pt x="17726" y="1560"/>
                    <a:pt x="17603" y="1553"/>
                  </a:cubicBezTo>
                  <a:cubicBezTo>
                    <a:pt x="17419" y="1550"/>
                    <a:pt x="17235" y="1544"/>
                    <a:pt x="17052" y="1536"/>
                  </a:cubicBezTo>
                  <a:cubicBezTo>
                    <a:pt x="16928" y="1533"/>
                    <a:pt x="16804" y="1530"/>
                    <a:pt x="16684" y="1527"/>
                  </a:cubicBezTo>
                  <a:cubicBezTo>
                    <a:pt x="16317" y="1516"/>
                    <a:pt x="15949" y="1507"/>
                    <a:pt x="15581" y="1499"/>
                  </a:cubicBezTo>
                  <a:cubicBezTo>
                    <a:pt x="15458" y="1496"/>
                    <a:pt x="15334" y="1493"/>
                    <a:pt x="15214" y="1493"/>
                  </a:cubicBezTo>
                  <a:cubicBezTo>
                    <a:pt x="15091" y="1490"/>
                    <a:pt x="14967" y="1490"/>
                    <a:pt x="14847" y="1487"/>
                  </a:cubicBezTo>
                  <a:cubicBezTo>
                    <a:pt x="14663" y="1487"/>
                    <a:pt x="14479" y="1487"/>
                    <a:pt x="14295" y="1483"/>
                  </a:cubicBezTo>
                  <a:cubicBezTo>
                    <a:pt x="14172" y="1483"/>
                    <a:pt x="14051" y="1483"/>
                    <a:pt x="13928" y="1487"/>
                  </a:cubicBezTo>
                  <a:cubicBezTo>
                    <a:pt x="13561" y="1487"/>
                    <a:pt x="13196" y="1493"/>
                    <a:pt x="12829" y="1507"/>
                  </a:cubicBezTo>
                  <a:cubicBezTo>
                    <a:pt x="12278" y="1524"/>
                    <a:pt x="11730" y="1550"/>
                    <a:pt x="11182" y="1597"/>
                  </a:cubicBezTo>
                  <a:cubicBezTo>
                    <a:pt x="11114" y="1602"/>
                    <a:pt x="11039" y="1605"/>
                    <a:pt x="10956" y="1605"/>
                  </a:cubicBezTo>
                  <a:cubicBezTo>
                    <a:pt x="10757" y="1605"/>
                    <a:pt x="10517" y="1589"/>
                    <a:pt x="10260" y="1564"/>
                  </a:cubicBezTo>
                  <a:cubicBezTo>
                    <a:pt x="10063" y="1544"/>
                    <a:pt x="9859" y="1520"/>
                    <a:pt x="9652" y="1493"/>
                  </a:cubicBezTo>
                  <a:cubicBezTo>
                    <a:pt x="9548" y="1479"/>
                    <a:pt x="9444" y="1467"/>
                    <a:pt x="9344" y="1450"/>
                  </a:cubicBezTo>
                  <a:cubicBezTo>
                    <a:pt x="9291" y="1443"/>
                    <a:pt x="9241" y="1436"/>
                    <a:pt x="9191" y="1430"/>
                  </a:cubicBezTo>
                  <a:cubicBezTo>
                    <a:pt x="9164" y="1427"/>
                    <a:pt x="9141" y="1423"/>
                    <a:pt x="9114" y="1419"/>
                  </a:cubicBezTo>
                  <a:cubicBezTo>
                    <a:pt x="9014" y="1403"/>
                    <a:pt x="8914" y="1390"/>
                    <a:pt x="8817" y="1373"/>
                  </a:cubicBezTo>
                  <a:cubicBezTo>
                    <a:pt x="8806" y="1373"/>
                    <a:pt x="8793" y="1370"/>
                    <a:pt x="8783" y="1370"/>
                  </a:cubicBezTo>
                  <a:cubicBezTo>
                    <a:pt x="8756" y="1366"/>
                    <a:pt x="8733" y="1363"/>
                    <a:pt x="8710" y="1359"/>
                  </a:cubicBezTo>
                  <a:cubicBezTo>
                    <a:pt x="8686" y="1356"/>
                    <a:pt x="8663" y="1350"/>
                    <a:pt x="8639" y="1346"/>
                  </a:cubicBezTo>
                  <a:cubicBezTo>
                    <a:pt x="8616" y="1343"/>
                    <a:pt x="8596" y="1339"/>
                    <a:pt x="8573" y="1336"/>
                  </a:cubicBezTo>
                  <a:cubicBezTo>
                    <a:pt x="8539" y="1333"/>
                    <a:pt x="8505" y="1326"/>
                    <a:pt x="8473" y="1323"/>
                  </a:cubicBezTo>
                  <a:cubicBezTo>
                    <a:pt x="8439" y="1316"/>
                    <a:pt x="8405" y="1313"/>
                    <a:pt x="8376" y="1306"/>
                  </a:cubicBezTo>
                  <a:cubicBezTo>
                    <a:pt x="8356" y="1303"/>
                    <a:pt x="8332" y="1299"/>
                    <a:pt x="8312" y="1296"/>
                  </a:cubicBezTo>
                  <a:cubicBezTo>
                    <a:pt x="8302" y="1296"/>
                    <a:pt x="8292" y="1293"/>
                    <a:pt x="8282" y="1293"/>
                  </a:cubicBezTo>
                  <a:cubicBezTo>
                    <a:pt x="8262" y="1289"/>
                    <a:pt x="8242" y="1286"/>
                    <a:pt x="8222" y="1283"/>
                  </a:cubicBezTo>
                  <a:cubicBezTo>
                    <a:pt x="8212" y="1283"/>
                    <a:pt x="8202" y="1279"/>
                    <a:pt x="8195" y="1279"/>
                  </a:cubicBezTo>
                  <a:cubicBezTo>
                    <a:pt x="8155" y="1273"/>
                    <a:pt x="8118" y="1269"/>
                    <a:pt x="8081" y="1263"/>
                  </a:cubicBezTo>
                  <a:cubicBezTo>
                    <a:pt x="7861" y="1229"/>
                    <a:pt x="7697" y="1209"/>
                    <a:pt x="7631" y="1209"/>
                  </a:cubicBezTo>
                  <a:cubicBezTo>
                    <a:pt x="7597" y="1209"/>
                    <a:pt x="7587" y="1216"/>
                    <a:pt x="7600" y="1226"/>
                  </a:cubicBezTo>
                  <a:lnTo>
                    <a:pt x="745" y="2088"/>
                  </a:lnTo>
                  <a:cubicBezTo>
                    <a:pt x="658" y="2017"/>
                    <a:pt x="585" y="1977"/>
                    <a:pt x="515" y="1961"/>
                  </a:cubicBezTo>
                  <a:cubicBezTo>
                    <a:pt x="492" y="1955"/>
                    <a:pt x="471" y="1953"/>
                    <a:pt x="450" y="1953"/>
                  </a:cubicBezTo>
                  <a:cubicBezTo>
                    <a:pt x="205" y="1953"/>
                    <a:pt x="96" y="2325"/>
                    <a:pt x="51" y="2796"/>
                  </a:cubicBezTo>
                  <a:cubicBezTo>
                    <a:pt x="47" y="2826"/>
                    <a:pt x="43" y="2856"/>
                    <a:pt x="43" y="2887"/>
                  </a:cubicBezTo>
                  <a:cubicBezTo>
                    <a:pt x="40" y="2916"/>
                    <a:pt x="37" y="2947"/>
                    <a:pt x="37" y="2976"/>
                  </a:cubicBezTo>
                  <a:cubicBezTo>
                    <a:pt x="37" y="2987"/>
                    <a:pt x="34" y="2996"/>
                    <a:pt x="34" y="3007"/>
                  </a:cubicBezTo>
                  <a:cubicBezTo>
                    <a:pt x="34" y="3040"/>
                    <a:pt x="31" y="3070"/>
                    <a:pt x="31" y="3103"/>
                  </a:cubicBezTo>
                  <a:cubicBezTo>
                    <a:pt x="27" y="3123"/>
                    <a:pt x="27" y="3143"/>
                    <a:pt x="27" y="3163"/>
                  </a:cubicBezTo>
                  <a:cubicBezTo>
                    <a:pt x="27" y="3187"/>
                    <a:pt x="23" y="3207"/>
                    <a:pt x="23" y="3227"/>
                  </a:cubicBezTo>
                  <a:lnTo>
                    <a:pt x="23" y="3294"/>
                  </a:lnTo>
                  <a:cubicBezTo>
                    <a:pt x="23" y="3314"/>
                    <a:pt x="20" y="3334"/>
                    <a:pt x="20" y="3357"/>
                  </a:cubicBezTo>
                  <a:lnTo>
                    <a:pt x="20" y="3421"/>
                  </a:lnTo>
                  <a:lnTo>
                    <a:pt x="20" y="3451"/>
                  </a:lnTo>
                  <a:lnTo>
                    <a:pt x="20" y="3578"/>
                  </a:lnTo>
                  <a:lnTo>
                    <a:pt x="20" y="3611"/>
                  </a:lnTo>
                  <a:cubicBezTo>
                    <a:pt x="20" y="4012"/>
                    <a:pt x="37" y="4383"/>
                    <a:pt x="31" y="4597"/>
                  </a:cubicBezTo>
                  <a:cubicBezTo>
                    <a:pt x="0" y="5749"/>
                    <a:pt x="10" y="6912"/>
                    <a:pt x="27" y="8078"/>
                  </a:cubicBezTo>
                  <a:cubicBezTo>
                    <a:pt x="31" y="8285"/>
                    <a:pt x="34" y="8495"/>
                    <a:pt x="37" y="8703"/>
                  </a:cubicBezTo>
                  <a:lnTo>
                    <a:pt x="37" y="8712"/>
                  </a:lnTo>
                  <a:cubicBezTo>
                    <a:pt x="37" y="8833"/>
                    <a:pt x="40" y="8956"/>
                    <a:pt x="40" y="9076"/>
                  </a:cubicBezTo>
                  <a:cubicBezTo>
                    <a:pt x="330" y="9076"/>
                    <a:pt x="602" y="9077"/>
                    <a:pt x="843" y="9077"/>
                  </a:cubicBezTo>
                  <a:cubicBezTo>
                    <a:pt x="1298" y="9077"/>
                    <a:pt x="1646" y="9074"/>
                    <a:pt x="1815" y="9056"/>
                  </a:cubicBezTo>
                  <a:cubicBezTo>
                    <a:pt x="6766" y="8559"/>
                    <a:pt x="11882" y="8411"/>
                    <a:pt x="16975" y="8411"/>
                  </a:cubicBezTo>
                  <a:cubicBezTo>
                    <a:pt x="19267" y="8411"/>
                    <a:pt x="21554" y="8441"/>
                    <a:pt x="23820" y="8482"/>
                  </a:cubicBezTo>
                  <a:cubicBezTo>
                    <a:pt x="26249" y="8526"/>
                    <a:pt x="28678" y="8546"/>
                    <a:pt x="31105" y="8546"/>
                  </a:cubicBezTo>
                  <a:cubicBezTo>
                    <a:pt x="46692" y="8546"/>
                    <a:pt x="62255" y="7758"/>
                    <a:pt x="77817" y="7744"/>
                  </a:cubicBezTo>
                  <a:cubicBezTo>
                    <a:pt x="82371" y="7737"/>
                    <a:pt x="87044" y="7418"/>
                    <a:pt x="91679" y="7418"/>
                  </a:cubicBezTo>
                  <a:cubicBezTo>
                    <a:pt x="93642" y="7418"/>
                    <a:pt x="95598" y="7475"/>
                    <a:pt x="97535" y="7637"/>
                  </a:cubicBezTo>
                  <a:cubicBezTo>
                    <a:pt x="99055" y="7764"/>
                    <a:pt x="101263" y="8211"/>
                    <a:pt x="103274" y="8469"/>
                  </a:cubicBezTo>
                  <a:cubicBezTo>
                    <a:pt x="103251" y="8094"/>
                    <a:pt x="103241" y="7721"/>
                    <a:pt x="103248" y="7346"/>
                  </a:cubicBezTo>
                  <a:cubicBezTo>
                    <a:pt x="103248" y="7263"/>
                    <a:pt x="103248" y="7176"/>
                    <a:pt x="103251" y="7092"/>
                  </a:cubicBezTo>
                  <a:cubicBezTo>
                    <a:pt x="103251" y="7049"/>
                    <a:pt x="103251" y="7005"/>
                    <a:pt x="103254" y="6962"/>
                  </a:cubicBezTo>
                  <a:cubicBezTo>
                    <a:pt x="103254" y="6879"/>
                    <a:pt x="103258" y="6791"/>
                    <a:pt x="103262" y="6708"/>
                  </a:cubicBezTo>
                  <a:cubicBezTo>
                    <a:pt x="103265" y="6665"/>
                    <a:pt x="103265" y="6621"/>
                    <a:pt x="103268" y="6578"/>
                  </a:cubicBezTo>
                  <a:cubicBezTo>
                    <a:pt x="103271" y="6451"/>
                    <a:pt x="103278" y="6324"/>
                    <a:pt x="103285" y="6197"/>
                  </a:cubicBezTo>
                  <a:cubicBezTo>
                    <a:pt x="103288" y="6110"/>
                    <a:pt x="103294" y="6026"/>
                    <a:pt x="103298" y="5940"/>
                  </a:cubicBezTo>
                  <a:cubicBezTo>
                    <a:pt x="103314" y="5646"/>
                    <a:pt x="103331" y="5348"/>
                    <a:pt x="103348" y="5055"/>
                  </a:cubicBezTo>
                  <a:cubicBezTo>
                    <a:pt x="103351" y="4971"/>
                    <a:pt x="103358" y="4887"/>
                    <a:pt x="103362" y="4804"/>
                  </a:cubicBezTo>
                  <a:cubicBezTo>
                    <a:pt x="103365" y="4760"/>
                    <a:pt x="103365" y="4720"/>
                    <a:pt x="103368" y="4677"/>
                  </a:cubicBezTo>
                  <a:cubicBezTo>
                    <a:pt x="103371" y="4594"/>
                    <a:pt x="103375" y="4513"/>
                    <a:pt x="103378" y="4430"/>
                  </a:cubicBezTo>
                  <a:cubicBezTo>
                    <a:pt x="103391" y="4136"/>
                    <a:pt x="103398" y="3849"/>
                    <a:pt x="103402" y="3561"/>
                  </a:cubicBezTo>
                  <a:cubicBezTo>
                    <a:pt x="103402" y="3481"/>
                    <a:pt x="103398" y="3397"/>
                    <a:pt x="103398" y="3317"/>
                  </a:cubicBezTo>
                  <a:cubicBezTo>
                    <a:pt x="103395" y="3154"/>
                    <a:pt x="103391" y="2990"/>
                    <a:pt x="103385" y="2830"/>
                  </a:cubicBezTo>
                  <a:cubicBezTo>
                    <a:pt x="103371" y="2589"/>
                    <a:pt x="103351" y="2349"/>
                    <a:pt x="103322" y="2111"/>
                  </a:cubicBezTo>
                  <a:cubicBezTo>
                    <a:pt x="103322" y="2094"/>
                    <a:pt x="103318" y="2078"/>
                    <a:pt x="103318" y="2058"/>
                  </a:cubicBezTo>
                  <a:cubicBezTo>
                    <a:pt x="103318" y="2034"/>
                    <a:pt x="103322" y="2005"/>
                    <a:pt x="103322" y="1977"/>
                  </a:cubicBezTo>
                  <a:cubicBezTo>
                    <a:pt x="103325" y="1954"/>
                    <a:pt x="103328" y="1931"/>
                    <a:pt x="103331" y="1908"/>
                  </a:cubicBezTo>
                  <a:cubicBezTo>
                    <a:pt x="103334" y="1874"/>
                    <a:pt x="103338" y="1840"/>
                    <a:pt x="103345" y="1804"/>
                  </a:cubicBezTo>
                  <a:cubicBezTo>
                    <a:pt x="103348" y="1797"/>
                    <a:pt x="103348" y="1787"/>
                    <a:pt x="103348" y="1780"/>
                  </a:cubicBezTo>
                  <a:cubicBezTo>
                    <a:pt x="103351" y="1760"/>
                    <a:pt x="103355" y="1744"/>
                    <a:pt x="103358" y="1724"/>
                  </a:cubicBezTo>
                  <a:cubicBezTo>
                    <a:pt x="103362" y="1714"/>
                    <a:pt x="103362" y="1707"/>
                    <a:pt x="103365" y="1697"/>
                  </a:cubicBezTo>
                  <a:cubicBezTo>
                    <a:pt x="103368" y="1670"/>
                    <a:pt x="103375" y="1640"/>
                    <a:pt x="103378" y="1610"/>
                  </a:cubicBezTo>
                  <a:cubicBezTo>
                    <a:pt x="103382" y="1593"/>
                    <a:pt x="103385" y="1573"/>
                    <a:pt x="103388" y="1553"/>
                  </a:cubicBezTo>
                  <a:cubicBezTo>
                    <a:pt x="103418" y="1376"/>
                    <a:pt x="103442" y="1192"/>
                    <a:pt x="103428" y="1032"/>
                  </a:cubicBezTo>
                  <a:cubicBezTo>
                    <a:pt x="103428" y="1015"/>
                    <a:pt x="103425" y="998"/>
                    <a:pt x="103425" y="982"/>
                  </a:cubicBezTo>
                  <a:cubicBezTo>
                    <a:pt x="103422" y="955"/>
                    <a:pt x="103415" y="932"/>
                    <a:pt x="103411" y="905"/>
                  </a:cubicBezTo>
                  <a:cubicBezTo>
                    <a:pt x="103408" y="898"/>
                    <a:pt x="103405" y="892"/>
                    <a:pt x="103405" y="882"/>
                  </a:cubicBezTo>
                  <a:cubicBezTo>
                    <a:pt x="103395" y="852"/>
                    <a:pt x="103385" y="822"/>
                    <a:pt x="103371" y="795"/>
                  </a:cubicBezTo>
                  <a:cubicBezTo>
                    <a:pt x="103325" y="708"/>
                    <a:pt x="103251" y="642"/>
                    <a:pt x="103134" y="614"/>
                  </a:cubicBezTo>
                  <a:cubicBezTo>
                    <a:pt x="101939" y="304"/>
                    <a:pt x="100685" y="133"/>
                    <a:pt x="99396" y="53"/>
                  </a:cubicBezTo>
                  <a:lnTo>
                    <a:pt x="99379" y="53"/>
                  </a:lnTo>
                  <a:cubicBezTo>
                    <a:pt x="99135" y="36"/>
                    <a:pt x="98888" y="27"/>
                    <a:pt x="98644" y="20"/>
                  </a:cubicBezTo>
                  <a:cubicBezTo>
                    <a:pt x="98641" y="20"/>
                    <a:pt x="98638" y="16"/>
                    <a:pt x="98634" y="16"/>
                  </a:cubicBezTo>
                  <a:cubicBezTo>
                    <a:pt x="98383" y="10"/>
                    <a:pt x="98133" y="3"/>
                    <a:pt x="97882" y="3"/>
                  </a:cubicBezTo>
                  <a:cubicBezTo>
                    <a:pt x="97782" y="0"/>
                    <a:pt x="97679" y="0"/>
                    <a:pt x="975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6"/>
            <p:cNvSpPr/>
            <p:nvPr/>
          </p:nvSpPr>
          <p:spPr>
            <a:xfrm>
              <a:off x="719800" y="892388"/>
              <a:ext cx="7704142" cy="608580"/>
            </a:xfrm>
            <a:custGeom>
              <a:rect b="b" l="l" r="r" t="t"/>
              <a:pathLst>
                <a:path extrusionOk="0" h="9011" w="104424">
                  <a:moveTo>
                    <a:pt x="91826" y="1"/>
                  </a:moveTo>
                  <a:cubicBezTo>
                    <a:pt x="87191" y="1"/>
                    <a:pt x="82518" y="320"/>
                    <a:pt x="77964" y="327"/>
                  </a:cubicBezTo>
                  <a:cubicBezTo>
                    <a:pt x="62402" y="341"/>
                    <a:pt x="46839" y="1129"/>
                    <a:pt x="31252" y="1129"/>
                  </a:cubicBezTo>
                  <a:cubicBezTo>
                    <a:pt x="28825" y="1129"/>
                    <a:pt x="26396" y="1109"/>
                    <a:pt x="23967" y="1065"/>
                  </a:cubicBezTo>
                  <a:cubicBezTo>
                    <a:pt x="21701" y="1024"/>
                    <a:pt x="19414" y="994"/>
                    <a:pt x="17122" y="994"/>
                  </a:cubicBezTo>
                  <a:cubicBezTo>
                    <a:pt x="12029" y="994"/>
                    <a:pt x="6913" y="1142"/>
                    <a:pt x="1962" y="1639"/>
                  </a:cubicBezTo>
                  <a:cubicBezTo>
                    <a:pt x="1793" y="1657"/>
                    <a:pt x="1445" y="1660"/>
                    <a:pt x="990" y="1660"/>
                  </a:cubicBezTo>
                  <a:cubicBezTo>
                    <a:pt x="749" y="1660"/>
                    <a:pt x="477" y="1659"/>
                    <a:pt x="187" y="1659"/>
                  </a:cubicBezTo>
                  <a:cubicBezTo>
                    <a:pt x="214" y="3551"/>
                    <a:pt x="227" y="5442"/>
                    <a:pt x="64" y="7303"/>
                  </a:cubicBezTo>
                  <a:cubicBezTo>
                    <a:pt x="13" y="7864"/>
                    <a:pt x="0" y="8431"/>
                    <a:pt x="10" y="9003"/>
                  </a:cubicBezTo>
                  <a:cubicBezTo>
                    <a:pt x="186" y="9001"/>
                    <a:pt x="360" y="9000"/>
                    <a:pt x="531" y="9000"/>
                  </a:cubicBezTo>
                  <a:cubicBezTo>
                    <a:pt x="1165" y="9000"/>
                    <a:pt x="1747" y="9011"/>
                    <a:pt x="2180" y="9011"/>
                  </a:cubicBezTo>
                  <a:cubicBezTo>
                    <a:pt x="2479" y="9011"/>
                    <a:pt x="2707" y="9006"/>
                    <a:pt x="2833" y="8989"/>
                  </a:cubicBezTo>
                  <a:cubicBezTo>
                    <a:pt x="7323" y="8383"/>
                    <a:pt x="11964" y="8189"/>
                    <a:pt x="16607" y="8189"/>
                  </a:cubicBezTo>
                  <a:cubicBezTo>
                    <a:pt x="19358" y="8189"/>
                    <a:pt x="22108" y="8257"/>
                    <a:pt x="24829" y="8348"/>
                  </a:cubicBezTo>
                  <a:cubicBezTo>
                    <a:pt x="28187" y="8460"/>
                    <a:pt x="31542" y="8506"/>
                    <a:pt x="34895" y="8506"/>
                  </a:cubicBezTo>
                  <a:cubicBezTo>
                    <a:pt x="48828" y="8506"/>
                    <a:pt x="62716" y="7723"/>
                    <a:pt x="76630" y="7723"/>
                  </a:cubicBezTo>
                  <a:cubicBezTo>
                    <a:pt x="77368" y="7723"/>
                    <a:pt x="78105" y="7725"/>
                    <a:pt x="78843" y="7730"/>
                  </a:cubicBezTo>
                  <a:cubicBezTo>
                    <a:pt x="78993" y="7731"/>
                    <a:pt x="79144" y="7731"/>
                    <a:pt x="79294" y="7731"/>
                  </a:cubicBezTo>
                  <a:cubicBezTo>
                    <a:pt x="83513" y="7731"/>
                    <a:pt x="87819" y="7379"/>
                    <a:pt x="92111" y="7379"/>
                  </a:cubicBezTo>
                  <a:cubicBezTo>
                    <a:pt x="94273" y="7379"/>
                    <a:pt x="96431" y="7468"/>
                    <a:pt x="98574" y="7737"/>
                  </a:cubicBezTo>
                  <a:cubicBezTo>
                    <a:pt x="100117" y="7930"/>
                    <a:pt x="102382" y="8595"/>
                    <a:pt x="104424" y="8973"/>
                  </a:cubicBezTo>
                  <a:cubicBezTo>
                    <a:pt x="104360" y="6875"/>
                    <a:pt x="104163" y="4790"/>
                    <a:pt x="103669" y="2759"/>
                  </a:cubicBezTo>
                  <a:cubicBezTo>
                    <a:pt x="103649" y="2672"/>
                    <a:pt x="103629" y="2589"/>
                    <a:pt x="103612" y="2501"/>
                  </a:cubicBezTo>
                  <a:cubicBezTo>
                    <a:pt x="103602" y="2458"/>
                    <a:pt x="103595" y="2415"/>
                    <a:pt x="103585" y="2375"/>
                  </a:cubicBezTo>
                  <a:cubicBezTo>
                    <a:pt x="103569" y="2288"/>
                    <a:pt x="103555" y="2201"/>
                    <a:pt x="103538" y="2117"/>
                  </a:cubicBezTo>
                  <a:cubicBezTo>
                    <a:pt x="103525" y="2031"/>
                    <a:pt x="103512" y="1947"/>
                    <a:pt x="103502" y="1860"/>
                  </a:cubicBezTo>
                  <a:cubicBezTo>
                    <a:pt x="103489" y="1773"/>
                    <a:pt x="103478" y="1690"/>
                    <a:pt x="103469" y="1603"/>
                  </a:cubicBezTo>
                  <a:cubicBezTo>
                    <a:pt x="103449" y="1419"/>
                    <a:pt x="103432" y="1235"/>
                    <a:pt x="103421" y="1052"/>
                  </a:cubicBezTo>
                  <a:cubicBezTo>
                    <a:pt x="101410" y="794"/>
                    <a:pt x="99202" y="347"/>
                    <a:pt x="97682" y="220"/>
                  </a:cubicBezTo>
                  <a:cubicBezTo>
                    <a:pt x="95745" y="58"/>
                    <a:pt x="93789" y="1"/>
                    <a:pt x="918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6"/>
            <p:cNvSpPr/>
            <p:nvPr/>
          </p:nvSpPr>
          <p:spPr>
            <a:xfrm>
              <a:off x="720475" y="1387000"/>
              <a:ext cx="7705470" cy="752577"/>
            </a:xfrm>
            <a:custGeom>
              <a:rect b="b" l="l" r="r" t="t"/>
              <a:pathLst>
                <a:path extrusionOk="0" h="10823" w="104442">
                  <a:moveTo>
                    <a:pt x="92102" y="1"/>
                  </a:moveTo>
                  <a:cubicBezTo>
                    <a:pt x="87810" y="1"/>
                    <a:pt x="83504" y="353"/>
                    <a:pt x="79285" y="353"/>
                  </a:cubicBezTo>
                  <a:cubicBezTo>
                    <a:pt x="79135" y="353"/>
                    <a:pt x="78984" y="353"/>
                    <a:pt x="78834" y="352"/>
                  </a:cubicBezTo>
                  <a:cubicBezTo>
                    <a:pt x="78096" y="347"/>
                    <a:pt x="77359" y="345"/>
                    <a:pt x="76621" y="345"/>
                  </a:cubicBezTo>
                  <a:cubicBezTo>
                    <a:pt x="62707" y="345"/>
                    <a:pt x="48819" y="1128"/>
                    <a:pt x="34886" y="1128"/>
                  </a:cubicBezTo>
                  <a:cubicBezTo>
                    <a:pt x="31533" y="1128"/>
                    <a:pt x="28178" y="1082"/>
                    <a:pt x="24820" y="970"/>
                  </a:cubicBezTo>
                  <a:cubicBezTo>
                    <a:pt x="22099" y="879"/>
                    <a:pt x="19349" y="811"/>
                    <a:pt x="16598" y="811"/>
                  </a:cubicBezTo>
                  <a:cubicBezTo>
                    <a:pt x="11955" y="811"/>
                    <a:pt x="7314" y="1005"/>
                    <a:pt x="2824" y="1611"/>
                  </a:cubicBezTo>
                  <a:cubicBezTo>
                    <a:pt x="2698" y="1628"/>
                    <a:pt x="2470" y="1633"/>
                    <a:pt x="2171" y="1633"/>
                  </a:cubicBezTo>
                  <a:cubicBezTo>
                    <a:pt x="1738" y="1633"/>
                    <a:pt x="1156" y="1622"/>
                    <a:pt x="522" y="1622"/>
                  </a:cubicBezTo>
                  <a:cubicBezTo>
                    <a:pt x="351" y="1622"/>
                    <a:pt x="177" y="1623"/>
                    <a:pt x="1" y="1625"/>
                  </a:cubicBezTo>
                  <a:cubicBezTo>
                    <a:pt x="8" y="2129"/>
                    <a:pt x="38" y="2637"/>
                    <a:pt x="81" y="3149"/>
                  </a:cubicBezTo>
                  <a:cubicBezTo>
                    <a:pt x="298" y="5584"/>
                    <a:pt x="877" y="8092"/>
                    <a:pt x="1344" y="10578"/>
                  </a:cubicBezTo>
                  <a:cubicBezTo>
                    <a:pt x="5772" y="9994"/>
                    <a:pt x="10345" y="9806"/>
                    <a:pt x="14920" y="9806"/>
                  </a:cubicBezTo>
                  <a:cubicBezTo>
                    <a:pt x="17665" y="9806"/>
                    <a:pt x="20411" y="9874"/>
                    <a:pt x="23126" y="9964"/>
                  </a:cubicBezTo>
                  <a:cubicBezTo>
                    <a:pt x="26488" y="10076"/>
                    <a:pt x="29846" y="10122"/>
                    <a:pt x="33202" y="10122"/>
                  </a:cubicBezTo>
                  <a:cubicBezTo>
                    <a:pt x="41572" y="10122"/>
                    <a:pt x="49928" y="9839"/>
                    <a:pt x="58282" y="9613"/>
                  </a:cubicBezTo>
                  <a:cubicBezTo>
                    <a:pt x="63816" y="9463"/>
                    <a:pt x="69353" y="9339"/>
                    <a:pt x="74894" y="9339"/>
                  </a:cubicBezTo>
                  <a:cubicBezTo>
                    <a:pt x="75641" y="9339"/>
                    <a:pt x="76389" y="9341"/>
                    <a:pt x="77137" y="9346"/>
                  </a:cubicBezTo>
                  <a:cubicBezTo>
                    <a:pt x="77287" y="9347"/>
                    <a:pt x="77437" y="9347"/>
                    <a:pt x="77588" y="9347"/>
                  </a:cubicBezTo>
                  <a:cubicBezTo>
                    <a:pt x="81808" y="9347"/>
                    <a:pt x="86117" y="8994"/>
                    <a:pt x="90411" y="8994"/>
                  </a:cubicBezTo>
                  <a:cubicBezTo>
                    <a:pt x="92571" y="8994"/>
                    <a:pt x="94728" y="9083"/>
                    <a:pt x="96868" y="9352"/>
                  </a:cubicBezTo>
                  <a:cubicBezTo>
                    <a:pt x="98845" y="9600"/>
                    <a:pt x="102009" y="10622"/>
                    <a:pt x="104365" y="10823"/>
                  </a:cubicBezTo>
                  <a:cubicBezTo>
                    <a:pt x="104362" y="10615"/>
                    <a:pt x="104362" y="10408"/>
                    <a:pt x="104358" y="10201"/>
                  </a:cubicBezTo>
                  <a:lnTo>
                    <a:pt x="104358" y="9746"/>
                  </a:lnTo>
                  <a:cubicBezTo>
                    <a:pt x="104358" y="9439"/>
                    <a:pt x="104358" y="9135"/>
                    <a:pt x="104362" y="8828"/>
                  </a:cubicBezTo>
                  <a:cubicBezTo>
                    <a:pt x="104365" y="8674"/>
                    <a:pt x="104365" y="8521"/>
                    <a:pt x="104368" y="8367"/>
                  </a:cubicBezTo>
                  <a:cubicBezTo>
                    <a:pt x="104371" y="8213"/>
                    <a:pt x="104371" y="8060"/>
                    <a:pt x="104375" y="7906"/>
                  </a:cubicBezTo>
                  <a:cubicBezTo>
                    <a:pt x="104385" y="7287"/>
                    <a:pt x="104398" y="6669"/>
                    <a:pt x="104411" y="6048"/>
                  </a:cubicBezTo>
                  <a:cubicBezTo>
                    <a:pt x="104418" y="5661"/>
                    <a:pt x="104425" y="5270"/>
                    <a:pt x="104431" y="4882"/>
                  </a:cubicBezTo>
                  <a:cubicBezTo>
                    <a:pt x="104431" y="4725"/>
                    <a:pt x="104435" y="4572"/>
                    <a:pt x="104435" y="4415"/>
                  </a:cubicBezTo>
                  <a:cubicBezTo>
                    <a:pt x="104438" y="4338"/>
                    <a:pt x="104438" y="4257"/>
                    <a:pt x="104438" y="4180"/>
                  </a:cubicBezTo>
                  <a:cubicBezTo>
                    <a:pt x="104442" y="3947"/>
                    <a:pt x="104442" y="3713"/>
                    <a:pt x="104442" y="3479"/>
                  </a:cubicBezTo>
                  <a:lnTo>
                    <a:pt x="104442" y="3095"/>
                  </a:lnTo>
                  <a:cubicBezTo>
                    <a:pt x="104438" y="2594"/>
                    <a:pt x="104431" y="2093"/>
                    <a:pt x="104415" y="1595"/>
                  </a:cubicBezTo>
                  <a:cubicBezTo>
                    <a:pt x="102373" y="1217"/>
                    <a:pt x="100108" y="552"/>
                    <a:pt x="98565" y="359"/>
                  </a:cubicBezTo>
                  <a:cubicBezTo>
                    <a:pt x="96422" y="90"/>
                    <a:pt x="94264" y="1"/>
                    <a:pt x="921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6"/>
            <p:cNvSpPr/>
            <p:nvPr/>
          </p:nvSpPr>
          <p:spPr>
            <a:xfrm>
              <a:off x="819550" y="1989892"/>
              <a:ext cx="7614281" cy="752586"/>
            </a:xfrm>
            <a:custGeom>
              <a:rect b="b" l="l" r="r" t="t"/>
              <a:pathLst>
                <a:path extrusionOk="0" h="10573" w="103206">
                  <a:moveTo>
                    <a:pt x="89068" y="1"/>
                  </a:moveTo>
                  <a:cubicBezTo>
                    <a:pt x="84774" y="1"/>
                    <a:pt x="80465" y="354"/>
                    <a:pt x="76245" y="354"/>
                  </a:cubicBezTo>
                  <a:cubicBezTo>
                    <a:pt x="76094" y="354"/>
                    <a:pt x="75944" y="354"/>
                    <a:pt x="75794" y="353"/>
                  </a:cubicBezTo>
                  <a:cubicBezTo>
                    <a:pt x="75046" y="348"/>
                    <a:pt x="74298" y="346"/>
                    <a:pt x="73551" y="346"/>
                  </a:cubicBezTo>
                  <a:cubicBezTo>
                    <a:pt x="68010" y="346"/>
                    <a:pt x="62473" y="470"/>
                    <a:pt x="56939" y="620"/>
                  </a:cubicBezTo>
                  <a:cubicBezTo>
                    <a:pt x="48585" y="846"/>
                    <a:pt x="40229" y="1129"/>
                    <a:pt x="31859" y="1129"/>
                  </a:cubicBezTo>
                  <a:cubicBezTo>
                    <a:pt x="28503" y="1129"/>
                    <a:pt x="25145" y="1083"/>
                    <a:pt x="21783" y="971"/>
                  </a:cubicBezTo>
                  <a:cubicBezTo>
                    <a:pt x="19068" y="881"/>
                    <a:pt x="16322" y="813"/>
                    <a:pt x="13577" y="813"/>
                  </a:cubicBezTo>
                  <a:cubicBezTo>
                    <a:pt x="9002" y="813"/>
                    <a:pt x="4429" y="1001"/>
                    <a:pt x="1" y="1585"/>
                  </a:cubicBezTo>
                  <a:cubicBezTo>
                    <a:pt x="112" y="2186"/>
                    <a:pt x="218" y="2788"/>
                    <a:pt x="312" y="3383"/>
                  </a:cubicBezTo>
                  <a:cubicBezTo>
                    <a:pt x="479" y="4451"/>
                    <a:pt x="606" y="5514"/>
                    <a:pt x="650" y="6556"/>
                  </a:cubicBezTo>
                  <a:cubicBezTo>
                    <a:pt x="699" y="7706"/>
                    <a:pt x="693" y="8878"/>
                    <a:pt x="666" y="10058"/>
                  </a:cubicBezTo>
                  <a:cubicBezTo>
                    <a:pt x="4464" y="9658"/>
                    <a:pt x="8351" y="9522"/>
                    <a:pt x="12238" y="9522"/>
                  </a:cubicBezTo>
                  <a:cubicBezTo>
                    <a:pt x="14982" y="9522"/>
                    <a:pt x="17727" y="9590"/>
                    <a:pt x="20440" y="9680"/>
                  </a:cubicBezTo>
                  <a:cubicBezTo>
                    <a:pt x="23809" y="9793"/>
                    <a:pt x="27174" y="9839"/>
                    <a:pt x="30536" y="9839"/>
                  </a:cubicBezTo>
                  <a:cubicBezTo>
                    <a:pt x="44460" y="9839"/>
                    <a:pt x="58338" y="9055"/>
                    <a:pt x="72244" y="9055"/>
                  </a:cubicBezTo>
                  <a:cubicBezTo>
                    <a:pt x="72980" y="9055"/>
                    <a:pt x="73715" y="9057"/>
                    <a:pt x="74451" y="9062"/>
                  </a:cubicBezTo>
                  <a:cubicBezTo>
                    <a:pt x="74601" y="9063"/>
                    <a:pt x="74751" y="9063"/>
                    <a:pt x="74902" y="9063"/>
                  </a:cubicBezTo>
                  <a:cubicBezTo>
                    <a:pt x="79121" y="9063"/>
                    <a:pt x="83428" y="8711"/>
                    <a:pt x="87720" y="8711"/>
                  </a:cubicBezTo>
                  <a:cubicBezTo>
                    <a:pt x="89882" y="8711"/>
                    <a:pt x="92041" y="8800"/>
                    <a:pt x="94182" y="9069"/>
                  </a:cubicBezTo>
                  <a:cubicBezTo>
                    <a:pt x="96377" y="9344"/>
                    <a:pt x="100038" y="10572"/>
                    <a:pt x="102425" y="10572"/>
                  </a:cubicBezTo>
                  <a:cubicBezTo>
                    <a:pt x="102704" y="10572"/>
                    <a:pt x="102966" y="10556"/>
                    <a:pt x="103205" y="10519"/>
                  </a:cubicBezTo>
                  <a:lnTo>
                    <a:pt x="103205" y="10505"/>
                  </a:lnTo>
                  <a:cubicBezTo>
                    <a:pt x="103205" y="10221"/>
                    <a:pt x="103205" y="9937"/>
                    <a:pt x="103202" y="9653"/>
                  </a:cubicBezTo>
                  <a:cubicBezTo>
                    <a:pt x="103195" y="8989"/>
                    <a:pt x="103185" y="8320"/>
                    <a:pt x="103169" y="7655"/>
                  </a:cubicBezTo>
                  <a:cubicBezTo>
                    <a:pt x="103155" y="7084"/>
                    <a:pt x="103139" y="6513"/>
                    <a:pt x="103122" y="5945"/>
                  </a:cubicBezTo>
                  <a:cubicBezTo>
                    <a:pt x="103119" y="5758"/>
                    <a:pt x="103112" y="5567"/>
                    <a:pt x="103105" y="5377"/>
                  </a:cubicBezTo>
                  <a:cubicBezTo>
                    <a:pt x="103088" y="4812"/>
                    <a:pt x="103072" y="4248"/>
                    <a:pt x="103059" y="3690"/>
                  </a:cubicBezTo>
                  <a:cubicBezTo>
                    <a:pt x="103059" y="3643"/>
                    <a:pt x="103055" y="3600"/>
                    <a:pt x="103055" y="3557"/>
                  </a:cubicBezTo>
                  <a:cubicBezTo>
                    <a:pt x="103052" y="3413"/>
                    <a:pt x="103048" y="3273"/>
                    <a:pt x="103045" y="3132"/>
                  </a:cubicBezTo>
                  <a:cubicBezTo>
                    <a:pt x="103042" y="2945"/>
                    <a:pt x="103039" y="2761"/>
                    <a:pt x="103035" y="2578"/>
                  </a:cubicBezTo>
                  <a:cubicBezTo>
                    <a:pt x="103028" y="2327"/>
                    <a:pt x="103025" y="2076"/>
                    <a:pt x="103022" y="1830"/>
                  </a:cubicBezTo>
                  <a:cubicBezTo>
                    <a:pt x="100666" y="1629"/>
                    <a:pt x="97502" y="607"/>
                    <a:pt x="95525" y="359"/>
                  </a:cubicBezTo>
                  <a:cubicBezTo>
                    <a:pt x="93385" y="90"/>
                    <a:pt x="91228" y="1"/>
                    <a:pt x="890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6"/>
            <p:cNvSpPr/>
            <p:nvPr/>
          </p:nvSpPr>
          <p:spPr>
            <a:xfrm>
              <a:off x="861524" y="2573822"/>
              <a:ext cx="7572301" cy="688769"/>
            </a:xfrm>
            <a:custGeom>
              <a:rect b="b" l="l" r="r" t="t"/>
              <a:pathLst>
                <a:path extrusionOk="0" h="10274" w="102637">
                  <a:moveTo>
                    <a:pt x="87151" y="1"/>
                  </a:moveTo>
                  <a:cubicBezTo>
                    <a:pt x="82859" y="1"/>
                    <a:pt x="78552" y="353"/>
                    <a:pt x="74333" y="353"/>
                  </a:cubicBezTo>
                  <a:cubicBezTo>
                    <a:pt x="74182" y="353"/>
                    <a:pt x="74032" y="353"/>
                    <a:pt x="73882" y="352"/>
                  </a:cubicBezTo>
                  <a:cubicBezTo>
                    <a:pt x="73146" y="347"/>
                    <a:pt x="72411" y="345"/>
                    <a:pt x="71675" y="345"/>
                  </a:cubicBezTo>
                  <a:cubicBezTo>
                    <a:pt x="57769" y="345"/>
                    <a:pt x="43891" y="1129"/>
                    <a:pt x="29967" y="1129"/>
                  </a:cubicBezTo>
                  <a:cubicBezTo>
                    <a:pt x="26605" y="1129"/>
                    <a:pt x="23240" y="1083"/>
                    <a:pt x="19871" y="970"/>
                  </a:cubicBezTo>
                  <a:cubicBezTo>
                    <a:pt x="17158" y="880"/>
                    <a:pt x="14413" y="812"/>
                    <a:pt x="11669" y="812"/>
                  </a:cubicBezTo>
                  <a:cubicBezTo>
                    <a:pt x="7782" y="812"/>
                    <a:pt x="3895" y="948"/>
                    <a:pt x="97" y="1348"/>
                  </a:cubicBezTo>
                  <a:cubicBezTo>
                    <a:pt x="84" y="2116"/>
                    <a:pt x="61" y="2891"/>
                    <a:pt x="41" y="3659"/>
                  </a:cubicBezTo>
                  <a:cubicBezTo>
                    <a:pt x="16" y="4595"/>
                    <a:pt x="0" y="5523"/>
                    <a:pt x="7" y="6439"/>
                  </a:cubicBezTo>
                  <a:cubicBezTo>
                    <a:pt x="7" y="6690"/>
                    <a:pt x="13" y="6940"/>
                    <a:pt x="20" y="7187"/>
                  </a:cubicBezTo>
                  <a:cubicBezTo>
                    <a:pt x="20" y="7311"/>
                    <a:pt x="27" y="7435"/>
                    <a:pt x="30" y="7555"/>
                  </a:cubicBezTo>
                  <a:cubicBezTo>
                    <a:pt x="57" y="8354"/>
                    <a:pt x="110" y="9139"/>
                    <a:pt x="207" y="9897"/>
                  </a:cubicBezTo>
                  <a:cubicBezTo>
                    <a:pt x="214" y="9967"/>
                    <a:pt x="291" y="10010"/>
                    <a:pt x="411" y="10037"/>
                  </a:cubicBezTo>
                  <a:cubicBezTo>
                    <a:pt x="421" y="10041"/>
                    <a:pt x="434" y="10041"/>
                    <a:pt x="448" y="10044"/>
                  </a:cubicBezTo>
                  <a:cubicBezTo>
                    <a:pt x="488" y="10050"/>
                    <a:pt x="531" y="10057"/>
                    <a:pt x="578" y="10061"/>
                  </a:cubicBezTo>
                  <a:cubicBezTo>
                    <a:pt x="615" y="10061"/>
                    <a:pt x="655" y="10064"/>
                    <a:pt x="695" y="10064"/>
                  </a:cubicBezTo>
                  <a:cubicBezTo>
                    <a:pt x="712" y="10067"/>
                    <a:pt x="728" y="10067"/>
                    <a:pt x="742" y="10067"/>
                  </a:cubicBezTo>
                  <a:cubicBezTo>
                    <a:pt x="895" y="10067"/>
                    <a:pt x="1066" y="10061"/>
                    <a:pt x="1239" y="10044"/>
                  </a:cubicBezTo>
                  <a:cubicBezTo>
                    <a:pt x="1276" y="10044"/>
                    <a:pt x="1313" y="10041"/>
                    <a:pt x="1347" y="10037"/>
                  </a:cubicBezTo>
                  <a:cubicBezTo>
                    <a:pt x="1367" y="10033"/>
                    <a:pt x="1384" y="10033"/>
                    <a:pt x="1400" y="10030"/>
                  </a:cubicBezTo>
                  <a:cubicBezTo>
                    <a:pt x="1433" y="10027"/>
                    <a:pt x="1470" y="10024"/>
                    <a:pt x="1504" y="10021"/>
                  </a:cubicBezTo>
                  <a:cubicBezTo>
                    <a:pt x="1540" y="10017"/>
                    <a:pt x="1580" y="10013"/>
                    <a:pt x="1620" y="10007"/>
                  </a:cubicBezTo>
                  <a:cubicBezTo>
                    <a:pt x="1647" y="10004"/>
                    <a:pt x="1677" y="10001"/>
                    <a:pt x="1707" y="9997"/>
                  </a:cubicBezTo>
                  <a:cubicBezTo>
                    <a:pt x="1994" y="9964"/>
                    <a:pt x="2255" y="9927"/>
                    <a:pt x="2426" y="9907"/>
                  </a:cubicBezTo>
                  <a:cubicBezTo>
                    <a:pt x="2435" y="9907"/>
                    <a:pt x="2449" y="9903"/>
                    <a:pt x="2459" y="9903"/>
                  </a:cubicBezTo>
                  <a:cubicBezTo>
                    <a:pt x="2519" y="9897"/>
                    <a:pt x="2566" y="9890"/>
                    <a:pt x="2589" y="9890"/>
                  </a:cubicBezTo>
                  <a:lnTo>
                    <a:pt x="2602" y="9890"/>
                  </a:lnTo>
                  <a:cubicBezTo>
                    <a:pt x="2923" y="9910"/>
                    <a:pt x="3244" y="9924"/>
                    <a:pt x="3568" y="9937"/>
                  </a:cubicBezTo>
                  <a:cubicBezTo>
                    <a:pt x="3712" y="9944"/>
                    <a:pt x="3859" y="9947"/>
                    <a:pt x="4002" y="9950"/>
                  </a:cubicBezTo>
                  <a:cubicBezTo>
                    <a:pt x="4093" y="9953"/>
                    <a:pt x="4179" y="9957"/>
                    <a:pt x="4266" y="9957"/>
                  </a:cubicBezTo>
                  <a:cubicBezTo>
                    <a:pt x="4420" y="9960"/>
                    <a:pt x="4574" y="9964"/>
                    <a:pt x="4724" y="9967"/>
                  </a:cubicBezTo>
                  <a:cubicBezTo>
                    <a:pt x="4811" y="9967"/>
                    <a:pt x="4895" y="9970"/>
                    <a:pt x="4978" y="9970"/>
                  </a:cubicBezTo>
                  <a:cubicBezTo>
                    <a:pt x="5240" y="9973"/>
                    <a:pt x="5503" y="9975"/>
                    <a:pt x="5765" y="9975"/>
                  </a:cubicBezTo>
                  <a:cubicBezTo>
                    <a:pt x="6380" y="9975"/>
                    <a:pt x="6995" y="9966"/>
                    <a:pt x="7610" y="9950"/>
                  </a:cubicBezTo>
                  <a:cubicBezTo>
                    <a:pt x="7690" y="9950"/>
                    <a:pt x="7774" y="9947"/>
                    <a:pt x="7854" y="9947"/>
                  </a:cubicBezTo>
                  <a:cubicBezTo>
                    <a:pt x="8014" y="9940"/>
                    <a:pt x="8172" y="9937"/>
                    <a:pt x="8329" y="9930"/>
                  </a:cubicBezTo>
                  <a:cubicBezTo>
                    <a:pt x="8492" y="9927"/>
                    <a:pt x="8660" y="9920"/>
                    <a:pt x="8823" y="9913"/>
                  </a:cubicBezTo>
                  <a:cubicBezTo>
                    <a:pt x="9061" y="9907"/>
                    <a:pt x="9294" y="9897"/>
                    <a:pt x="9531" y="9887"/>
                  </a:cubicBezTo>
                  <a:cubicBezTo>
                    <a:pt x="9612" y="9883"/>
                    <a:pt x="9695" y="9880"/>
                    <a:pt x="9778" y="9877"/>
                  </a:cubicBezTo>
                  <a:cubicBezTo>
                    <a:pt x="9932" y="9870"/>
                    <a:pt x="10086" y="9863"/>
                    <a:pt x="10239" y="9857"/>
                  </a:cubicBezTo>
                  <a:cubicBezTo>
                    <a:pt x="10591" y="9840"/>
                    <a:pt x="10941" y="9823"/>
                    <a:pt x="11292" y="9806"/>
                  </a:cubicBezTo>
                  <a:cubicBezTo>
                    <a:pt x="11816" y="9780"/>
                    <a:pt x="12341" y="9757"/>
                    <a:pt x="12865" y="9729"/>
                  </a:cubicBezTo>
                  <a:cubicBezTo>
                    <a:pt x="13042" y="9720"/>
                    <a:pt x="13216" y="9713"/>
                    <a:pt x="13394" y="9703"/>
                  </a:cubicBezTo>
                  <a:cubicBezTo>
                    <a:pt x="13744" y="9686"/>
                    <a:pt x="14092" y="9669"/>
                    <a:pt x="14442" y="9649"/>
                  </a:cubicBezTo>
                  <a:cubicBezTo>
                    <a:pt x="17432" y="9503"/>
                    <a:pt x="20422" y="9352"/>
                    <a:pt x="23422" y="9222"/>
                  </a:cubicBezTo>
                  <a:cubicBezTo>
                    <a:pt x="23760" y="9208"/>
                    <a:pt x="24098" y="9195"/>
                    <a:pt x="24431" y="9182"/>
                  </a:cubicBezTo>
                  <a:cubicBezTo>
                    <a:pt x="24799" y="9165"/>
                    <a:pt x="25163" y="9151"/>
                    <a:pt x="25530" y="9135"/>
                  </a:cubicBezTo>
                  <a:cubicBezTo>
                    <a:pt x="26573" y="9095"/>
                    <a:pt x="27618" y="9058"/>
                    <a:pt x="28665" y="9028"/>
                  </a:cubicBezTo>
                  <a:cubicBezTo>
                    <a:pt x="28845" y="9022"/>
                    <a:pt x="29025" y="9015"/>
                    <a:pt x="29209" y="9011"/>
                  </a:cubicBezTo>
                  <a:cubicBezTo>
                    <a:pt x="29911" y="8991"/>
                    <a:pt x="30609" y="8971"/>
                    <a:pt x="31310" y="8958"/>
                  </a:cubicBezTo>
                  <a:cubicBezTo>
                    <a:pt x="31320" y="8958"/>
                    <a:pt x="31327" y="8958"/>
                    <a:pt x="31334" y="8955"/>
                  </a:cubicBezTo>
                  <a:cubicBezTo>
                    <a:pt x="32386" y="8931"/>
                    <a:pt x="33438" y="8915"/>
                    <a:pt x="34490" y="8904"/>
                  </a:cubicBezTo>
                  <a:lnTo>
                    <a:pt x="34501" y="8904"/>
                  </a:lnTo>
                  <a:cubicBezTo>
                    <a:pt x="35028" y="8898"/>
                    <a:pt x="35553" y="8895"/>
                    <a:pt x="36081" y="8895"/>
                  </a:cubicBezTo>
                  <a:cubicBezTo>
                    <a:pt x="36258" y="8891"/>
                    <a:pt x="36435" y="8891"/>
                    <a:pt x="36612" y="8891"/>
                  </a:cubicBezTo>
                  <a:cubicBezTo>
                    <a:pt x="36703" y="8891"/>
                    <a:pt x="36794" y="8891"/>
                    <a:pt x="36885" y="8891"/>
                  </a:cubicBezTo>
                  <a:cubicBezTo>
                    <a:pt x="39266" y="8891"/>
                    <a:pt x="41645" y="8931"/>
                    <a:pt x="44025" y="9022"/>
                  </a:cubicBezTo>
                  <a:cubicBezTo>
                    <a:pt x="44052" y="9025"/>
                    <a:pt x="44079" y="9025"/>
                    <a:pt x="44106" y="9025"/>
                  </a:cubicBezTo>
                  <a:cubicBezTo>
                    <a:pt x="45004" y="9058"/>
                    <a:pt x="45903" y="9091"/>
                    <a:pt x="46805" y="9119"/>
                  </a:cubicBezTo>
                  <a:cubicBezTo>
                    <a:pt x="47536" y="9142"/>
                    <a:pt x="48268" y="9162"/>
                    <a:pt x="49000" y="9182"/>
                  </a:cubicBezTo>
                  <a:cubicBezTo>
                    <a:pt x="49454" y="9191"/>
                    <a:pt x="49905" y="9205"/>
                    <a:pt x="50360" y="9216"/>
                  </a:cubicBezTo>
                  <a:lnTo>
                    <a:pt x="50393" y="9216"/>
                  </a:lnTo>
                  <a:cubicBezTo>
                    <a:pt x="51088" y="9232"/>
                    <a:pt x="51783" y="9245"/>
                    <a:pt x="52478" y="9259"/>
                  </a:cubicBezTo>
                  <a:lnTo>
                    <a:pt x="52504" y="9259"/>
                  </a:lnTo>
                  <a:cubicBezTo>
                    <a:pt x="52965" y="9268"/>
                    <a:pt x="53426" y="9276"/>
                    <a:pt x="53891" y="9285"/>
                  </a:cubicBezTo>
                  <a:cubicBezTo>
                    <a:pt x="55070" y="9305"/>
                    <a:pt x="56253" y="9319"/>
                    <a:pt x="57432" y="9332"/>
                  </a:cubicBezTo>
                  <a:cubicBezTo>
                    <a:pt x="57896" y="9339"/>
                    <a:pt x="58361" y="9342"/>
                    <a:pt x="58825" y="9349"/>
                  </a:cubicBezTo>
                  <a:cubicBezTo>
                    <a:pt x="61411" y="9372"/>
                    <a:pt x="63996" y="9386"/>
                    <a:pt x="66579" y="9399"/>
                  </a:cubicBezTo>
                  <a:cubicBezTo>
                    <a:pt x="71143" y="9419"/>
                    <a:pt x="75706" y="9429"/>
                    <a:pt x="80270" y="9479"/>
                  </a:cubicBezTo>
                  <a:cubicBezTo>
                    <a:pt x="81182" y="9489"/>
                    <a:pt x="82094" y="9503"/>
                    <a:pt x="83006" y="9516"/>
                  </a:cubicBezTo>
                  <a:cubicBezTo>
                    <a:pt x="83691" y="9526"/>
                    <a:pt x="84376" y="9536"/>
                    <a:pt x="85060" y="9549"/>
                  </a:cubicBezTo>
                  <a:cubicBezTo>
                    <a:pt x="86200" y="9569"/>
                    <a:pt x="87342" y="9596"/>
                    <a:pt x="88482" y="9623"/>
                  </a:cubicBezTo>
                  <a:cubicBezTo>
                    <a:pt x="89136" y="9640"/>
                    <a:pt x="89794" y="9660"/>
                    <a:pt x="90449" y="9683"/>
                  </a:cubicBezTo>
                  <a:cubicBezTo>
                    <a:pt x="91321" y="9717"/>
                    <a:pt x="92196" y="9753"/>
                    <a:pt x="93069" y="9793"/>
                  </a:cubicBezTo>
                  <a:cubicBezTo>
                    <a:pt x="93502" y="9813"/>
                    <a:pt x="93937" y="9833"/>
                    <a:pt x="94375" y="9853"/>
                  </a:cubicBezTo>
                  <a:cubicBezTo>
                    <a:pt x="94592" y="9867"/>
                    <a:pt x="94809" y="9877"/>
                    <a:pt x="95026" y="9887"/>
                  </a:cubicBezTo>
                  <a:cubicBezTo>
                    <a:pt x="95460" y="9910"/>
                    <a:pt x="95895" y="9933"/>
                    <a:pt x="96329" y="9957"/>
                  </a:cubicBezTo>
                  <a:cubicBezTo>
                    <a:pt x="96763" y="9980"/>
                    <a:pt x="97198" y="10004"/>
                    <a:pt x="97628" y="10030"/>
                  </a:cubicBezTo>
                  <a:cubicBezTo>
                    <a:pt x="98063" y="10053"/>
                    <a:pt x="98494" y="10077"/>
                    <a:pt x="98925" y="10104"/>
                  </a:cubicBezTo>
                  <a:cubicBezTo>
                    <a:pt x="98938" y="10104"/>
                    <a:pt x="98955" y="10104"/>
                    <a:pt x="98975" y="10107"/>
                  </a:cubicBezTo>
                  <a:cubicBezTo>
                    <a:pt x="98992" y="10107"/>
                    <a:pt x="99008" y="10110"/>
                    <a:pt x="99028" y="10110"/>
                  </a:cubicBezTo>
                  <a:lnTo>
                    <a:pt x="99045" y="10110"/>
                  </a:lnTo>
                  <a:cubicBezTo>
                    <a:pt x="99055" y="10114"/>
                    <a:pt x="99065" y="10114"/>
                    <a:pt x="99075" y="10114"/>
                  </a:cubicBezTo>
                  <a:cubicBezTo>
                    <a:pt x="99098" y="10118"/>
                    <a:pt x="99122" y="10121"/>
                    <a:pt x="99149" y="10121"/>
                  </a:cubicBezTo>
                  <a:cubicBezTo>
                    <a:pt x="99162" y="10124"/>
                    <a:pt x="99175" y="10124"/>
                    <a:pt x="99189" y="10124"/>
                  </a:cubicBezTo>
                  <a:cubicBezTo>
                    <a:pt x="99209" y="10127"/>
                    <a:pt x="99232" y="10130"/>
                    <a:pt x="99252" y="10130"/>
                  </a:cubicBezTo>
                  <a:cubicBezTo>
                    <a:pt x="99263" y="10130"/>
                    <a:pt x="99269" y="10134"/>
                    <a:pt x="99275" y="10134"/>
                  </a:cubicBezTo>
                  <a:cubicBezTo>
                    <a:pt x="99292" y="10134"/>
                    <a:pt x="99306" y="10138"/>
                    <a:pt x="99323" y="10138"/>
                  </a:cubicBezTo>
                  <a:cubicBezTo>
                    <a:pt x="99346" y="10141"/>
                    <a:pt x="99369" y="10144"/>
                    <a:pt x="99396" y="10144"/>
                  </a:cubicBezTo>
                  <a:cubicBezTo>
                    <a:pt x="99406" y="10144"/>
                    <a:pt x="99412" y="10147"/>
                    <a:pt x="99423" y="10147"/>
                  </a:cubicBezTo>
                  <a:cubicBezTo>
                    <a:pt x="99446" y="10150"/>
                    <a:pt x="99473" y="10150"/>
                    <a:pt x="99499" y="10154"/>
                  </a:cubicBezTo>
                  <a:cubicBezTo>
                    <a:pt x="99519" y="10158"/>
                    <a:pt x="99536" y="10158"/>
                    <a:pt x="99556" y="10161"/>
                  </a:cubicBezTo>
                  <a:cubicBezTo>
                    <a:pt x="99583" y="10161"/>
                    <a:pt x="99610" y="10164"/>
                    <a:pt x="99639" y="10167"/>
                  </a:cubicBezTo>
                  <a:cubicBezTo>
                    <a:pt x="99659" y="10167"/>
                    <a:pt x="99676" y="10170"/>
                    <a:pt x="99696" y="10174"/>
                  </a:cubicBezTo>
                  <a:cubicBezTo>
                    <a:pt x="99716" y="10174"/>
                    <a:pt x="99736" y="10178"/>
                    <a:pt x="99756" y="10178"/>
                  </a:cubicBezTo>
                  <a:cubicBezTo>
                    <a:pt x="99857" y="10187"/>
                    <a:pt x="99960" y="10194"/>
                    <a:pt x="100068" y="10204"/>
                  </a:cubicBezTo>
                  <a:cubicBezTo>
                    <a:pt x="100088" y="10207"/>
                    <a:pt x="100111" y="10207"/>
                    <a:pt x="100131" y="10211"/>
                  </a:cubicBezTo>
                  <a:cubicBezTo>
                    <a:pt x="100165" y="10211"/>
                    <a:pt x="100194" y="10214"/>
                    <a:pt x="100228" y="10218"/>
                  </a:cubicBezTo>
                  <a:cubicBezTo>
                    <a:pt x="100251" y="10218"/>
                    <a:pt x="100271" y="10221"/>
                    <a:pt x="100294" y="10221"/>
                  </a:cubicBezTo>
                  <a:cubicBezTo>
                    <a:pt x="100348" y="10227"/>
                    <a:pt x="100401" y="10231"/>
                    <a:pt x="100455" y="10234"/>
                  </a:cubicBezTo>
                  <a:cubicBezTo>
                    <a:pt x="100478" y="10234"/>
                    <a:pt x="100498" y="10238"/>
                    <a:pt x="100521" y="10238"/>
                  </a:cubicBezTo>
                  <a:cubicBezTo>
                    <a:pt x="100541" y="10241"/>
                    <a:pt x="100565" y="10241"/>
                    <a:pt x="100586" y="10244"/>
                  </a:cubicBezTo>
                  <a:cubicBezTo>
                    <a:pt x="100609" y="10244"/>
                    <a:pt x="100629" y="10244"/>
                    <a:pt x="100652" y="10247"/>
                  </a:cubicBezTo>
                  <a:cubicBezTo>
                    <a:pt x="100672" y="10247"/>
                    <a:pt x="100692" y="10251"/>
                    <a:pt x="100715" y="10251"/>
                  </a:cubicBezTo>
                  <a:cubicBezTo>
                    <a:pt x="100746" y="10254"/>
                    <a:pt x="100779" y="10254"/>
                    <a:pt x="100809" y="10258"/>
                  </a:cubicBezTo>
                  <a:cubicBezTo>
                    <a:pt x="100882" y="10261"/>
                    <a:pt x="100956" y="10264"/>
                    <a:pt x="101026" y="10267"/>
                  </a:cubicBezTo>
                  <a:lnTo>
                    <a:pt x="101113" y="10267"/>
                  </a:lnTo>
                  <a:cubicBezTo>
                    <a:pt x="101143" y="10271"/>
                    <a:pt x="101173" y="10271"/>
                    <a:pt x="101200" y="10271"/>
                  </a:cubicBezTo>
                  <a:lnTo>
                    <a:pt x="101283" y="10271"/>
                  </a:lnTo>
                  <a:cubicBezTo>
                    <a:pt x="101300" y="10271"/>
                    <a:pt x="101317" y="10274"/>
                    <a:pt x="101337" y="10274"/>
                  </a:cubicBezTo>
                  <a:cubicBezTo>
                    <a:pt x="101354" y="10274"/>
                    <a:pt x="101370" y="10274"/>
                    <a:pt x="101387" y="10271"/>
                  </a:cubicBezTo>
                  <a:lnTo>
                    <a:pt x="101508" y="10271"/>
                  </a:lnTo>
                  <a:cubicBezTo>
                    <a:pt x="101514" y="10271"/>
                    <a:pt x="101524" y="10271"/>
                    <a:pt x="101531" y="10267"/>
                  </a:cubicBezTo>
                  <a:lnTo>
                    <a:pt x="101574" y="10267"/>
                  </a:lnTo>
                  <a:cubicBezTo>
                    <a:pt x="101594" y="10264"/>
                    <a:pt x="101614" y="10264"/>
                    <a:pt x="101634" y="10264"/>
                  </a:cubicBezTo>
                  <a:cubicBezTo>
                    <a:pt x="101641" y="10261"/>
                    <a:pt x="101648" y="10261"/>
                    <a:pt x="101654" y="10261"/>
                  </a:cubicBezTo>
                  <a:cubicBezTo>
                    <a:pt x="101668" y="10261"/>
                    <a:pt x="101678" y="10258"/>
                    <a:pt x="101691" y="10258"/>
                  </a:cubicBezTo>
                  <a:cubicBezTo>
                    <a:pt x="101704" y="10258"/>
                    <a:pt x="101714" y="10254"/>
                    <a:pt x="101724" y="10254"/>
                  </a:cubicBezTo>
                  <a:cubicBezTo>
                    <a:pt x="101734" y="10251"/>
                    <a:pt x="101748" y="10251"/>
                    <a:pt x="101758" y="10247"/>
                  </a:cubicBezTo>
                  <a:cubicBezTo>
                    <a:pt x="101761" y="10247"/>
                    <a:pt x="101768" y="10247"/>
                    <a:pt x="101771" y="10244"/>
                  </a:cubicBezTo>
                  <a:cubicBezTo>
                    <a:pt x="101781" y="10244"/>
                    <a:pt x="101791" y="10241"/>
                    <a:pt x="101798" y="10241"/>
                  </a:cubicBezTo>
                  <a:cubicBezTo>
                    <a:pt x="101808" y="10238"/>
                    <a:pt x="101815" y="10234"/>
                    <a:pt x="101821" y="10234"/>
                  </a:cubicBezTo>
                  <a:cubicBezTo>
                    <a:pt x="101835" y="10227"/>
                    <a:pt x="101844" y="10224"/>
                    <a:pt x="101855" y="10221"/>
                  </a:cubicBezTo>
                  <a:cubicBezTo>
                    <a:pt x="101881" y="10211"/>
                    <a:pt x="101898" y="10194"/>
                    <a:pt x="101901" y="10178"/>
                  </a:cubicBezTo>
                  <a:cubicBezTo>
                    <a:pt x="102125" y="9182"/>
                    <a:pt x="102285" y="8140"/>
                    <a:pt x="102399" y="7067"/>
                  </a:cubicBezTo>
                  <a:cubicBezTo>
                    <a:pt x="102430" y="6800"/>
                    <a:pt x="102453" y="6530"/>
                    <a:pt x="102476" y="6255"/>
                  </a:cubicBezTo>
                  <a:cubicBezTo>
                    <a:pt x="102499" y="5984"/>
                    <a:pt x="102516" y="5711"/>
                    <a:pt x="102536" y="5437"/>
                  </a:cubicBezTo>
                  <a:cubicBezTo>
                    <a:pt x="102546" y="5253"/>
                    <a:pt x="102556" y="5069"/>
                    <a:pt x="102566" y="4886"/>
                  </a:cubicBezTo>
                  <a:cubicBezTo>
                    <a:pt x="102576" y="4701"/>
                    <a:pt x="102583" y="4515"/>
                    <a:pt x="102590" y="4331"/>
                  </a:cubicBezTo>
                  <a:cubicBezTo>
                    <a:pt x="102596" y="4171"/>
                    <a:pt x="102603" y="4010"/>
                    <a:pt x="102606" y="3850"/>
                  </a:cubicBezTo>
                  <a:cubicBezTo>
                    <a:pt x="102610" y="3823"/>
                    <a:pt x="102610" y="3796"/>
                    <a:pt x="102610" y="3770"/>
                  </a:cubicBezTo>
                  <a:cubicBezTo>
                    <a:pt x="102620" y="3399"/>
                    <a:pt x="102630" y="3022"/>
                    <a:pt x="102633" y="2644"/>
                  </a:cubicBezTo>
                  <a:cubicBezTo>
                    <a:pt x="102636" y="2367"/>
                    <a:pt x="102636" y="2086"/>
                    <a:pt x="102636" y="1809"/>
                  </a:cubicBezTo>
                  <a:lnTo>
                    <a:pt x="102636" y="1809"/>
                  </a:lnTo>
                  <a:cubicBezTo>
                    <a:pt x="102397" y="1846"/>
                    <a:pt x="102135" y="1862"/>
                    <a:pt x="101856" y="1862"/>
                  </a:cubicBezTo>
                  <a:cubicBezTo>
                    <a:pt x="99469" y="1862"/>
                    <a:pt x="95808" y="634"/>
                    <a:pt x="93613" y="359"/>
                  </a:cubicBezTo>
                  <a:cubicBezTo>
                    <a:pt x="91472" y="90"/>
                    <a:pt x="89313" y="1"/>
                    <a:pt x="87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6"/>
            <p:cNvSpPr/>
            <p:nvPr/>
          </p:nvSpPr>
          <p:spPr>
            <a:xfrm>
              <a:off x="861525" y="3073198"/>
              <a:ext cx="7533812" cy="688769"/>
            </a:xfrm>
            <a:custGeom>
              <a:rect b="b" l="l" r="r" t="t"/>
              <a:pathLst>
                <a:path extrusionOk="0" h="10274" w="102637">
                  <a:moveTo>
                    <a:pt x="87151" y="1"/>
                  </a:moveTo>
                  <a:cubicBezTo>
                    <a:pt x="82859" y="1"/>
                    <a:pt x="78552" y="353"/>
                    <a:pt x="74333" y="353"/>
                  </a:cubicBezTo>
                  <a:cubicBezTo>
                    <a:pt x="74182" y="353"/>
                    <a:pt x="74032" y="353"/>
                    <a:pt x="73882" y="352"/>
                  </a:cubicBezTo>
                  <a:cubicBezTo>
                    <a:pt x="73146" y="347"/>
                    <a:pt x="72411" y="345"/>
                    <a:pt x="71675" y="345"/>
                  </a:cubicBezTo>
                  <a:cubicBezTo>
                    <a:pt x="57769" y="345"/>
                    <a:pt x="43891" y="1129"/>
                    <a:pt x="29967" y="1129"/>
                  </a:cubicBezTo>
                  <a:cubicBezTo>
                    <a:pt x="26605" y="1129"/>
                    <a:pt x="23240" y="1083"/>
                    <a:pt x="19871" y="970"/>
                  </a:cubicBezTo>
                  <a:cubicBezTo>
                    <a:pt x="17158" y="880"/>
                    <a:pt x="14413" y="812"/>
                    <a:pt x="11669" y="812"/>
                  </a:cubicBezTo>
                  <a:cubicBezTo>
                    <a:pt x="7782" y="812"/>
                    <a:pt x="3895" y="948"/>
                    <a:pt x="97" y="1348"/>
                  </a:cubicBezTo>
                  <a:cubicBezTo>
                    <a:pt x="84" y="2116"/>
                    <a:pt x="61" y="2891"/>
                    <a:pt x="41" y="3659"/>
                  </a:cubicBezTo>
                  <a:cubicBezTo>
                    <a:pt x="16" y="4595"/>
                    <a:pt x="0" y="5523"/>
                    <a:pt x="7" y="6439"/>
                  </a:cubicBezTo>
                  <a:cubicBezTo>
                    <a:pt x="7" y="6690"/>
                    <a:pt x="13" y="6940"/>
                    <a:pt x="20" y="7187"/>
                  </a:cubicBezTo>
                  <a:cubicBezTo>
                    <a:pt x="20" y="7311"/>
                    <a:pt x="27" y="7435"/>
                    <a:pt x="30" y="7555"/>
                  </a:cubicBezTo>
                  <a:cubicBezTo>
                    <a:pt x="57" y="8354"/>
                    <a:pt x="110" y="9139"/>
                    <a:pt x="207" y="9897"/>
                  </a:cubicBezTo>
                  <a:cubicBezTo>
                    <a:pt x="214" y="9967"/>
                    <a:pt x="291" y="10010"/>
                    <a:pt x="411" y="10037"/>
                  </a:cubicBezTo>
                  <a:cubicBezTo>
                    <a:pt x="421" y="10041"/>
                    <a:pt x="434" y="10041"/>
                    <a:pt x="448" y="10044"/>
                  </a:cubicBezTo>
                  <a:cubicBezTo>
                    <a:pt x="488" y="10050"/>
                    <a:pt x="531" y="10057"/>
                    <a:pt x="578" y="10061"/>
                  </a:cubicBezTo>
                  <a:cubicBezTo>
                    <a:pt x="615" y="10061"/>
                    <a:pt x="655" y="10064"/>
                    <a:pt x="695" y="10064"/>
                  </a:cubicBezTo>
                  <a:cubicBezTo>
                    <a:pt x="712" y="10067"/>
                    <a:pt x="728" y="10067"/>
                    <a:pt x="742" y="10067"/>
                  </a:cubicBezTo>
                  <a:cubicBezTo>
                    <a:pt x="895" y="10067"/>
                    <a:pt x="1066" y="10061"/>
                    <a:pt x="1239" y="10044"/>
                  </a:cubicBezTo>
                  <a:cubicBezTo>
                    <a:pt x="1276" y="10044"/>
                    <a:pt x="1313" y="10041"/>
                    <a:pt x="1347" y="10037"/>
                  </a:cubicBezTo>
                  <a:cubicBezTo>
                    <a:pt x="1367" y="10033"/>
                    <a:pt x="1384" y="10033"/>
                    <a:pt x="1400" y="10030"/>
                  </a:cubicBezTo>
                  <a:cubicBezTo>
                    <a:pt x="1433" y="10027"/>
                    <a:pt x="1470" y="10024"/>
                    <a:pt x="1504" y="10021"/>
                  </a:cubicBezTo>
                  <a:cubicBezTo>
                    <a:pt x="1540" y="10017"/>
                    <a:pt x="1580" y="10013"/>
                    <a:pt x="1620" y="10007"/>
                  </a:cubicBezTo>
                  <a:cubicBezTo>
                    <a:pt x="1647" y="10004"/>
                    <a:pt x="1677" y="10001"/>
                    <a:pt x="1707" y="9997"/>
                  </a:cubicBezTo>
                  <a:cubicBezTo>
                    <a:pt x="1994" y="9964"/>
                    <a:pt x="2255" y="9927"/>
                    <a:pt x="2426" y="9907"/>
                  </a:cubicBezTo>
                  <a:cubicBezTo>
                    <a:pt x="2435" y="9907"/>
                    <a:pt x="2449" y="9903"/>
                    <a:pt x="2459" y="9903"/>
                  </a:cubicBezTo>
                  <a:cubicBezTo>
                    <a:pt x="2519" y="9897"/>
                    <a:pt x="2566" y="9890"/>
                    <a:pt x="2589" y="9890"/>
                  </a:cubicBezTo>
                  <a:lnTo>
                    <a:pt x="2602" y="9890"/>
                  </a:lnTo>
                  <a:cubicBezTo>
                    <a:pt x="2923" y="9910"/>
                    <a:pt x="3244" y="9924"/>
                    <a:pt x="3568" y="9937"/>
                  </a:cubicBezTo>
                  <a:cubicBezTo>
                    <a:pt x="3712" y="9944"/>
                    <a:pt x="3859" y="9947"/>
                    <a:pt x="4002" y="9950"/>
                  </a:cubicBezTo>
                  <a:cubicBezTo>
                    <a:pt x="4093" y="9953"/>
                    <a:pt x="4179" y="9957"/>
                    <a:pt x="4266" y="9957"/>
                  </a:cubicBezTo>
                  <a:cubicBezTo>
                    <a:pt x="4420" y="9960"/>
                    <a:pt x="4574" y="9964"/>
                    <a:pt x="4724" y="9967"/>
                  </a:cubicBezTo>
                  <a:cubicBezTo>
                    <a:pt x="4811" y="9967"/>
                    <a:pt x="4895" y="9970"/>
                    <a:pt x="4978" y="9970"/>
                  </a:cubicBezTo>
                  <a:cubicBezTo>
                    <a:pt x="5240" y="9973"/>
                    <a:pt x="5503" y="9975"/>
                    <a:pt x="5765" y="9975"/>
                  </a:cubicBezTo>
                  <a:cubicBezTo>
                    <a:pt x="6380" y="9975"/>
                    <a:pt x="6995" y="9966"/>
                    <a:pt x="7610" y="9950"/>
                  </a:cubicBezTo>
                  <a:cubicBezTo>
                    <a:pt x="7690" y="9950"/>
                    <a:pt x="7774" y="9947"/>
                    <a:pt x="7854" y="9947"/>
                  </a:cubicBezTo>
                  <a:cubicBezTo>
                    <a:pt x="8014" y="9940"/>
                    <a:pt x="8172" y="9937"/>
                    <a:pt x="8329" y="9930"/>
                  </a:cubicBezTo>
                  <a:cubicBezTo>
                    <a:pt x="8492" y="9927"/>
                    <a:pt x="8660" y="9920"/>
                    <a:pt x="8823" y="9913"/>
                  </a:cubicBezTo>
                  <a:cubicBezTo>
                    <a:pt x="9061" y="9907"/>
                    <a:pt x="9294" y="9897"/>
                    <a:pt x="9531" y="9887"/>
                  </a:cubicBezTo>
                  <a:cubicBezTo>
                    <a:pt x="9612" y="9883"/>
                    <a:pt x="9695" y="9880"/>
                    <a:pt x="9778" y="9877"/>
                  </a:cubicBezTo>
                  <a:cubicBezTo>
                    <a:pt x="9932" y="9870"/>
                    <a:pt x="10086" y="9863"/>
                    <a:pt x="10239" y="9857"/>
                  </a:cubicBezTo>
                  <a:cubicBezTo>
                    <a:pt x="10591" y="9840"/>
                    <a:pt x="10941" y="9823"/>
                    <a:pt x="11292" y="9806"/>
                  </a:cubicBezTo>
                  <a:cubicBezTo>
                    <a:pt x="11816" y="9780"/>
                    <a:pt x="12341" y="9757"/>
                    <a:pt x="12865" y="9729"/>
                  </a:cubicBezTo>
                  <a:cubicBezTo>
                    <a:pt x="13042" y="9720"/>
                    <a:pt x="13216" y="9713"/>
                    <a:pt x="13394" y="9703"/>
                  </a:cubicBezTo>
                  <a:cubicBezTo>
                    <a:pt x="13744" y="9686"/>
                    <a:pt x="14092" y="9669"/>
                    <a:pt x="14442" y="9649"/>
                  </a:cubicBezTo>
                  <a:cubicBezTo>
                    <a:pt x="17432" y="9503"/>
                    <a:pt x="20422" y="9352"/>
                    <a:pt x="23422" y="9222"/>
                  </a:cubicBezTo>
                  <a:cubicBezTo>
                    <a:pt x="23760" y="9208"/>
                    <a:pt x="24098" y="9195"/>
                    <a:pt x="24431" y="9182"/>
                  </a:cubicBezTo>
                  <a:cubicBezTo>
                    <a:pt x="24799" y="9165"/>
                    <a:pt x="25163" y="9151"/>
                    <a:pt x="25530" y="9135"/>
                  </a:cubicBezTo>
                  <a:cubicBezTo>
                    <a:pt x="26573" y="9095"/>
                    <a:pt x="27618" y="9058"/>
                    <a:pt x="28665" y="9028"/>
                  </a:cubicBezTo>
                  <a:cubicBezTo>
                    <a:pt x="28845" y="9022"/>
                    <a:pt x="29025" y="9015"/>
                    <a:pt x="29209" y="9011"/>
                  </a:cubicBezTo>
                  <a:cubicBezTo>
                    <a:pt x="29911" y="8991"/>
                    <a:pt x="30609" y="8971"/>
                    <a:pt x="31310" y="8958"/>
                  </a:cubicBezTo>
                  <a:cubicBezTo>
                    <a:pt x="31320" y="8958"/>
                    <a:pt x="31327" y="8958"/>
                    <a:pt x="31334" y="8955"/>
                  </a:cubicBezTo>
                  <a:cubicBezTo>
                    <a:pt x="32386" y="8931"/>
                    <a:pt x="33438" y="8915"/>
                    <a:pt x="34490" y="8904"/>
                  </a:cubicBezTo>
                  <a:lnTo>
                    <a:pt x="34501" y="8904"/>
                  </a:lnTo>
                  <a:cubicBezTo>
                    <a:pt x="35028" y="8898"/>
                    <a:pt x="35553" y="8895"/>
                    <a:pt x="36081" y="8895"/>
                  </a:cubicBezTo>
                  <a:cubicBezTo>
                    <a:pt x="36258" y="8891"/>
                    <a:pt x="36435" y="8891"/>
                    <a:pt x="36612" y="8891"/>
                  </a:cubicBezTo>
                  <a:cubicBezTo>
                    <a:pt x="36703" y="8891"/>
                    <a:pt x="36794" y="8891"/>
                    <a:pt x="36885" y="8891"/>
                  </a:cubicBezTo>
                  <a:cubicBezTo>
                    <a:pt x="39266" y="8891"/>
                    <a:pt x="41645" y="8931"/>
                    <a:pt x="44025" y="9022"/>
                  </a:cubicBezTo>
                  <a:cubicBezTo>
                    <a:pt x="44052" y="9025"/>
                    <a:pt x="44079" y="9025"/>
                    <a:pt x="44106" y="9025"/>
                  </a:cubicBezTo>
                  <a:cubicBezTo>
                    <a:pt x="45004" y="9058"/>
                    <a:pt x="45903" y="9091"/>
                    <a:pt x="46805" y="9119"/>
                  </a:cubicBezTo>
                  <a:cubicBezTo>
                    <a:pt x="47536" y="9142"/>
                    <a:pt x="48268" y="9162"/>
                    <a:pt x="49000" y="9182"/>
                  </a:cubicBezTo>
                  <a:cubicBezTo>
                    <a:pt x="49454" y="9191"/>
                    <a:pt x="49905" y="9205"/>
                    <a:pt x="50360" y="9216"/>
                  </a:cubicBezTo>
                  <a:lnTo>
                    <a:pt x="50393" y="9216"/>
                  </a:lnTo>
                  <a:cubicBezTo>
                    <a:pt x="51088" y="9232"/>
                    <a:pt x="51783" y="9245"/>
                    <a:pt x="52478" y="9259"/>
                  </a:cubicBezTo>
                  <a:lnTo>
                    <a:pt x="52504" y="9259"/>
                  </a:lnTo>
                  <a:cubicBezTo>
                    <a:pt x="52965" y="9268"/>
                    <a:pt x="53426" y="9276"/>
                    <a:pt x="53891" y="9285"/>
                  </a:cubicBezTo>
                  <a:cubicBezTo>
                    <a:pt x="55070" y="9305"/>
                    <a:pt x="56253" y="9319"/>
                    <a:pt x="57432" y="9332"/>
                  </a:cubicBezTo>
                  <a:cubicBezTo>
                    <a:pt x="57896" y="9339"/>
                    <a:pt x="58361" y="9342"/>
                    <a:pt x="58825" y="9349"/>
                  </a:cubicBezTo>
                  <a:cubicBezTo>
                    <a:pt x="61411" y="9372"/>
                    <a:pt x="63996" y="9386"/>
                    <a:pt x="66579" y="9399"/>
                  </a:cubicBezTo>
                  <a:cubicBezTo>
                    <a:pt x="71143" y="9419"/>
                    <a:pt x="75706" y="9429"/>
                    <a:pt x="80270" y="9479"/>
                  </a:cubicBezTo>
                  <a:cubicBezTo>
                    <a:pt x="81182" y="9489"/>
                    <a:pt x="82094" y="9503"/>
                    <a:pt x="83006" y="9516"/>
                  </a:cubicBezTo>
                  <a:cubicBezTo>
                    <a:pt x="83691" y="9526"/>
                    <a:pt x="84376" y="9536"/>
                    <a:pt x="85060" y="9549"/>
                  </a:cubicBezTo>
                  <a:cubicBezTo>
                    <a:pt x="86200" y="9569"/>
                    <a:pt x="87342" y="9596"/>
                    <a:pt x="88482" y="9623"/>
                  </a:cubicBezTo>
                  <a:cubicBezTo>
                    <a:pt x="89136" y="9640"/>
                    <a:pt x="89794" y="9660"/>
                    <a:pt x="90449" y="9683"/>
                  </a:cubicBezTo>
                  <a:cubicBezTo>
                    <a:pt x="91321" y="9717"/>
                    <a:pt x="92196" y="9753"/>
                    <a:pt x="93069" y="9793"/>
                  </a:cubicBezTo>
                  <a:cubicBezTo>
                    <a:pt x="93502" y="9813"/>
                    <a:pt x="93937" y="9833"/>
                    <a:pt x="94375" y="9853"/>
                  </a:cubicBezTo>
                  <a:cubicBezTo>
                    <a:pt x="94592" y="9867"/>
                    <a:pt x="94809" y="9877"/>
                    <a:pt x="95026" y="9887"/>
                  </a:cubicBezTo>
                  <a:cubicBezTo>
                    <a:pt x="95460" y="9910"/>
                    <a:pt x="95895" y="9933"/>
                    <a:pt x="96329" y="9957"/>
                  </a:cubicBezTo>
                  <a:cubicBezTo>
                    <a:pt x="96763" y="9980"/>
                    <a:pt x="97198" y="10004"/>
                    <a:pt x="97628" y="10030"/>
                  </a:cubicBezTo>
                  <a:cubicBezTo>
                    <a:pt x="98063" y="10053"/>
                    <a:pt x="98494" y="10077"/>
                    <a:pt x="98925" y="10104"/>
                  </a:cubicBezTo>
                  <a:cubicBezTo>
                    <a:pt x="98938" y="10104"/>
                    <a:pt x="98955" y="10104"/>
                    <a:pt x="98975" y="10107"/>
                  </a:cubicBezTo>
                  <a:cubicBezTo>
                    <a:pt x="98992" y="10107"/>
                    <a:pt x="99008" y="10110"/>
                    <a:pt x="99028" y="10110"/>
                  </a:cubicBezTo>
                  <a:lnTo>
                    <a:pt x="99045" y="10110"/>
                  </a:lnTo>
                  <a:cubicBezTo>
                    <a:pt x="99055" y="10114"/>
                    <a:pt x="99065" y="10114"/>
                    <a:pt x="99075" y="10114"/>
                  </a:cubicBezTo>
                  <a:cubicBezTo>
                    <a:pt x="99098" y="10118"/>
                    <a:pt x="99122" y="10121"/>
                    <a:pt x="99149" y="10121"/>
                  </a:cubicBezTo>
                  <a:cubicBezTo>
                    <a:pt x="99162" y="10124"/>
                    <a:pt x="99175" y="10124"/>
                    <a:pt x="99189" y="10124"/>
                  </a:cubicBezTo>
                  <a:cubicBezTo>
                    <a:pt x="99209" y="10127"/>
                    <a:pt x="99232" y="10130"/>
                    <a:pt x="99252" y="10130"/>
                  </a:cubicBezTo>
                  <a:cubicBezTo>
                    <a:pt x="99263" y="10130"/>
                    <a:pt x="99269" y="10134"/>
                    <a:pt x="99275" y="10134"/>
                  </a:cubicBezTo>
                  <a:cubicBezTo>
                    <a:pt x="99292" y="10134"/>
                    <a:pt x="99306" y="10138"/>
                    <a:pt x="99323" y="10138"/>
                  </a:cubicBezTo>
                  <a:cubicBezTo>
                    <a:pt x="99346" y="10141"/>
                    <a:pt x="99369" y="10144"/>
                    <a:pt x="99396" y="10144"/>
                  </a:cubicBezTo>
                  <a:cubicBezTo>
                    <a:pt x="99406" y="10144"/>
                    <a:pt x="99412" y="10147"/>
                    <a:pt x="99423" y="10147"/>
                  </a:cubicBezTo>
                  <a:cubicBezTo>
                    <a:pt x="99446" y="10150"/>
                    <a:pt x="99473" y="10150"/>
                    <a:pt x="99499" y="10154"/>
                  </a:cubicBezTo>
                  <a:cubicBezTo>
                    <a:pt x="99519" y="10158"/>
                    <a:pt x="99536" y="10158"/>
                    <a:pt x="99556" y="10161"/>
                  </a:cubicBezTo>
                  <a:cubicBezTo>
                    <a:pt x="99583" y="10161"/>
                    <a:pt x="99610" y="10164"/>
                    <a:pt x="99639" y="10167"/>
                  </a:cubicBezTo>
                  <a:cubicBezTo>
                    <a:pt x="99659" y="10167"/>
                    <a:pt x="99676" y="10170"/>
                    <a:pt x="99696" y="10174"/>
                  </a:cubicBezTo>
                  <a:cubicBezTo>
                    <a:pt x="99716" y="10174"/>
                    <a:pt x="99736" y="10178"/>
                    <a:pt x="99756" y="10178"/>
                  </a:cubicBezTo>
                  <a:cubicBezTo>
                    <a:pt x="99857" y="10187"/>
                    <a:pt x="99960" y="10194"/>
                    <a:pt x="100068" y="10204"/>
                  </a:cubicBezTo>
                  <a:cubicBezTo>
                    <a:pt x="100088" y="10207"/>
                    <a:pt x="100111" y="10207"/>
                    <a:pt x="100131" y="10211"/>
                  </a:cubicBezTo>
                  <a:cubicBezTo>
                    <a:pt x="100165" y="10211"/>
                    <a:pt x="100194" y="10214"/>
                    <a:pt x="100228" y="10218"/>
                  </a:cubicBezTo>
                  <a:cubicBezTo>
                    <a:pt x="100251" y="10218"/>
                    <a:pt x="100271" y="10221"/>
                    <a:pt x="100294" y="10221"/>
                  </a:cubicBezTo>
                  <a:cubicBezTo>
                    <a:pt x="100348" y="10227"/>
                    <a:pt x="100401" y="10231"/>
                    <a:pt x="100455" y="10234"/>
                  </a:cubicBezTo>
                  <a:cubicBezTo>
                    <a:pt x="100478" y="10234"/>
                    <a:pt x="100498" y="10238"/>
                    <a:pt x="100521" y="10238"/>
                  </a:cubicBezTo>
                  <a:cubicBezTo>
                    <a:pt x="100541" y="10241"/>
                    <a:pt x="100565" y="10241"/>
                    <a:pt x="100586" y="10244"/>
                  </a:cubicBezTo>
                  <a:cubicBezTo>
                    <a:pt x="100609" y="10244"/>
                    <a:pt x="100629" y="10244"/>
                    <a:pt x="100652" y="10247"/>
                  </a:cubicBezTo>
                  <a:cubicBezTo>
                    <a:pt x="100672" y="10247"/>
                    <a:pt x="100692" y="10251"/>
                    <a:pt x="100715" y="10251"/>
                  </a:cubicBezTo>
                  <a:cubicBezTo>
                    <a:pt x="100746" y="10254"/>
                    <a:pt x="100779" y="10254"/>
                    <a:pt x="100809" y="10258"/>
                  </a:cubicBezTo>
                  <a:cubicBezTo>
                    <a:pt x="100882" y="10261"/>
                    <a:pt x="100956" y="10264"/>
                    <a:pt x="101026" y="10267"/>
                  </a:cubicBezTo>
                  <a:lnTo>
                    <a:pt x="101113" y="10267"/>
                  </a:lnTo>
                  <a:cubicBezTo>
                    <a:pt x="101143" y="10271"/>
                    <a:pt x="101173" y="10271"/>
                    <a:pt x="101200" y="10271"/>
                  </a:cubicBezTo>
                  <a:lnTo>
                    <a:pt x="101283" y="10271"/>
                  </a:lnTo>
                  <a:cubicBezTo>
                    <a:pt x="101300" y="10271"/>
                    <a:pt x="101317" y="10274"/>
                    <a:pt x="101337" y="10274"/>
                  </a:cubicBezTo>
                  <a:cubicBezTo>
                    <a:pt x="101354" y="10274"/>
                    <a:pt x="101370" y="10274"/>
                    <a:pt x="101387" y="10271"/>
                  </a:cubicBezTo>
                  <a:lnTo>
                    <a:pt x="101508" y="10271"/>
                  </a:lnTo>
                  <a:cubicBezTo>
                    <a:pt x="101514" y="10271"/>
                    <a:pt x="101524" y="10271"/>
                    <a:pt x="101531" y="10267"/>
                  </a:cubicBezTo>
                  <a:lnTo>
                    <a:pt x="101574" y="10267"/>
                  </a:lnTo>
                  <a:cubicBezTo>
                    <a:pt x="101594" y="10264"/>
                    <a:pt x="101614" y="10264"/>
                    <a:pt x="101634" y="10264"/>
                  </a:cubicBezTo>
                  <a:cubicBezTo>
                    <a:pt x="101641" y="10261"/>
                    <a:pt x="101648" y="10261"/>
                    <a:pt x="101654" y="10261"/>
                  </a:cubicBezTo>
                  <a:cubicBezTo>
                    <a:pt x="101668" y="10261"/>
                    <a:pt x="101678" y="10258"/>
                    <a:pt x="101691" y="10258"/>
                  </a:cubicBezTo>
                  <a:cubicBezTo>
                    <a:pt x="101704" y="10258"/>
                    <a:pt x="101714" y="10254"/>
                    <a:pt x="101724" y="10254"/>
                  </a:cubicBezTo>
                  <a:cubicBezTo>
                    <a:pt x="101734" y="10251"/>
                    <a:pt x="101748" y="10251"/>
                    <a:pt x="101758" y="10247"/>
                  </a:cubicBezTo>
                  <a:cubicBezTo>
                    <a:pt x="101761" y="10247"/>
                    <a:pt x="101768" y="10247"/>
                    <a:pt x="101771" y="10244"/>
                  </a:cubicBezTo>
                  <a:cubicBezTo>
                    <a:pt x="101781" y="10244"/>
                    <a:pt x="101791" y="10241"/>
                    <a:pt x="101798" y="10241"/>
                  </a:cubicBezTo>
                  <a:cubicBezTo>
                    <a:pt x="101808" y="10238"/>
                    <a:pt x="101815" y="10234"/>
                    <a:pt x="101821" y="10234"/>
                  </a:cubicBezTo>
                  <a:cubicBezTo>
                    <a:pt x="101835" y="10227"/>
                    <a:pt x="101844" y="10224"/>
                    <a:pt x="101855" y="10221"/>
                  </a:cubicBezTo>
                  <a:cubicBezTo>
                    <a:pt x="101881" y="10211"/>
                    <a:pt x="101898" y="10194"/>
                    <a:pt x="101901" y="10178"/>
                  </a:cubicBezTo>
                  <a:cubicBezTo>
                    <a:pt x="102125" y="9182"/>
                    <a:pt x="102285" y="8140"/>
                    <a:pt x="102399" y="7067"/>
                  </a:cubicBezTo>
                  <a:cubicBezTo>
                    <a:pt x="102430" y="6800"/>
                    <a:pt x="102453" y="6530"/>
                    <a:pt x="102476" y="6255"/>
                  </a:cubicBezTo>
                  <a:cubicBezTo>
                    <a:pt x="102499" y="5984"/>
                    <a:pt x="102516" y="5711"/>
                    <a:pt x="102536" y="5437"/>
                  </a:cubicBezTo>
                  <a:cubicBezTo>
                    <a:pt x="102546" y="5253"/>
                    <a:pt x="102556" y="5069"/>
                    <a:pt x="102566" y="4886"/>
                  </a:cubicBezTo>
                  <a:cubicBezTo>
                    <a:pt x="102576" y="4701"/>
                    <a:pt x="102583" y="4515"/>
                    <a:pt x="102590" y="4331"/>
                  </a:cubicBezTo>
                  <a:cubicBezTo>
                    <a:pt x="102596" y="4171"/>
                    <a:pt x="102603" y="4010"/>
                    <a:pt x="102606" y="3850"/>
                  </a:cubicBezTo>
                  <a:cubicBezTo>
                    <a:pt x="102610" y="3823"/>
                    <a:pt x="102610" y="3796"/>
                    <a:pt x="102610" y="3770"/>
                  </a:cubicBezTo>
                  <a:cubicBezTo>
                    <a:pt x="102620" y="3399"/>
                    <a:pt x="102630" y="3022"/>
                    <a:pt x="102633" y="2644"/>
                  </a:cubicBezTo>
                  <a:cubicBezTo>
                    <a:pt x="102636" y="2367"/>
                    <a:pt x="102636" y="2086"/>
                    <a:pt x="102636" y="1809"/>
                  </a:cubicBezTo>
                  <a:lnTo>
                    <a:pt x="102636" y="1809"/>
                  </a:lnTo>
                  <a:cubicBezTo>
                    <a:pt x="102397" y="1846"/>
                    <a:pt x="102135" y="1862"/>
                    <a:pt x="101856" y="1862"/>
                  </a:cubicBezTo>
                  <a:cubicBezTo>
                    <a:pt x="99469" y="1862"/>
                    <a:pt x="95808" y="634"/>
                    <a:pt x="93613" y="359"/>
                  </a:cubicBezTo>
                  <a:cubicBezTo>
                    <a:pt x="91472" y="90"/>
                    <a:pt x="89313" y="1"/>
                    <a:pt x="87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6"/>
            <p:cNvSpPr/>
            <p:nvPr/>
          </p:nvSpPr>
          <p:spPr>
            <a:xfrm>
              <a:off x="861525" y="3590375"/>
              <a:ext cx="7491475" cy="688769"/>
            </a:xfrm>
            <a:custGeom>
              <a:rect b="b" l="l" r="r" t="t"/>
              <a:pathLst>
                <a:path extrusionOk="0" h="10274" w="102637">
                  <a:moveTo>
                    <a:pt x="87151" y="1"/>
                  </a:moveTo>
                  <a:cubicBezTo>
                    <a:pt x="82859" y="1"/>
                    <a:pt x="78552" y="353"/>
                    <a:pt x="74333" y="353"/>
                  </a:cubicBezTo>
                  <a:cubicBezTo>
                    <a:pt x="74182" y="353"/>
                    <a:pt x="74032" y="353"/>
                    <a:pt x="73882" y="352"/>
                  </a:cubicBezTo>
                  <a:cubicBezTo>
                    <a:pt x="73146" y="347"/>
                    <a:pt x="72411" y="345"/>
                    <a:pt x="71675" y="345"/>
                  </a:cubicBezTo>
                  <a:cubicBezTo>
                    <a:pt x="57769" y="345"/>
                    <a:pt x="43891" y="1129"/>
                    <a:pt x="29967" y="1129"/>
                  </a:cubicBezTo>
                  <a:cubicBezTo>
                    <a:pt x="26605" y="1129"/>
                    <a:pt x="23240" y="1083"/>
                    <a:pt x="19871" y="970"/>
                  </a:cubicBezTo>
                  <a:cubicBezTo>
                    <a:pt x="17158" y="880"/>
                    <a:pt x="14413" y="812"/>
                    <a:pt x="11669" y="812"/>
                  </a:cubicBezTo>
                  <a:cubicBezTo>
                    <a:pt x="7782" y="812"/>
                    <a:pt x="3895" y="948"/>
                    <a:pt x="97" y="1348"/>
                  </a:cubicBezTo>
                  <a:cubicBezTo>
                    <a:pt x="84" y="2116"/>
                    <a:pt x="61" y="2891"/>
                    <a:pt x="41" y="3659"/>
                  </a:cubicBezTo>
                  <a:cubicBezTo>
                    <a:pt x="16" y="4595"/>
                    <a:pt x="0" y="5523"/>
                    <a:pt x="7" y="6439"/>
                  </a:cubicBezTo>
                  <a:cubicBezTo>
                    <a:pt x="7" y="6690"/>
                    <a:pt x="13" y="6940"/>
                    <a:pt x="20" y="7187"/>
                  </a:cubicBezTo>
                  <a:cubicBezTo>
                    <a:pt x="20" y="7311"/>
                    <a:pt x="27" y="7435"/>
                    <a:pt x="30" y="7555"/>
                  </a:cubicBezTo>
                  <a:cubicBezTo>
                    <a:pt x="57" y="8354"/>
                    <a:pt x="110" y="9139"/>
                    <a:pt x="207" y="9897"/>
                  </a:cubicBezTo>
                  <a:cubicBezTo>
                    <a:pt x="214" y="9967"/>
                    <a:pt x="291" y="10010"/>
                    <a:pt x="411" y="10037"/>
                  </a:cubicBezTo>
                  <a:cubicBezTo>
                    <a:pt x="421" y="10041"/>
                    <a:pt x="434" y="10041"/>
                    <a:pt x="448" y="10044"/>
                  </a:cubicBezTo>
                  <a:cubicBezTo>
                    <a:pt x="488" y="10050"/>
                    <a:pt x="531" y="10057"/>
                    <a:pt x="578" y="10061"/>
                  </a:cubicBezTo>
                  <a:cubicBezTo>
                    <a:pt x="615" y="10061"/>
                    <a:pt x="655" y="10064"/>
                    <a:pt x="695" y="10064"/>
                  </a:cubicBezTo>
                  <a:cubicBezTo>
                    <a:pt x="712" y="10067"/>
                    <a:pt x="728" y="10067"/>
                    <a:pt x="742" y="10067"/>
                  </a:cubicBezTo>
                  <a:cubicBezTo>
                    <a:pt x="895" y="10067"/>
                    <a:pt x="1066" y="10061"/>
                    <a:pt x="1239" y="10044"/>
                  </a:cubicBezTo>
                  <a:cubicBezTo>
                    <a:pt x="1276" y="10044"/>
                    <a:pt x="1313" y="10041"/>
                    <a:pt x="1347" y="10037"/>
                  </a:cubicBezTo>
                  <a:cubicBezTo>
                    <a:pt x="1367" y="10033"/>
                    <a:pt x="1384" y="10033"/>
                    <a:pt x="1400" y="10030"/>
                  </a:cubicBezTo>
                  <a:cubicBezTo>
                    <a:pt x="1433" y="10027"/>
                    <a:pt x="1470" y="10024"/>
                    <a:pt x="1504" y="10021"/>
                  </a:cubicBezTo>
                  <a:cubicBezTo>
                    <a:pt x="1540" y="10017"/>
                    <a:pt x="1580" y="10013"/>
                    <a:pt x="1620" y="10007"/>
                  </a:cubicBezTo>
                  <a:cubicBezTo>
                    <a:pt x="1647" y="10004"/>
                    <a:pt x="1677" y="10001"/>
                    <a:pt x="1707" y="9997"/>
                  </a:cubicBezTo>
                  <a:cubicBezTo>
                    <a:pt x="1994" y="9964"/>
                    <a:pt x="2255" y="9927"/>
                    <a:pt x="2426" y="9907"/>
                  </a:cubicBezTo>
                  <a:cubicBezTo>
                    <a:pt x="2435" y="9907"/>
                    <a:pt x="2449" y="9903"/>
                    <a:pt x="2459" y="9903"/>
                  </a:cubicBezTo>
                  <a:cubicBezTo>
                    <a:pt x="2519" y="9897"/>
                    <a:pt x="2566" y="9890"/>
                    <a:pt x="2589" y="9890"/>
                  </a:cubicBezTo>
                  <a:lnTo>
                    <a:pt x="2602" y="9890"/>
                  </a:lnTo>
                  <a:cubicBezTo>
                    <a:pt x="2923" y="9910"/>
                    <a:pt x="3244" y="9924"/>
                    <a:pt x="3568" y="9937"/>
                  </a:cubicBezTo>
                  <a:cubicBezTo>
                    <a:pt x="3712" y="9944"/>
                    <a:pt x="3859" y="9947"/>
                    <a:pt x="4002" y="9950"/>
                  </a:cubicBezTo>
                  <a:cubicBezTo>
                    <a:pt x="4093" y="9953"/>
                    <a:pt x="4179" y="9957"/>
                    <a:pt x="4266" y="9957"/>
                  </a:cubicBezTo>
                  <a:cubicBezTo>
                    <a:pt x="4420" y="9960"/>
                    <a:pt x="4574" y="9964"/>
                    <a:pt x="4724" y="9967"/>
                  </a:cubicBezTo>
                  <a:cubicBezTo>
                    <a:pt x="4811" y="9967"/>
                    <a:pt x="4895" y="9970"/>
                    <a:pt x="4978" y="9970"/>
                  </a:cubicBezTo>
                  <a:cubicBezTo>
                    <a:pt x="5240" y="9973"/>
                    <a:pt x="5503" y="9975"/>
                    <a:pt x="5765" y="9975"/>
                  </a:cubicBezTo>
                  <a:cubicBezTo>
                    <a:pt x="6380" y="9975"/>
                    <a:pt x="6995" y="9966"/>
                    <a:pt x="7610" y="9950"/>
                  </a:cubicBezTo>
                  <a:cubicBezTo>
                    <a:pt x="7690" y="9950"/>
                    <a:pt x="7774" y="9947"/>
                    <a:pt x="7854" y="9947"/>
                  </a:cubicBezTo>
                  <a:cubicBezTo>
                    <a:pt x="8014" y="9940"/>
                    <a:pt x="8172" y="9937"/>
                    <a:pt x="8329" y="9930"/>
                  </a:cubicBezTo>
                  <a:cubicBezTo>
                    <a:pt x="8492" y="9927"/>
                    <a:pt x="8660" y="9920"/>
                    <a:pt x="8823" y="9913"/>
                  </a:cubicBezTo>
                  <a:cubicBezTo>
                    <a:pt x="9061" y="9907"/>
                    <a:pt x="9294" y="9897"/>
                    <a:pt x="9531" y="9887"/>
                  </a:cubicBezTo>
                  <a:cubicBezTo>
                    <a:pt x="9612" y="9883"/>
                    <a:pt x="9695" y="9880"/>
                    <a:pt x="9778" y="9877"/>
                  </a:cubicBezTo>
                  <a:cubicBezTo>
                    <a:pt x="9932" y="9870"/>
                    <a:pt x="10086" y="9863"/>
                    <a:pt x="10239" y="9857"/>
                  </a:cubicBezTo>
                  <a:cubicBezTo>
                    <a:pt x="10591" y="9840"/>
                    <a:pt x="10941" y="9823"/>
                    <a:pt x="11292" y="9806"/>
                  </a:cubicBezTo>
                  <a:cubicBezTo>
                    <a:pt x="11816" y="9780"/>
                    <a:pt x="12341" y="9757"/>
                    <a:pt x="12865" y="9729"/>
                  </a:cubicBezTo>
                  <a:cubicBezTo>
                    <a:pt x="13042" y="9720"/>
                    <a:pt x="13216" y="9713"/>
                    <a:pt x="13394" y="9703"/>
                  </a:cubicBezTo>
                  <a:cubicBezTo>
                    <a:pt x="13744" y="9686"/>
                    <a:pt x="14092" y="9669"/>
                    <a:pt x="14442" y="9649"/>
                  </a:cubicBezTo>
                  <a:cubicBezTo>
                    <a:pt x="17432" y="9503"/>
                    <a:pt x="20422" y="9352"/>
                    <a:pt x="23422" y="9222"/>
                  </a:cubicBezTo>
                  <a:cubicBezTo>
                    <a:pt x="23760" y="9208"/>
                    <a:pt x="24098" y="9195"/>
                    <a:pt x="24431" y="9182"/>
                  </a:cubicBezTo>
                  <a:cubicBezTo>
                    <a:pt x="24799" y="9165"/>
                    <a:pt x="25163" y="9151"/>
                    <a:pt x="25530" y="9135"/>
                  </a:cubicBezTo>
                  <a:cubicBezTo>
                    <a:pt x="26573" y="9095"/>
                    <a:pt x="27618" y="9058"/>
                    <a:pt x="28665" y="9028"/>
                  </a:cubicBezTo>
                  <a:cubicBezTo>
                    <a:pt x="28845" y="9022"/>
                    <a:pt x="29025" y="9015"/>
                    <a:pt x="29209" y="9011"/>
                  </a:cubicBezTo>
                  <a:cubicBezTo>
                    <a:pt x="29911" y="8991"/>
                    <a:pt x="30609" y="8971"/>
                    <a:pt x="31310" y="8958"/>
                  </a:cubicBezTo>
                  <a:cubicBezTo>
                    <a:pt x="31320" y="8958"/>
                    <a:pt x="31327" y="8958"/>
                    <a:pt x="31334" y="8955"/>
                  </a:cubicBezTo>
                  <a:cubicBezTo>
                    <a:pt x="32386" y="8931"/>
                    <a:pt x="33438" y="8915"/>
                    <a:pt x="34490" y="8904"/>
                  </a:cubicBezTo>
                  <a:lnTo>
                    <a:pt x="34501" y="8904"/>
                  </a:lnTo>
                  <a:cubicBezTo>
                    <a:pt x="35028" y="8898"/>
                    <a:pt x="35553" y="8895"/>
                    <a:pt x="36081" y="8895"/>
                  </a:cubicBezTo>
                  <a:cubicBezTo>
                    <a:pt x="36258" y="8891"/>
                    <a:pt x="36435" y="8891"/>
                    <a:pt x="36612" y="8891"/>
                  </a:cubicBezTo>
                  <a:cubicBezTo>
                    <a:pt x="36703" y="8891"/>
                    <a:pt x="36794" y="8891"/>
                    <a:pt x="36885" y="8891"/>
                  </a:cubicBezTo>
                  <a:cubicBezTo>
                    <a:pt x="39266" y="8891"/>
                    <a:pt x="41645" y="8931"/>
                    <a:pt x="44025" y="9022"/>
                  </a:cubicBezTo>
                  <a:cubicBezTo>
                    <a:pt x="44052" y="9025"/>
                    <a:pt x="44079" y="9025"/>
                    <a:pt x="44106" y="9025"/>
                  </a:cubicBezTo>
                  <a:cubicBezTo>
                    <a:pt x="45004" y="9058"/>
                    <a:pt x="45903" y="9091"/>
                    <a:pt x="46805" y="9119"/>
                  </a:cubicBezTo>
                  <a:cubicBezTo>
                    <a:pt x="47536" y="9142"/>
                    <a:pt x="48268" y="9162"/>
                    <a:pt x="49000" y="9182"/>
                  </a:cubicBezTo>
                  <a:cubicBezTo>
                    <a:pt x="49454" y="9191"/>
                    <a:pt x="49905" y="9205"/>
                    <a:pt x="50360" y="9216"/>
                  </a:cubicBezTo>
                  <a:lnTo>
                    <a:pt x="50393" y="9216"/>
                  </a:lnTo>
                  <a:cubicBezTo>
                    <a:pt x="51088" y="9232"/>
                    <a:pt x="51783" y="9245"/>
                    <a:pt x="52478" y="9259"/>
                  </a:cubicBezTo>
                  <a:lnTo>
                    <a:pt x="52504" y="9259"/>
                  </a:lnTo>
                  <a:cubicBezTo>
                    <a:pt x="52965" y="9268"/>
                    <a:pt x="53426" y="9276"/>
                    <a:pt x="53891" y="9285"/>
                  </a:cubicBezTo>
                  <a:cubicBezTo>
                    <a:pt x="55070" y="9305"/>
                    <a:pt x="56253" y="9319"/>
                    <a:pt x="57432" y="9332"/>
                  </a:cubicBezTo>
                  <a:cubicBezTo>
                    <a:pt x="57896" y="9339"/>
                    <a:pt x="58361" y="9342"/>
                    <a:pt x="58825" y="9349"/>
                  </a:cubicBezTo>
                  <a:cubicBezTo>
                    <a:pt x="61411" y="9372"/>
                    <a:pt x="63996" y="9386"/>
                    <a:pt x="66579" y="9399"/>
                  </a:cubicBezTo>
                  <a:cubicBezTo>
                    <a:pt x="71143" y="9419"/>
                    <a:pt x="75706" y="9429"/>
                    <a:pt x="80270" y="9479"/>
                  </a:cubicBezTo>
                  <a:cubicBezTo>
                    <a:pt x="81182" y="9489"/>
                    <a:pt x="82094" y="9503"/>
                    <a:pt x="83006" y="9516"/>
                  </a:cubicBezTo>
                  <a:cubicBezTo>
                    <a:pt x="83691" y="9526"/>
                    <a:pt x="84376" y="9536"/>
                    <a:pt x="85060" y="9549"/>
                  </a:cubicBezTo>
                  <a:cubicBezTo>
                    <a:pt x="86200" y="9569"/>
                    <a:pt x="87342" y="9596"/>
                    <a:pt x="88482" y="9623"/>
                  </a:cubicBezTo>
                  <a:cubicBezTo>
                    <a:pt x="89136" y="9640"/>
                    <a:pt x="89794" y="9660"/>
                    <a:pt x="90449" y="9683"/>
                  </a:cubicBezTo>
                  <a:cubicBezTo>
                    <a:pt x="91321" y="9717"/>
                    <a:pt x="92196" y="9753"/>
                    <a:pt x="93069" y="9793"/>
                  </a:cubicBezTo>
                  <a:cubicBezTo>
                    <a:pt x="93502" y="9813"/>
                    <a:pt x="93937" y="9833"/>
                    <a:pt x="94375" y="9853"/>
                  </a:cubicBezTo>
                  <a:cubicBezTo>
                    <a:pt x="94592" y="9867"/>
                    <a:pt x="94809" y="9877"/>
                    <a:pt x="95026" y="9887"/>
                  </a:cubicBezTo>
                  <a:cubicBezTo>
                    <a:pt x="95460" y="9910"/>
                    <a:pt x="95895" y="9933"/>
                    <a:pt x="96329" y="9957"/>
                  </a:cubicBezTo>
                  <a:cubicBezTo>
                    <a:pt x="96763" y="9980"/>
                    <a:pt x="97198" y="10004"/>
                    <a:pt x="97628" y="10030"/>
                  </a:cubicBezTo>
                  <a:cubicBezTo>
                    <a:pt x="98063" y="10053"/>
                    <a:pt x="98494" y="10077"/>
                    <a:pt x="98925" y="10104"/>
                  </a:cubicBezTo>
                  <a:cubicBezTo>
                    <a:pt x="98938" y="10104"/>
                    <a:pt x="98955" y="10104"/>
                    <a:pt x="98975" y="10107"/>
                  </a:cubicBezTo>
                  <a:cubicBezTo>
                    <a:pt x="98992" y="10107"/>
                    <a:pt x="99008" y="10110"/>
                    <a:pt x="99028" y="10110"/>
                  </a:cubicBezTo>
                  <a:lnTo>
                    <a:pt x="99045" y="10110"/>
                  </a:lnTo>
                  <a:cubicBezTo>
                    <a:pt x="99055" y="10114"/>
                    <a:pt x="99065" y="10114"/>
                    <a:pt x="99075" y="10114"/>
                  </a:cubicBezTo>
                  <a:cubicBezTo>
                    <a:pt x="99098" y="10118"/>
                    <a:pt x="99122" y="10121"/>
                    <a:pt x="99149" y="10121"/>
                  </a:cubicBezTo>
                  <a:cubicBezTo>
                    <a:pt x="99162" y="10124"/>
                    <a:pt x="99175" y="10124"/>
                    <a:pt x="99189" y="10124"/>
                  </a:cubicBezTo>
                  <a:cubicBezTo>
                    <a:pt x="99209" y="10127"/>
                    <a:pt x="99232" y="10130"/>
                    <a:pt x="99252" y="10130"/>
                  </a:cubicBezTo>
                  <a:cubicBezTo>
                    <a:pt x="99263" y="10130"/>
                    <a:pt x="99269" y="10134"/>
                    <a:pt x="99275" y="10134"/>
                  </a:cubicBezTo>
                  <a:cubicBezTo>
                    <a:pt x="99292" y="10134"/>
                    <a:pt x="99306" y="10138"/>
                    <a:pt x="99323" y="10138"/>
                  </a:cubicBezTo>
                  <a:cubicBezTo>
                    <a:pt x="99346" y="10141"/>
                    <a:pt x="99369" y="10144"/>
                    <a:pt x="99396" y="10144"/>
                  </a:cubicBezTo>
                  <a:cubicBezTo>
                    <a:pt x="99406" y="10144"/>
                    <a:pt x="99412" y="10147"/>
                    <a:pt x="99423" y="10147"/>
                  </a:cubicBezTo>
                  <a:cubicBezTo>
                    <a:pt x="99446" y="10150"/>
                    <a:pt x="99473" y="10150"/>
                    <a:pt x="99499" y="10154"/>
                  </a:cubicBezTo>
                  <a:cubicBezTo>
                    <a:pt x="99519" y="10158"/>
                    <a:pt x="99536" y="10158"/>
                    <a:pt x="99556" y="10161"/>
                  </a:cubicBezTo>
                  <a:cubicBezTo>
                    <a:pt x="99583" y="10161"/>
                    <a:pt x="99610" y="10164"/>
                    <a:pt x="99639" y="10167"/>
                  </a:cubicBezTo>
                  <a:cubicBezTo>
                    <a:pt x="99659" y="10167"/>
                    <a:pt x="99676" y="10170"/>
                    <a:pt x="99696" y="10174"/>
                  </a:cubicBezTo>
                  <a:cubicBezTo>
                    <a:pt x="99716" y="10174"/>
                    <a:pt x="99736" y="10178"/>
                    <a:pt x="99756" y="10178"/>
                  </a:cubicBezTo>
                  <a:cubicBezTo>
                    <a:pt x="99857" y="10187"/>
                    <a:pt x="99960" y="10194"/>
                    <a:pt x="100068" y="10204"/>
                  </a:cubicBezTo>
                  <a:cubicBezTo>
                    <a:pt x="100088" y="10207"/>
                    <a:pt x="100111" y="10207"/>
                    <a:pt x="100131" y="10211"/>
                  </a:cubicBezTo>
                  <a:cubicBezTo>
                    <a:pt x="100165" y="10211"/>
                    <a:pt x="100194" y="10214"/>
                    <a:pt x="100228" y="10218"/>
                  </a:cubicBezTo>
                  <a:cubicBezTo>
                    <a:pt x="100251" y="10218"/>
                    <a:pt x="100271" y="10221"/>
                    <a:pt x="100294" y="10221"/>
                  </a:cubicBezTo>
                  <a:cubicBezTo>
                    <a:pt x="100348" y="10227"/>
                    <a:pt x="100401" y="10231"/>
                    <a:pt x="100455" y="10234"/>
                  </a:cubicBezTo>
                  <a:cubicBezTo>
                    <a:pt x="100478" y="10234"/>
                    <a:pt x="100498" y="10238"/>
                    <a:pt x="100521" y="10238"/>
                  </a:cubicBezTo>
                  <a:cubicBezTo>
                    <a:pt x="100541" y="10241"/>
                    <a:pt x="100565" y="10241"/>
                    <a:pt x="100586" y="10244"/>
                  </a:cubicBezTo>
                  <a:cubicBezTo>
                    <a:pt x="100609" y="10244"/>
                    <a:pt x="100629" y="10244"/>
                    <a:pt x="100652" y="10247"/>
                  </a:cubicBezTo>
                  <a:cubicBezTo>
                    <a:pt x="100672" y="10247"/>
                    <a:pt x="100692" y="10251"/>
                    <a:pt x="100715" y="10251"/>
                  </a:cubicBezTo>
                  <a:cubicBezTo>
                    <a:pt x="100746" y="10254"/>
                    <a:pt x="100779" y="10254"/>
                    <a:pt x="100809" y="10258"/>
                  </a:cubicBezTo>
                  <a:cubicBezTo>
                    <a:pt x="100882" y="10261"/>
                    <a:pt x="100956" y="10264"/>
                    <a:pt x="101026" y="10267"/>
                  </a:cubicBezTo>
                  <a:lnTo>
                    <a:pt x="101113" y="10267"/>
                  </a:lnTo>
                  <a:cubicBezTo>
                    <a:pt x="101143" y="10271"/>
                    <a:pt x="101173" y="10271"/>
                    <a:pt x="101200" y="10271"/>
                  </a:cubicBezTo>
                  <a:lnTo>
                    <a:pt x="101283" y="10271"/>
                  </a:lnTo>
                  <a:cubicBezTo>
                    <a:pt x="101300" y="10271"/>
                    <a:pt x="101317" y="10274"/>
                    <a:pt x="101337" y="10274"/>
                  </a:cubicBezTo>
                  <a:cubicBezTo>
                    <a:pt x="101354" y="10274"/>
                    <a:pt x="101370" y="10274"/>
                    <a:pt x="101387" y="10271"/>
                  </a:cubicBezTo>
                  <a:lnTo>
                    <a:pt x="101508" y="10271"/>
                  </a:lnTo>
                  <a:cubicBezTo>
                    <a:pt x="101514" y="10271"/>
                    <a:pt x="101524" y="10271"/>
                    <a:pt x="101531" y="10267"/>
                  </a:cubicBezTo>
                  <a:lnTo>
                    <a:pt x="101574" y="10267"/>
                  </a:lnTo>
                  <a:cubicBezTo>
                    <a:pt x="101594" y="10264"/>
                    <a:pt x="101614" y="10264"/>
                    <a:pt x="101634" y="10264"/>
                  </a:cubicBezTo>
                  <a:cubicBezTo>
                    <a:pt x="101641" y="10261"/>
                    <a:pt x="101648" y="10261"/>
                    <a:pt x="101654" y="10261"/>
                  </a:cubicBezTo>
                  <a:cubicBezTo>
                    <a:pt x="101668" y="10261"/>
                    <a:pt x="101678" y="10258"/>
                    <a:pt x="101691" y="10258"/>
                  </a:cubicBezTo>
                  <a:cubicBezTo>
                    <a:pt x="101704" y="10258"/>
                    <a:pt x="101714" y="10254"/>
                    <a:pt x="101724" y="10254"/>
                  </a:cubicBezTo>
                  <a:cubicBezTo>
                    <a:pt x="101734" y="10251"/>
                    <a:pt x="101748" y="10251"/>
                    <a:pt x="101758" y="10247"/>
                  </a:cubicBezTo>
                  <a:cubicBezTo>
                    <a:pt x="101761" y="10247"/>
                    <a:pt x="101768" y="10247"/>
                    <a:pt x="101771" y="10244"/>
                  </a:cubicBezTo>
                  <a:cubicBezTo>
                    <a:pt x="101781" y="10244"/>
                    <a:pt x="101791" y="10241"/>
                    <a:pt x="101798" y="10241"/>
                  </a:cubicBezTo>
                  <a:cubicBezTo>
                    <a:pt x="101808" y="10238"/>
                    <a:pt x="101815" y="10234"/>
                    <a:pt x="101821" y="10234"/>
                  </a:cubicBezTo>
                  <a:cubicBezTo>
                    <a:pt x="101835" y="10227"/>
                    <a:pt x="101844" y="10224"/>
                    <a:pt x="101855" y="10221"/>
                  </a:cubicBezTo>
                  <a:cubicBezTo>
                    <a:pt x="101881" y="10211"/>
                    <a:pt x="101898" y="10194"/>
                    <a:pt x="101901" y="10178"/>
                  </a:cubicBezTo>
                  <a:cubicBezTo>
                    <a:pt x="102125" y="9182"/>
                    <a:pt x="102285" y="8140"/>
                    <a:pt x="102399" y="7067"/>
                  </a:cubicBezTo>
                  <a:cubicBezTo>
                    <a:pt x="102430" y="6800"/>
                    <a:pt x="102453" y="6530"/>
                    <a:pt x="102476" y="6255"/>
                  </a:cubicBezTo>
                  <a:cubicBezTo>
                    <a:pt x="102499" y="5984"/>
                    <a:pt x="102516" y="5711"/>
                    <a:pt x="102536" y="5437"/>
                  </a:cubicBezTo>
                  <a:cubicBezTo>
                    <a:pt x="102546" y="5253"/>
                    <a:pt x="102556" y="5069"/>
                    <a:pt x="102566" y="4886"/>
                  </a:cubicBezTo>
                  <a:cubicBezTo>
                    <a:pt x="102576" y="4701"/>
                    <a:pt x="102583" y="4515"/>
                    <a:pt x="102590" y="4331"/>
                  </a:cubicBezTo>
                  <a:cubicBezTo>
                    <a:pt x="102596" y="4171"/>
                    <a:pt x="102603" y="4010"/>
                    <a:pt x="102606" y="3850"/>
                  </a:cubicBezTo>
                  <a:cubicBezTo>
                    <a:pt x="102610" y="3823"/>
                    <a:pt x="102610" y="3796"/>
                    <a:pt x="102610" y="3770"/>
                  </a:cubicBezTo>
                  <a:cubicBezTo>
                    <a:pt x="102620" y="3399"/>
                    <a:pt x="102630" y="3022"/>
                    <a:pt x="102633" y="2644"/>
                  </a:cubicBezTo>
                  <a:cubicBezTo>
                    <a:pt x="102636" y="2367"/>
                    <a:pt x="102636" y="2086"/>
                    <a:pt x="102636" y="1809"/>
                  </a:cubicBezTo>
                  <a:lnTo>
                    <a:pt x="102636" y="1809"/>
                  </a:lnTo>
                  <a:cubicBezTo>
                    <a:pt x="102397" y="1846"/>
                    <a:pt x="102135" y="1862"/>
                    <a:pt x="101856" y="1862"/>
                  </a:cubicBezTo>
                  <a:cubicBezTo>
                    <a:pt x="99469" y="1862"/>
                    <a:pt x="95808" y="634"/>
                    <a:pt x="93613" y="359"/>
                  </a:cubicBezTo>
                  <a:cubicBezTo>
                    <a:pt x="91472" y="90"/>
                    <a:pt x="89313" y="1"/>
                    <a:pt x="87151" y="1"/>
                  </a:cubicBezTo>
                  <a:close/>
                </a:path>
              </a:pathLst>
            </a:custGeom>
            <a:solidFill>
              <a:srgbClr val="761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 name="Google Shape;236;p16"/>
          <p:cNvSpPr txBox="1"/>
          <p:nvPr>
            <p:ph type="title"/>
          </p:nvPr>
        </p:nvSpPr>
        <p:spPr>
          <a:xfrm>
            <a:off x="2435800" y="1099950"/>
            <a:ext cx="4272600" cy="2598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grpSp>
        <p:nvGrpSpPr>
          <p:cNvPr id="237" name="Google Shape;237;p16"/>
          <p:cNvGrpSpPr/>
          <p:nvPr/>
        </p:nvGrpSpPr>
        <p:grpSpPr>
          <a:xfrm>
            <a:off x="352996" y="199920"/>
            <a:ext cx="8669299" cy="4770433"/>
            <a:chOff x="352996" y="199920"/>
            <a:chExt cx="8669299" cy="4770433"/>
          </a:xfrm>
        </p:grpSpPr>
        <p:grpSp>
          <p:nvGrpSpPr>
            <p:cNvPr id="238" name="Google Shape;238;p16"/>
            <p:cNvGrpSpPr/>
            <p:nvPr/>
          </p:nvGrpSpPr>
          <p:grpSpPr>
            <a:xfrm flipH="1" rot="-198132">
              <a:off x="1694086" y="208691"/>
              <a:ext cx="311323" cy="235581"/>
              <a:chOff x="4998107" y="3458089"/>
              <a:chExt cx="311335" cy="235591"/>
            </a:xfrm>
          </p:grpSpPr>
          <p:sp>
            <p:nvSpPr>
              <p:cNvPr id="239" name="Google Shape;239;p16"/>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6"/>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 name="Google Shape;241;p16"/>
            <p:cNvGrpSpPr/>
            <p:nvPr/>
          </p:nvGrpSpPr>
          <p:grpSpPr>
            <a:xfrm>
              <a:off x="352996" y="3106136"/>
              <a:ext cx="8669299" cy="1864218"/>
              <a:chOff x="352996" y="3106136"/>
              <a:chExt cx="8669299" cy="1864218"/>
            </a:xfrm>
          </p:grpSpPr>
          <p:sp>
            <p:nvSpPr>
              <p:cNvPr id="242" name="Google Shape;242;p16"/>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6"/>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6"/>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6"/>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
  <p:cSld name="TITLE_ONLY_1">
    <p:bg>
      <p:bgPr>
        <a:solidFill>
          <a:schemeClr val="lt1"/>
        </a:solidFill>
      </p:bgPr>
    </p:bg>
    <p:spTree>
      <p:nvGrpSpPr>
        <p:cNvPr id="246" name="Shape 246"/>
        <p:cNvGrpSpPr/>
        <p:nvPr/>
      </p:nvGrpSpPr>
      <p:grpSpPr>
        <a:xfrm>
          <a:off x="0" y="0"/>
          <a:ext cx="0" cy="0"/>
          <a:chOff x="0" y="0"/>
          <a:chExt cx="0" cy="0"/>
        </a:xfrm>
      </p:grpSpPr>
      <p:sp>
        <p:nvSpPr>
          <p:cNvPr id="247" name="Google Shape;247;p17"/>
          <p:cNvSpPr/>
          <p:nvPr/>
        </p:nvSpPr>
        <p:spPr>
          <a:xfrm flipH="1">
            <a:off x="164005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7"/>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249" name="Google Shape;249;p17"/>
          <p:cNvGrpSpPr/>
          <p:nvPr/>
        </p:nvGrpSpPr>
        <p:grpSpPr>
          <a:xfrm>
            <a:off x="352996" y="199920"/>
            <a:ext cx="8669299" cy="4770433"/>
            <a:chOff x="352996" y="199920"/>
            <a:chExt cx="8669299" cy="4770433"/>
          </a:xfrm>
        </p:grpSpPr>
        <p:grpSp>
          <p:nvGrpSpPr>
            <p:cNvPr id="250" name="Google Shape;250;p17"/>
            <p:cNvGrpSpPr/>
            <p:nvPr/>
          </p:nvGrpSpPr>
          <p:grpSpPr>
            <a:xfrm flipH="1" rot="-198132">
              <a:off x="1694086" y="208691"/>
              <a:ext cx="311323" cy="235581"/>
              <a:chOff x="4998107" y="3458089"/>
              <a:chExt cx="311335" cy="235591"/>
            </a:xfrm>
          </p:grpSpPr>
          <p:sp>
            <p:nvSpPr>
              <p:cNvPr id="251" name="Google Shape;251;p17"/>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7"/>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 name="Google Shape;253;p17"/>
            <p:cNvGrpSpPr/>
            <p:nvPr/>
          </p:nvGrpSpPr>
          <p:grpSpPr>
            <a:xfrm>
              <a:off x="352996" y="3106136"/>
              <a:ext cx="8669299" cy="1864218"/>
              <a:chOff x="352996" y="3106136"/>
              <a:chExt cx="8669299" cy="1864218"/>
            </a:xfrm>
          </p:grpSpPr>
          <p:sp>
            <p:nvSpPr>
              <p:cNvPr id="254" name="Google Shape;254;p17"/>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7"/>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7"/>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7"/>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TITLE_ONLY_1_1">
    <p:bg>
      <p:bgPr>
        <a:solidFill>
          <a:schemeClr val="lt1"/>
        </a:solidFill>
      </p:bgPr>
    </p:bg>
    <p:spTree>
      <p:nvGrpSpPr>
        <p:cNvPr id="258" name="Shape 258"/>
        <p:cNvGrpSpPr/>
        <p:nvPr/>
      </p:nvGrpSpPr>
      <p:grpSpPr>
        <a:xfrm>
          <a:off x="0" y="0"/>
          <a:ext cx="0" cy="0"/>
          <a:chOff x="0" y="0"/>
          <a:chExt cx="0" cy="0"/>
        </a:xfrm>
      </p:grpSpPr>
      <p:sp>
        <p:nvSpPr>
          <p:cNvPr id="259" name="Google Shape;259;p18"/>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260" name="Google Shape;260;p18"/>
          <p:cNvGrpSpPr/>
          <p:nvPr/>
        </p:nvGrpSpPr>
        <p:grpSpPr>
          <a:xfrm>
            <a:off x="352996" y="199920"/>
            <a:ext cx="8669299" cy="4770433"/>
            <a:chOff x="352996" y="199920"/>
            <a:chExt cx="8669299" cy="4770433"/>
          </a:xfrm>
        </p:grpSpPr>
        <p:grpSp>
          <p:nvGrpSpPr>
            <p:cNvPr id="261" name="Google Shape;261;p18"/>
            <p:cNvGrpSpPr/>
            <p:nvPr/>
          </p:nvGrpSpPr>
          <p:grpSpPr>
            <a:xfrm flipH="1" rot="-198132">
              <a:off x="1694086" y="208691"/>
              <a:ext cx="311323" cy="235581"/>
              <a:chOff x="4998107" y="3458089"/>
              <a:chExt cx="311335" cy="235591"/>
            </a:xfrm>
          </p:grpSpPr>
          <p:sp>
            <p:nvSpPr>
              <p:cNvPr id="262" name="Google Shape;262;p18"/>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8"/>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18"/>
            <p:cNvGrpSpPr/>
            <p:nvPr/>
          </p:nvGrpSpPr>
          <p:grpSpPr>
            <a:xfrm>
              <a:off x="352996" y="3106136"/>
              <a:ext cx="8669299" cy="1864218"/>
              <a:chOff x="352996" y="3106136"/>
              <a:chExt cx="8669299" cy="1864218"/>
            </a:xfrm>
          </p:grpSpPr>
          <p:sp>
            <p:nvSpPr>
              <p:cNvPr id="265" name="Google Shape;265;p18"/>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8"/>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8"/>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8"/>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9" name="Google Shape;269;p18"/>
          <p:cNvSpPr/>
          <p:nvPr/>
        </p:nvSpPr>
        <p:spPr>
          <a:xfrm>
            <a:off x="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TITLE_ONLY_1_1_1">
    <p:bg>
      <p:bgPr>
        <a:solidFill>
          <a:schemeClr val="lt1"/>
        </a:solidFill>
      </p:bgPr>
    </p:bg>
    <p:spTree>
      <p:nvGrpSpPr>
        <p:cNvPr id="270" name="Shape 270"/>
        <p:cNvGrpSpPr/>
        <p:nvPr/>
      </p:nvGrpSpPr>
      <p:grpSpPr>
        <a:xfrm>
          <a:off x="0" y="0"/>
          <a:ext cx="0" cy="0"/>
          <a:chOff x="0" y="0"/>
          <a:chExt cx="0" cy="0"/>
        </a:xfrm>
      </p:grpSpPr>
      <p:sp>
        <p:nvSpPr>
          <p:cNvPr id="271" name="Google Shape;271;p19"/>
          <p:cNvSpPr/>
          <p:nvPr/>
        </p:nvSpPr>
        <p:spPr>
          <a:xfrm flipH="1" rot="10800000">
            <a:off x="-7" y="-152395"/>
            <a:ext cx="6148607" cy="986195"/>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9"/>
          <p:cNvSpPr txBox="1"/>
          <p:nvPr>
            <p:ph type="title"/>
          </p:nvPr>
        </p:nvSpPr>
        <p:spPr>
          <a:xfrm>
            <a:off x="719800" y="2285400"/>
            <a:ext cx="31272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400"/>
              <a:buNone/>
              <a:defRPr sz="3400"/>
            </a:lvl1pPr>
            <a:lvl2pPr lvl="1" rtl="0" algn="r">
              <a:spcBef>
                <a:spcPts val="0"/>
              </a:spcBef>
              <a:spcAft>
                <a:spcPts val="0"/>
              </a:spcAft>
              <a:buSzPts val="3400"/>
              <a:buNone/>
              <a:defRPr sz="3400"/>
            </a:lvl2pPr>
            <a:lvl3pPr lvl="2" rtl="0" algn="r">
              <a:spcBef>
                <a:spcPts val="0"/>
              </a:spcBef>
              <a:spcAft>
                <a:spcPts val="0"/>
              </a:spcAft>
              <a:buSzPts val="3400"/>
              <a:buNone/>
              <a:defRPr sz="3400"/>
            </a:lvl3pPr>
            <a:lvl4pPr lvl="3" rtl="0" algn="r">
              <a:spcBef>
                <a:spcPts val="0"/>
              </a:spcBef>
              <a:spcAft>
                <a:spcPts val="0"/>
              </a:spcAft>
              <a:buSzPts val="3400"/>
              <a:buNone/>
              <a:defRPr sz="3400"/>
            </a:lvl4pPr>
            <a:lvl5pPr lvl="4" rtl="0" algn="r">
              <a:spcBef>
                <a:spcPts val="0"/>
              </a:spcBef>
              <a:spcAft>
                <a:spcPts val="0"/>
              </a:spcAft>
              <a:buSzPts val="3400"/>
              <a:buNone/>
              <a:defRPr sz="3400"/>
            </a:lvl5pPr>
            <a:lvl6pPr lvl="5" rtl="0" algn="r">
              <a:spcBef>
                <a:spcPts val="0"/>
              </a:spcBef>
              <a:spcAft>
                <a:spcPts val="0"/>
              </a:spcAft>
              <a:buSzPts val="3400"/>
              <a:buNone/>
              <a:defRPr sz="3400"/>
            </a:lvl6pPr>
            <a:lvl7pPr lvl="6" rtl="0" algn="r">
              <a:spcBef>
                <a:spcPts val="0"/>
              </a:spcBef>
              <a:spcAft>
                <a:spcPts val="0"/>
              </a:spcAft>
              <a:buSzPts val="3400"/>
              <a:buNone/>
              <a:defRPr sz="3400"/>
            </a:lvl7pPr>
            <a:lvl8pPr lvl="7" rtl="0" algn="r">
              <a:spcBef>
                <a:spcPts val="0"/>
              </a:spcBef>
              <a:spcAft>
                <a:spcPts val="0"/>
              </a:spcAft>
              <a:buSzPts val="3400"/>
              <a:buNone/>
              <a:defRPr sz="3400"/>
            </a:lvl8pPr>
            <a:lvl9pPr lvl="8" rtl="0" algn="r">
              <a:spcBef>
                <a:spcPts val="0"/>
              </a:spcBef>
              <a:spcAft>
                <a:spcPts val="0"/>
              </a:spcAft>
              <a:buSzPts val="3400"/>
              <a:buNone/>
              <a:defRPr sz="3400"/>
            </a:lvl9pPr>
          </a:lstStyle>
          <a:p/>
        </p:txBody>
      </p:sp>
      <p:grpSp>
        <p:nvGrpSpPr>
          <p:cNvPr id="273" name="Google Shape;273;p19"/>
          <p:cNvGrpSpPr/>
          <p:nvPr/>
        </p:nvGrpSpPr>
        <p:grpSpPr>
          <a:xfrm>
            <a:off x="352996" y="199920"/>
            <a:ext cx="8669299" cy="4770433"/>
            <a:chOff x="352996" y="199920"/>
            <a:chExt cx="8669299" cy="4770433"/>
          </a:xfrm>
        </p:grpSpPr>
        <p:grpSp>
          <p:nvGrpSpPr>
            <p:cNvPr id="274" name="Google Shape;274;p19"/>
            <p:cNvGrpSpPr/>
            <p:nvPr/>
          </p:nvGrpSpPr>
          <p:grpSpPr>
            <a:xfrm flipH="1" rot="-198132">
              <a:off x="1694086" y="208691"/>
              <a:ext cx="311323" cy="235581"/>
              <a:chOff x="4998107" y="3458089"/>
              <a:chExt cx="311335" cy="235591"/>
            </a:xfrm>
          </p:grpSpPr>
          <p:sp>
            <p:nvSpPr>
              <p:cNvPr id="275" name="Google Shape;275;p19"/>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9"/>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19"/>
            <p:cNvGrpSpPr/>
            <p:nvPr/>
          </p:nvGrpSpPr>
          <p:grpSpPr>
            <a:xfrm>
              <a:off x="352996" y="3106136"/>
              <a:ext cx="8669299" cy="1864218"/>
              <a:chOff x="352996" y="3106136"/>
              <a:chExt cx="8669299" cy="1864218"/>
            </a:xfrm>
          </p:grpSpPr>
          <p:sp>
            <p:nvSpPr>
              <p:cNvPr id="278" name="Google Shape;278;p19"/>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9"/>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9"/>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9"/>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solidFill>
          <a:schemeClr val="lt1"/>
        </a:solidFill>
      </p:bgPr>
    </p:bg>
    <p:spTree>
      <p:nvGrpSpPr>
        <p:cNvPr id="282" name="Shape 282"/>
        <p:cNvGrpSpPr/>
        <p:nvPr/>
      </p:nvGrpSpPr>
      <p:grpSpPr>
        <a:xfrm>
          <a:off x="0" y="0"/>
          <a:ext cx="0" cy="0"/>
          <a:chOff x="0" y="0"/>
          <a:chExt cx="0" cy="0"/>
        </a:xfrm>
      </p:grpSpPr>
      <p:sp>
        <p:nvSpPr>
          <p:cNvPr id="283" name="Google Shape;283;p20"/>
          <p:cNvSpPr/>
          <p:nvPr/>
        </p:nvSpPr>
        <p:spPr>
          <a:xfrm>
            <a:off x="7" y="3939875"/>
            <a:ext cx="7503943" cy="1203614"/>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0"/>
          <p:cNvSpPr txBox="1"/>
          <p:nvPr>
            <p:ph idx="1" type="subTitle"/>
          </p:nvPr>
        </p:nvSpPr>
        <p:spPr>
          <a:xfrm flipH="1">
            <a:off x="935737" y="2187850"/>
            <a:ext cx="3197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5" name="Google Shape;285;p20"/>
          <p:cNvSpPr txBox="1"/>
          <p:nvPr>
            <p:ph idx="2" type="subTitle"/>
          </p:nvPr>
        </p:nvSpPr>
        <p:spPr>
          <a:xfrm flipH="1">
            <a:off x="5010863" y="2187850"/>
            <a:ext cx="3197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6" name="Google Shape;286;p20"/>
          <p:cNvSpPr txBox="1"/>
          <p:nvPr>
            <p:ph idx="3" type="subTitle"/>
          </p:nvPr>
        </p:nvSpPr>
        <p:spPr>
          <a:xfrm flipH="1">
            <a:off x="935737" y="3895583"/>
            <a:ext cx="3197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7" name="Google Shape;287;p20"/>
          <p:cNvSpPr txBox="1"/>
          <p:nvPr>
            <p:ph idx="4" type="subTitle"/>
          </p:nvPr>
        </p:nvSpPr>
        <p:spPr>
          <a:xfrm flipH="1">
            <a:off x="5010863" y="3895583"/>
            <a:ext cx="3197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8" name="Google Shape;288;p20"/>
          <p:cNvSpPr txBox="1"/>
          <p:nvPr>
            <p:ph idx="5" type="subTitle"/>
          </p:nvPr>
        </p:nvSpPr>
        <p:spPr>
          <a:xfrm flipH="1">
            <a:off x="1725925" y="1742400"/>
            <a:ext cx="1617000" cy="3975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200"/>
              <a:buFont typeface="Source Sans Pro"/>
              <a:buNone/>
              <a:defRPr sz="2400">
                <a:solidFill>
                  <a:schemeClr val="lt1"/>
                </a:solidFill>
                <a:latin typeface="Londrina Solid"/>
                <a:ea typeface="Londrina Solid"/>
                <a:cs typeface="Londrina Solid"/>
                <a:sym typeface="Londrina Solid"/>
              </a:defRPr>
            </a:lvl1pPr>
            <a:lvl2pPr lvl="1"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2pPr>
            <a:lvl3pPr lvl="2"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3pPr>
            <a:lvl4pPr lvl="3"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4pPr>
            <a:lvl5pPr lvl="4"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5pPr>
            <a:lvl6pPr lvl="5"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6pPr>
            <a:lvl7pPr lvl="6"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7pPr>
            <a:lvl8pPr lvl="7"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8pPr>
            <a:lvl9pPr lvl="8"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9pPr>
          </a:lstStyle>
          <a:p/>
        </p:txBody>
      </p:sp>
      <p:sp>
        <p:nvSpPr>
          <p:cNvPr id="289" name="Google Shape;289;p20"/>
          <p:cNvSpPr txBox="1"/>
          <p:nvPr>
            <p:ph idx="6" type="subTitle"/>
          </p:nvPr>
        </p:nvSpPr>
        <p:spPr>
          <a:xfrm flipH="1">
            <a:off x="5801000" y="1742400"/>
            <a:ext cx="1617000" cy="397500"/>
          </a:xfrm>
          <a:prstGeom prst="rect">
            <a:avLst/>
          </a:prstGeom>
          <a:solidFill>
            <a:schemeClr val="accent4"/>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200"/>
              <a:buFont typeface="Source Sans Pro"/>
              <a:buNone/>
              <a:defRPr sz="2400">
                <a:latin typeface="Londrina Solid"/>
                <a:ea typeface="Londrina Solid"/>
                <a:cs typeface="Londrina Solid"/>
                <a:sym typeface="Londrina Solid"/>
              </a:defRPr>
            </a:lvl1pPr>
            <a:lvl2pPr lvl="1"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2pPr>
            <a:lvl3pPr lvl="2"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3pPr>
            <a:lvl4pPr lvl="3"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4pPr>
            <a:lvl5pPr lvl="4"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5pPr>
            <a:lvl6pPr lvl="5"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6pPr>
            <a:lvl7pPr lvl="6"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7pPr>
            <a:lvl8pPr lvl="7"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8pPr>
            <a:lvl9pPr lvl="8"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9pPr>
          </a:lstStyle>
          <a:p/>
        </p:txBody>
      </p:sp>
      <p:sp>
        <p:nvSpPr>
          <p:cNvPr id="290" name="Google Shape;290;p20"/>
          <p:cNvSpPr txBox="1"/>
          <p:nvPr>
            <p:ph idx="7" type="subTitle"/>
          </p:nvPr>
        </p:nvSpPr>
        <p:spPr>
          <a:xfrm flipH="1">
            <a:off x="1725925" y="3418298"/>
            <a:ext cx="1617000" cy="397500"/>
          </a:xfrm>
          <a:prstGeom prst="rect">
            <a:avLst/>
          </a:prstGeom>
          <a:solidFill>
            <a:schemeClr val="accent5"/>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200"/>
              <a:buFont typeface="Source Sans Pro"/>
              <a:buNone/>
              <a:defRPr sz="2400">
                <a:latin typeface="Londrina Solid"/>
                <a:ea typeface="Londrina Solid"/>
                <a:cs typeface="Londrina Solid"/>
                <a:sym typeface="Londrina Solid"/>
              </a:defRPr>
            </a:lvl1pPr>
            <a:lvl2pPr lvl="1"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2pPr>
            <a:lvl3pPr lvl="2"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3pPr>
            <a:lvl4pPr lvl="3"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4pPr>
            <a:lvl5pPr lvl="4"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5pPr>
            <a:lvl6pPr lvl="5"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6pPr>
            <a:lvl7pPr lvl="6"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7pPr>
            <a:lvl8pPr lvl="7"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8pPr>
            <a:lvl9pPr lvl="8"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9pPr>
          </a:lstStyle>
          <a:p/>
        </p:txBody>
      </p:sp>
      <p:sp>
        <p:nvSpPr>
          <p:cNvPr id="291" name="Google Shape;291;p20"/>
          <p:cNvSpPr txBox="1"/>
          <p:nvPr>
            <p:ph idx="8" type="subTitle"/>
          </p:nvPr>
        </p:nvSpPr>
        <p:spPr>
          <a:xfrm flipH="1">
            <a:off x="5801000" y="3418298"/>
            <a:ext cx="1617000" cy="397500"/>
          </a:xfrm>
          <a:prstGeom prst="rect">
            <a:avLst/>
          </a:prstGeom>
          <a:solidFill>
            <a:schemeClr val="accent6"/>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200"/>
              <a:buFont typeface="Source Sans Pro"/>
              <a:buNone/>
              <a:defRPr sz="2400">
                <a:solidFill>
                  <a:schemeClr val="lt1"/>
                </a:solidFill>
                <a:latin typeface="Londrina Solid"/>
                <a:ea typeface="Londrina Solid"/>
                <a:cs typeface="Londrina Solid"/>
                <a:sym typeface="Londrina Solid"/>
              </a:defRPr>
            </a:lvl1pPr>
            <a:lvl2pPr lvl="1"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2pPr>
            <a:lvl3pPr lvl="2"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3pPr>
            <a:lvl4pPr lvl="3"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4pPr>
            <a:lvl5pPr lvl="4"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5pPr>
            <a:lvl6pPr lvl="5"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6pPr>
            <a:lvl7pPr lvl="6"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7pPr>
            <a:lvl8pPr lvl="7"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8pPr>
            <a:lvl9pPr lvl="8" rtl="0" algn="ctr">
              <a:lnSpc>
                <a:spcPct val="100000"/>
              </a:lnSpc>
              <a:spcBef>
                <a:spcPts val="0"/>
              </a:spcBef>
              <a:spcAft>
                <a:spcPts val="0"/>
              </a:spcAft>
              <a:buSzPts val="1200"/>
              <a:buFont typeface="Source Sans Pro"/>
              <a:buNone/>
              <a:defRPr>
                <a:latin typeface="Source Sans Pro"/>
                <a:ea typeface="Source Sans Pro"/>
                <a:cs typeface="Source Sans Pro"/>
                <a:sym typeface="Source Sans Pro"/>
              </a:defRPr>
            </a:lvl9pPr>
          </a:lstStyle>
          <a:p/>
        </p:txBody>
      </p:sp>
      <p:sp>
        <p:nvSpPr>
          <p:cNvPr id="292" name="Google Shape;292;p20"/>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293" name="Google Shape;293;p20"/>
          <p:cNvGrpSpPr/>
          <p:nvPr/>
        </p:nvGrpSpPr>
        <p:grpSpPr>
          <a:xfrm>
            <a:off x="352996" y="199920"/>
            <a:ext cx="8669299" cy="4770433"/>
            <a:chOff x="352996" y="199920"/>
            <a:chExt cx="8669299" cy="4770433"/>
          </a:xfrm>
        </p:grpSpPr>
        <p:grpSp>
          <p:nvGrpSpPr>
            <p:cNvPr id="294" name="Google Shape;294;p20"/>
            <p:cNvGrpSpPr/>
            <p:nvPr/>
          </p:nvGrpSpPr>
          <p:grpSpPr>
            <a:xfrm flipH="1" rot="-198132">
              <a:off x="1694086" y="208691"/>
              <a:ext cx="311323" cy="235581"/>
              <a:chOff x="4998107" y="3458089"/>
              <a:chExt cx="311335" cy="235591"/>
            </a:xfrm>
          </p:grpSpPr>
          <p:sp>
            <p:nvSpPr>
              <p:cNvPr id="295" name="Google Shape;295;p20"/>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0"/>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 name="Google Shape;297;p20"/>
            <p:cNvGrpSpPr/>
            <p:nvPr/>
          </p:nvGrpSpPr>
          <p:grpSpPr>
            <a:xfrm>
              <a:off x="352996" y="3106136"/>
              <a:ext cx="8669299" cy="1864218"/>
              <a:chOff x="352996" y="3106136"/>
              <a:chExt cx="8669299" cy="1864218"/>
            </a:xfrm>
          </p:grpSpPr>
          <p:sp>
            <p:nvSpPr>
              <p:cNvPr id="298" name="Google Shape;298;p20"/>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0"/>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0"/>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0"/>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
    <p:bg>
      <p:bgPr>
        <a:solidFill>
          <a:schemeClr val="lt1"/>
        </a:solidFill>
      </p:bgPr>
    </p:bg>
    <p:spTree>
      <p:nvGrpSpPr>
        <p:cNvPr id="302" name="Shape 302"/>
        <p:cNvGrpSpPr/>
        <p:nvPr/>
      </p:nvGrpSpPr>
      <p:grpSpPr>
        <a:xfrm>
          <a:off x="0" y="0"/>
          <a:ext cx="0" cy="0"/>
          <a:chOff x="0" y="0"/>
          <a:chExt cx="0" cy="0"/>
        </a:xfrm>
      </p:grpSpPr>
      <p:grpSp>
        <p:nvGrpSpPr>
          <p:cNvPr id="303" name="Google Shape;303;p21"/>
          <p:cNvGrpSpPr/>
          <p:nvPr/>
        </p:nvGrpSpPr>
        <p:grpSpPr>
          <a:xfrm>
            <a:off x="-66778" y="-29400"/>
            <a:ext cx="9247403" cy="5202141"/>
            <a:chOff x="0" y="0"/>
            <a:chExt cx="9143171" cy="5143505"/>
          </a:xfrm>
        </p:grpSpPr>
        <p:sp>
          <p:nvSpPr>
            <p:cNvPr id="304" name="Google Shape;304;p21"/>
            <p:cNvSpPr/>
            <p:nvPr/>
          </p:nvSpPr>
          <p:spPr>
            <a:xfrm>
              <a:off x="0" y="3718771"/>
              <a:ext cx="8882511" cy="1424733"/>
            </a:xfrm>
            <a:custGeom>
              <a:rect b="b" l="l" r="r" t="t"/>
              <a:pathLst>
                <a:path extrusionOk="0" h="10571" w="65905">
                  <a:moveTo>
                    <a:pt x="1" y="0"/>
                  </a:moveTo>
                  <a:lnTo>
                    <a:pt x="1" y="4146"/>
                  </a:lnTo>
                  <a:cubicBezTo>
                    <a:pt x="2686" y="5866"/>
                    <a:pt x="7481" y="7665"/>
                    <a:pt x="15797" y="7665"/>
                  </a:cubicBezTo>
                  <a:cubicBezTo>
                    <a:pt x="18221" y="7665"/>
                    <a:pt x="20944" y="7512"/>
                    <a:pt x="24001" y="7160"/>
                  </a:cubicBezTo>
                  <a:cubicBezTo>
                    <a:pt x="28751" y="6613"/>
                    <a:pt x="32961" y="6365"/>
                    <a:pt x="36664" y="6365"/>
                  </a:cubicBezTo>
                  <a:cubicBezTo>
                    <a:pt x="46303" y="6365"/>
                    <a:pt x="52504" y="8051"/>
                    <a:pt x="55852" y="10570"/>
                  </a:cubicBezTo>
                  <a:lnTo>
                    <a:pt x="65905" y="10570"/>
                  </a:lnTo>
                  <a:cubicBezTo>
                    <a:pt x="65607" y="10046"/>
                    <a:pt x="65256" y="9505"/>
                    <a:pt x="64842" y="8950"/>
                  </a:cubicBezTo>
                  <a:cubicBezTo>
                    <a:pt x="60771" y="3477"/>
                    <a:pt x="54210" y="103"/>
                    <a:pt x="44459" y="103"/>
                  </a:cubicBezTo>
                  <a:cubicBezTo>
                    <a:pt x="41537" y="103"/>
                    <a:pt x="38329" y="406"/>
                    <a:pt x="34815" y="1046"/>
                  </a:cubicBezTo>
                  <a:cubicBezTo>
                    <a:pt x="28180" y="2255"/>
                    <a:pt x="21479" y="3107"/>
                    <a:pt x="15448" y="3107"/>
                  </a:cubicBezTo>
                  <a:cubicBezTo>
                    <a:pt x="9367" y="3107"/>
                    <a:pt x="3967" y="224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1"/>
            <p:cNvSpPr/>
            <p:nvPr/>
          </p:nvSpPr>
          <p:spPr>
            <a:xfrm>
              <a:off x="0" y="3088957"/>
              <a:ext cx="9143171" cy="2054548"/>
            </a:xfrm>
            <a:custGeom>
              <a:rect b="b" l="l" r="r" t="t"/>
              <a:pathLst>
                <a:path extrusionOk="0" h="15244" w="67839">
                  <a:moveTo>
                    <a:pt x="49584" y="1"/>
                  </a:moveTo>
                  <a:cubicBezTo>
                    <a:pt x="44151" y="1"/>
                    <a:pt x="37691" y="1123"/>
                    <a:pt x="29319" y="3136"/>
                  </a:cubicBezTo>
                  <a:cubicBezTo>
                    <a:pt x="21863" y="4928"/>
                    <a:pt x="16356" y="5822"/>
                    <a:pt x="11922" y="5822"/>
                  </a:cubicBezTo>
                  <a:cubicBezTo>
                    <a:pt x="7037" y="5822"/>
                    <a:pt x="3454" y="4737"/>
                    <a:pt x="1" y="2569"/>
                  </a:cubicBezTo>
                  <a:lnTo>
                    <a:pt x="1" y="6274"/>
                  </a:lnTo>
                  <a:cubicBezTo>
                    <a:pt x="2280" y="7883"/>
                    <a:pt x="6513" y="9596"/>
                    <a:pt x="14211" y="9596"/>
                  </a:cubicBezTo>
                  <a:cubicBezTo>
                    <a:pt x="17809" y="9596"/>
                    <a:pt x="22163" y="9222"/>
                    <a:pt x="27428" y="8288"/>
                  </a:cubicBezTo>
                  <a:cubicBezTo>
                    <a:pt x="34508" y="7033"/>
                    <a:pt x="40293" y="6489"/>
                    <a:pt x="45010" y="6489"/>
                  </a:cubicBezTo>
                  <a:cubicBezTo>
                    <a:pt x="57891" y="6489"/>
                    <a:pt x="62793" y="10546"/>
                    <a:pt x="64288" y="15243"/>
                  </a:cubicBezTo>
                  <a:lnTo>
                    <a:pt x="67839" y="15243"/>
                  </a:lnTo>
                  <a:lnTo>
                    <a:pt x="67839" y="6831"/>
                  </a:lnTo>
                  <a:cubicBezTo>
                    <a:pt x="67037" y="5929"/>
                    <a:pt x="66045" y="5077"/>
                    <a:pt x="64842" y="4305"/>
                  </a:cubicBezTo>
                  <a:cubicBezTo>
                    <a:pt x="60213" y="1336"/>
                    <a:pt x="55510" y="1"/>
                    <a:pt x="49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1"/>
            <p:cNvSpPr/>
            <p:nvPr/>
          </p:nvSpPr>
          <p:spPr>
            <a:xfrm>
              <a:off x="0" y="2430436"/>
              <a:ext cx="9143171" cy="2124498"/>
            </a:xfrm>
            <a:custGeom>
              <a:rect b="b" l="l" r="r" t="t"/>
              <a:pathLst>
                <a:path extrusionOk="0" h="15763" w="67839">
                  <a:moveTo>
                    <a:pt x="52838" y="0"/>
                  </a:moveTo>
                  <a:cubicBezTo>
                    <a:pt x="51558" y="0"/>
                    <a:pt x="50215" y="108"/>
                    <a:pt x="48810" y="339"/>
                  </a:cubicBezTo>
                  <a:cubicBezTo>
                    <a:pt x="35441" y="2532"/>
                    <a:pt x="25510" y="8113"/>
                    <a:pt x="15539" y="8113"/>
                  </a:cubicBezTo>
                  <a:cubicBezTo>
                    <a:pt x="12160" y="8113"/>
                    <a:pt x="8776" y="7472"/>
                    <a:pt x="5252" y="5841"/>
                  </a:cubicBezTo>
                  <a:cubicBezTo>
                    <a:pt x="3629" y="4838"/>
                    <a:pt x="1708" y="3987"/>
                    <a:pt x="1" y="3325"/>
                  </a:cubicBezTo>
                  <a:lnTo>
                    <a:pt x="1" y="8196"/>
                  </a:lnTo>
                  <a:cubicBezTo>
                    <a:pt x="2215" y="9734"/>
                    <a:pt x="6375" y="11458"/>
                    <a:pt x="13898" y="11458"/>
                  </a:cubicBezTo>
                  <a:cubicBezTo>
                    <a:pt x="18792" y="11458"/>
                    <a:pt x="25108" y="10728"/>
                    <a:pt x="33238" y="8744"/>
                  </a:cubicBezTo>
                  <a:cubicBezTo>
                    <a:pt x="39770" y="7149"/>
                    <a:pt x="45003" y="6493"/>
                    <a:pt x="49236" y="6493"/>
                  </a:cubicBezTo>
                  <a:cubicBezTo>
                    <a:pt x="61167" y="6493"/>
                    <a:pt x="65148" y="11702"/>
                    <a:pt x="67839" y="15763"/>
                  </a:cubicBezTo>
                  <a:lnTo>
                    <a:pt x="67839" y="6840"/>
                  </a:lnTo>
                  <a:cubicBezTo>
                    <a:pt x="64753" y="3084"/>
                    <a:pt x="59696" y="0"/>
                    <a:pt x="52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1"/>
            <p:cNvSpPr/>
            <p:nvPr/>
          </p:nvSpPr>
          <p:spPr>
            <a:xfrm>
              <a:off x="0" y="1751833"/>
              <a:ext cx="9143171" cy="1849686"/>
            </a:xfrm>
            <a:custGeom>
              <a:rect b="b" l="l" r="r" t="t"/>
              <a:pathLst>
                <a:path extrusionOk="0" h="13724" w="67839">
                  <a:moveTo>
                    <a:pt x="58884" y="1"/>
                  </a:moveTo>
                  <a:cubicBezTo>
                    <a:pt x="57703" y="1"/>
                    <a:pt x="56403" y="124"/>
                    <a:pt x="54973" y="392"/>
                  </a:cubicBezTo>
                  <a:cubicBezTo>
                    <a:pt x="43858" y="2478"/>
                    <a:pt x="27599" y="9563"/>
                    <a:pt x="13586" y="9563"/>
                  </a:cubicBezTo>
                  <a:cubicBezTo>
                    <a:pt x="8676" y="9563"/>
                    <a:pt x="4041" y="8693"/>
                    <a:pt x="1" y="6433"/>
                  </a:cubicBezTo>
                  <a:lnTo>
                    <a:pt x="1" y="10759"/>
                  </a:lnTo>
                  <a:cubicBezTo>
                    <a:pt x="2549" y="12239"/>
                    <a:pt x="6683" y="13724"/>
                    <a:pt x="13011" y="13724"/>
                  </a:cubicBezTo>
                  <a:cubicBezTo>
                    <a:pt x="16769" y="13724"/>
                    <a:pt x="21300" y="13200"/>
                    <a:pt x="26733" y="11841"/>
                  </a:cubicBezTo>
                  <a:cubicBezTo>
                    <a:pt x="39352" y="8684"/>
                    <a:pt x="48000" y="7408"/>
                    <a:pt x="54041" y="7408"/>
                  </a:cubicBezTo>
                  <a:cubicBezTo>
                    <a:pt x="62522" y="7408"/>
                    <a:pt x="65864" y="9923"/>
                    <a:pt x="67839" y="13275"/>
                  </a:cubicBezTo>
                  <a:lnTo>
                    <a:pt x="67839" y="4301"/>
                  </a:lnTo>
                  <a:cubicBezTo>
                    <a:pt x="66250" y="1859"/>
                    <a:pt x="63470" y="1"/>
                    <a:pt x="588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1"/>
            <p:cNvSpPr/>
            <p:nvPr/>
          </p:nvSpPr>
          <p:spPr>
            <a:xfrm>
              <a:off x="0" y="675368"/>
              <a:ext cx="9143171" cy="2542712"/>
            </a:xfrm>
            <a:custGeom>
              <a:rect b="b" l="l" r="r" t="t"/>
              <a:pathLst>
                <a:path extrusionOk="0" h="18866" w="67839">
                  <a:moveTo>
                    <a:pt x="55987" y="0"/>
                  </a:moveTo>
                  <a:cubicBezTo>
                    <a:pt x="52709" y="0"/>
                    <a:pt x="48778" y="731"/>
                    <a:pt x="44236" y="2820"/>
                  </a:cubicBezTo>
                  <a:cubicBezTo>
                    <a:pt x="33858" y="7597"/>
                    <a:pt x="23575" y="13997"/>
                    <a:pt x="12164" y="13997"/>
                  </a:cubicBezTo>
                  <a:cubicBezTo>
                    <a:pt x="8258" y="13997"/>
                    <a:pt x="4220" y="13247"/>
                    <a:pt x="1" y="11426"/>
                  </a:cubicBezTo>
                  <a:lnTo>
                    <a:pt x="1" y="15749"/>
                  </a:lnTo>
                  <a:cubicBezTo>
                    <a:pt x="2839" y="17332"/>
                    <a:pt x="7222" y="18865"/>
                    <a:pt x="13557" y="18865"/>
                  </a:cubicBezTo>
                  <a:cubicBezTo>
                    <a:pt x="18401" y="18865"/>
                    <a:pt x="24385" y="17969"/>
                    <a:pt x="31691" y="15512"/>
                  </a:cubicBezTo>
                  <a:cubicBezTo>
                    <a:pt x="42759" y="11791"/>
                    <a:pt x="50892" y="10428"/>
                    <a:pt x="56830" y="10428"/>
                  </a:cubicBezTo>
                  <a:cubicBezTo>
                    <a:pt x="62002" y="10428"/>
                    <a:pt x="65509" y="11462"/>
                    <a:pt x="67839" y="12872"/>
                  </a:cubicBezTo>
                  <a:lnTo>
                    <a:pt x="67839" y="4140"/>
                  </a:lnTo>
                  <a:cubicBezTo>
                    <a:pt x="67752" y="4023"/>
                    <a:pt x="67705" y="3960"/>
                    <a:pt x="67705" y="3960"/>
                  </a:cubicBezTo>
                  <a:cubicBezTo>
                    <a:pt x="67705" y="3960"/>
                    <a:pt x="63617" y="0"/>
                    <a:pt x="559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1"/>
            <p:cNvSpPr/>
            <p:nvPr/>
          </p:nvSpPr>
          <p:spPr>
            <a:xfrm>
              <a:off x="0" y="0"/>
              <a:ext cx="9143171" cy="2820624"/>
            </a:xfrm>
            <a:custGeom>
              <a:rect b="b" l="l" r="r" t="t"/>
              <a:pathLst>
                <a:path extrusionOk="0" h="20928" w="67839">
                  <a:moveTo>
                    <a:pt x="51305" y="0"/>
                  </a:moveTo>
                  <a:cubicBezTo>
                    <a:pt x="35380" y="3207"/>
                    <a:pt x="21669" y="15201"/>
                    <a:pt x="13604" y="15318"/>
                  </a:cubicBezTo>
                  <a:cubicBezTo>
                    <a:pt x="13415" y="15320"/>
                    <a:pt x="13228" y="15322"/>
                    <a:pt x="13042" y="15322"/>
                  </a:cubicBezTo>
                  <a:cubicBezTo>
                    <a:pt x="7495" y="15322"/>
                    <a:pt x="2874" y="14133"/>
                    <a:pt x="1" y="13150"/>
                  </a:cubicBezTo>
                  <a:lnTo>
                    <a:pt x="1" y="17920"/>
                  </a:lnTo>
                  <a:cubicBezTo>
                    <a:pt x="2453" y="19415"/>
                    <a:pt x="6255" y="20927"/>
                    <a:pt x="11598" y="20927"/>
                  </a:cubicBezTo>
                  <a:cubicBezTo>
                    <a:pt x="15884" y="20927"/>
                    <a:pt x="21162" y="19954"/>
                    <a:pt x="27529" y="17216"/>
                  </a:cubicBezTo>
                  <a:cubicBezTo>
                    <a:pt x="40224" y="11758"/>
                    <a:pt x="49675" y="8608"/>
                    <a:pt x="57159" y="8608"/>
                  </a:cubicBezTo>
                  <a:cubicBezTo>
                    <a:pt x="61233" y="8608"/>
                    <a:pt x="64725" y="9542"/>
                    <a:pt x="67839" y="11546"/>
                  </a:cubicBezTo>
                  <a:lnTo>
                    <a:pt x="67839" y="1554"/>
                  </a:lnTo>
                  <a:cubicBezTo>
                    <a:pt x="66954" y="916"/>
                    <a:pt x="65948" y="388"/>
                    <a:pt x="64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1"/>
            <p:cNvSpPr/>
            <p:nvPr/>
          </p:nvSpPr>
          <p:spPr>
            <a:xfrm>
              <a:off x="0" y="0"/>
              <a:ext cx="9143171" cy="2281648"/>
            </a:xfrm>
            <a:custGeom>
              <a:rect b="b" l="l" r="r" t="t"/>
              <a:pathLst>
                <a:path extrusionOk="0" h="16929" w="67839">
                  <a:moveTo>
                    <a:pt x="37140" y="0"/>
                  </a:moveTo>
                  <a:cubicBezTo>
                    <a:pt x="34842" y="950"/>
                    <a:pt x="32433" y="2092"/>
                    <a:pt x="29914" y="3465"/>
                  </a:cubicBezTo>
                  <a:cubicBezTo>
                    <a:pt x="24479" y="6431"/>
                    <a:pt x="18181" y="10992"/>
                    <a:pt x="11022" y="12315"/>
                  </a:cubicBezTo>
                  <a:cubicBezTo>
                    <a:pt x="9869" y="12506"/>
                    <a:pt x="8450" y="12620"/>
                    <a:pt x="6957" y="12620"/>
                  </a:cubicBezTo>
                  <a:cubicBezTo>
                    <a:pt x="4561" y="12620"/>
                    <a:pt x="1977" y="12326"/>
                    <a:pt x="1" y="11583"/>
                  </a:cubicBezTo>
                  <a:lnTo>
                    <a:pt x="1" y="15111"/>
                  </a:lnTo>
                  <a:cubicBezTo>
                    <a:pt x="2868" y="16388"/>
                    <a:pt x="6930" y="16929"/>
                    <a:pt x="10367" y="16929"/>
                  </a:cubicBezTo>
                  <a:cubicBezTo>
                    <a:pt x="11307" y="16929"/>
                    <a:pt x="12200" y="16888"/>
                    <a:pt x="13010" y="16811"/>
                  </a:cubicBezTo>
                  <a:cubicBezTo>
                    <a:pt x="19771" y="16150"/>
                    <a:pt x="26557" y="13293"/>
                    <a:pt x="31691" y="10451"/>
                  </a:cubicBezTo>
                  <a:cubicBezTo>
                    <a:pt x="39743" y="5996"/>
                    <a:pt x="48197" y="2244"/>
                    <a:pt x="56916" y="2244"/>
                  </a:cubicBezTo>
                  <a:cubicBezTo>
                    <a:pt x="60273" y="2244"/>
                    <a:pt x="63669" y="2800"/>
                    <a:pt x="67097" y="4086"/>
                  </a:cubicBezTo>
                  <a:cubicBezTo>
                    <a:pt x="67344" y="4173"/>
                    <a:pt x="67592" y="4267"/>
                    <a:pt x="67839" y="4364"/>
                  </a:cubicBezTo>
                  <a:lnTo>
                    <a:pt x="6783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 name="Google Shape;311;p21"/>
          <p:cNvSpPr/>
          <p:nvPr/>
        </p:nvSpPr>
        <p:spPr>
          <a:xfrm rot="5400000">
            <a:off x="2443525" y="-1290225"/>
            <a:ext cx="4255500" cy="77154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1"/>
          <p:cNvSpPr txBox="1"/>
          <p:nvPr>
            <p:ph type="ctrTitle"/>
          </p:nvPr>
        </p:nvSpPr>
        <p:spPr>
          <a:xfrm>
            <a:off x="1503300" y="283525"/>
            <a:ext cx="6137400" cy="1300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13" name="Google Shape;313;p21"/>
          <p:cNvSpPr txBox="1"/>
          <p:nvPr>
            <p:ph idx="1" type="subTitle"/>
          </p:nvPr>
        </p:nvSpPr>
        <p:spPr>
          <a:xfrm>
            <a:off x="2696381" y="2680076"/>
            <a:ext cx="3751200" cy="127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14" name="Google Shape;314;p21"/>
          <p:cNvSpPr txBox="1"/>
          <p:nvPr/>
        </p:nvSpPr>
        <p:spPr>
          <a:xfrm>
            <a:off x="2016442" y="3566698"/>
            <a:ext cx="5111100" cy="4608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dk2"/>
                </a:solidFill>
                <a:latin typeface="Barlow"/>
                <a:ea typeface="Barlow"/>
                <a:cs typeface="Barlow"/>
                <a:sym typeface="Barlow"/>
              </a:rPr>
              <a:t>CREDITS: This presentation template was created by </a:t>
            </a:r>
            <a:r>
              <a:rPr b="1" lang="en" sz="1000">
                <a:solidFill>
                  <a:schemeClr val="dk2"/>
                </a:solidFill>
                <a:uFill>
                  <a:noFill/>
                </a:uFill>
                <a:latin typeface="Barlow"/>
                <a:ea typeface="Barlow"/>
                <a:cs typeface="Barlow"/>
                <a:sym typeface="Barlow"/>
                <a:hlinkClick r:id="rId2">
                  <a:extLst>
                    <a:ext uri="{A12FA001-AC4F-418D-AE19-62706E023703}">
                      <ahyp:hlinkClr val="tx"/>
                    </a:ext>
                  </a:extLst>
                </a:hlinkClick>
              </a:rPr>
              <a:t>Slidesgo</a:t>
            </a:r>
            <a:r>
              <a:rPr lang="en" sz="1000">
                <a:solidFill>
                  <a:schemeClr val="dk2"/>
                </a:solidFill>
                <a:latin typeface="Barlow"/>
                <a:ea typeface="Barlow"/>
                <a:cs typeface="Barlow"/>
                <a:sym typeface="Barlow"/>
              </a:rPr>
              <a:t>, including icons by </a:t>
            </a:r>
            <a:r>
              <a:rPr b="1" lang="en" sz="1000">
                <a:solidFill>
                  <a:schemeClr val="dk2"/>
                </a:solidFill>
                <a:uFill>
                  <a:noFill/>
                </a:uFill>
                <a:latin typeface="Barlow"/>
                <a:ea typeface="Barlow"/>
                <a:cs typeface="Barlow"/>
                <a:sym typeface="Barlow"/>
                <a:hlinkClick r:id="rId3">
                  <a:extLst>
                    <a:ext uri="{A12FA001-AC4F-418D-AE19-62706E023703}">
                      <ahyp:hlinkClr val="tx"/>
                    </a:ext>
                  </a:extLst>
                </a:hlinkClick>
              </a:rPr>
              <a:t>Flaticon</a:t>
            </a:r>
            <a:r>
              <a:rPr lang="en" sz="1000">
                <a:solidFill>
                  <a:schemeClr val="dk2"/>
                </a:solidFill>
                <a:latin typeface="Barlow"/>
                <a:ea typeface="Barlow"/>
                <a:cs typeface="Barlow"/>
                <a:sym typeface="Barlow"/>
              </a:rPr>
              <a:t>, and infographics &amp; images by </a:t>
            </a:r>
            <a:r>
              <a:rPr b="1" lang="en" sz="1000">
                <a:solidFill>
                  <a:schemeClr val="dk2"/>
                </a:solidFill>
                <a:uFill>
                  <a:noFill/>
                </a:uFill>
                <a:latin typeface="Barlow"/>
                <a:ea typeface="Barlow"/>
                <a:cs typeface="Barlow"/>
                <a:sym typeface="Barlow"/>
                <a:hlinkClick r:id="rId4">
                  <a:extLst>
                    <a:ext uri="{A12FA001-AC4F-418D-AE19-62706E023703}">
                      <ahyp:hlinkClr val="tx"/>
                    </a:ext>
                  </a:extLst>
                </a:hlinkClick>
              </a:rPr>
              <a:t>Freepik</a:t>
            </a:r>
            <a:r>
              <a:rPr lang="en" sz="1000">
                <a:solidFill>
                  <a:schemeClr val="dk2"/>
                </a:solidFill>
                <a:latin typeface="Barlow"/>
                <a:ea typeface="Barlow"/>
                <a:cs typeface="Barlow"/>
                <a:sym typeface="Barlow"/>
              </a:rPr>
              <a:t>. </a:t>
            </a:r>
            <a:endParaRPr sz="1000">
              <a:solidFill>
                <a:schemeClr val="dk2"/>
              </a:solidFill>
              <a:latin typeface="Barlow"/>
              <a:ea typeface="Barlow"/>
              <a:cs typeface="Barlow"/>
              <a:sym typeface="Barlow"/>
            </a:endParaRPr>
          </a:p>
        </p:txBody>
      </p:sp>
      <p:grpSp>
        <p:nvGrpSpPr>
          <p:cNvPr id="315" name="Google Shape;315;p21"/>
          <p:cNvGrpSpPr/>
          <p:nvPr/>
        </p:nvGrpSpPr>
        <p:grpSpPr>
          <a:xfrm>
            <a:off x="352996" y="199920"/>
            <a:ext cx="8669299" cy="4770433"/>
            <a:chOff x="352996" y="199920"/>
            <a:chExt cx="8669299" cy="4770433"/>
          </a:xfrm>
        </p:grpSpPr>
        <p:grpSp>
          <p:nvGrpSpPr>
            <p:cNvPr id="316" name="Google Shape;316;p21"/>
            <p:cNvGrpSpPr/>
            <p:nvPr/>
          </p:nvGrpSpPr>
          <p:grpSpPr>
            <a:xfrm flipH="1" rot="-198132">
              <a:off x="1694086" y="208691"/>
              <a:ext cx="311323" cy="235581"/>
              <a:chOff x="4998107" y="3458089"/>
              <a:chExt cx="311335" cy="235591"/>
            </a:xfrm>
          </p:grpSpPr>
          <p:sp>
            <p:nvSpPr>
              <p:cNvPr id="317" name="Google Shape;317;p21"/>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1"/>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 name="Google Shape;319;p21"/>
            <p:cNvGrpSpPr/>
            <p:nvPr/>
          </p:nvGrpSpPr>
          <p:grpSpPr>
            <a:xfrm>
              <a:off x="352996" y="3106136"/>
              <a:ext cx="8669299" cy="1864218"/>
              <a:chOff x="352996" y="3106136"/>
              <a:chExt cx="8669299" cy="1864218"/>
            </a:xfrm>
          </p:grpSpPr>
          <p:sp>
            <p:nvSpPr>
              <p:cNvPr id="320" name="Google Shape;320;p21"/>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1"/>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1"/>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1"/>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
    <p:bg>
      <p:bgPr>
        <a:solidFill>
          <a:schemeClr val="lt1"/>
        </a:solidFill>
      </p:bgPr>
    </p:bg>
    <p:spTree>
      <p:nvGrpSpPr>
        <p:cNvPr id="324" name="Shape 324"/>
        <p:cNvGrpSpPr/>
        <p:nvPr/>
      </p:nvGrpSpPr>
      <p:grpSpPr>
        <a:xfrm>
          <a:off x="0" y="0"/>
          <a:ext cx="0" cy="0"/>
          <a:chOff x="0" y="0"/>
          <a:chExt cx="0" cy="0"/>
        </a:xfrm>
      </p:grpSpPr>
      <p:grpSp>
        <p:nvGrpSpPr>
          <p:cNvPr id="325" name="Google Shape;325;p22"/>
          <p:cNvGrpSpPr/>
          <p:nvPr/>
        </p:nvGrpSpPr>
        <p:grpSpPr>
          <a:xfrm>
            <a:off x="352996" y="199920"/>
            <a:ext cx="8669299" cy="4770433"/>
            <a:chOff x="352996" y="199920"/>
            <a:chExt cx="8669299" cy="4770433"/>
          </a:xfrm>
        </p:grpSpPr>
        <p:grpSp>
          <p:nvGrpSpPr>
            <p:cNvPr id="326" name="Google Shape;326;p22"/>
            <p:cNvGrpSpPr/>
            <p:nvPr/>
          </p:nvGrpSpPr>
          <p:grpSpPr>
            <a:xfrm flipH="1" rot="-198132">
              <a:off x="1694086" y="208691"/>
              <a:ext cx="311323" cy="235581"/>
              <a:chOff x="4998107" y="3458089"/>
              <a:chExt cx="311335" cy="235591"/>
            </a:xfrm>
          </p:grpSpPr>
          <p:sp>
            <p:nvSpPr>
              <p:cNvPr id="327" name="Google Shape;327;p22"/>
              <p:cNvSpPr/>
              <p:nvPr/>
            </p:nvSpPr>
            <p:spPr>
              <a:xfrm>
                <a:off x="4998107" y="3548255"/>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2"/>
              <p:cNvSpPr/>
              <p:nvPr/>
            </p:nvSpPr>
            <p:spPr>
              <a:xfrm>
                <a:off x="5207147" y="3458089"/>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22"/>
            <p:cNvGrpSpPr/>
            <p:nvPr/>
          </p:nvGrpSpPr>
          <p:grpSpPr>
            <a:xfrm>
              <a:off x="352996" y="3106136"/>
              <a:ext cx="8669299" cy="1864218"/>
              <a:chOff x="352996" y="3106136"/>
              <a:chExt cx="8669299" cy="1864218"/>
            </a:xfrm>
          </p:grpSpPr>
          <p:sp>
            <p:nvSpPr>
              <p:cNvPr id="330" name="Google Shape;330;p22"/>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2"/>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2"/>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2"/>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
    <p:bg>
      <p:bgPr>
        <a:solidFill>
          <a:schemeClr val="lt1"/>
        </a:solidFill>
      </p:bgPr>
    </p:bg>
    <p:spTree>
      <p:nvGrpSpPr>
        <p:cNvPr id="334" name="Shape 334"/>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8" name="Shape 33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1pPr>
            <a:lvl2pPr lvl="1">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2pPr>
            <a:lvl3pPr lvl="2">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3pPr>
            <a:lvl4pPr lvl="3">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4pPr>
            <a:lvl5pPr lvl="4">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5pPr>
            <a:lvl6pPr lvl="5">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6pPr>
            <a:lvl7pPr lvl="6">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7pPr>
            <a:lvl8pPr lvl="7">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8pPr>
            <a:lvl9pPr lvl="8">
              <a:spcBef>
                <a:spcPts val="0"/>
              </a:spcBef>
              <a:spcAft>
                <a:spcPts val="0"/>
              </a:spcAft>
              <a:buClr>
                <a:schemeClr val="dk2"/>
              </a:buClr>
              <a:buSzPts val="2800"/>
              <a:buFont typeface="Londrina Solid"/>
              <a:buNone/>
              <a:defRPr sz="2800">
                <a:solidFill>
                  <a:schemeClr val="dk2"/>
                </a:solidFill>
                <a:latin typeface="Londrina Solid"/>
                <a:ea typeface="Londrina Solid"/>
                <a:cs typeface="Londrina Solid"/>
                <a:sym typeface="Londrina Soli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2"/>
              </a:buClr>
              <a:buSzPts val="1200"/>
              <a:buFont typeface="Barlow"/>
              <a:buChar char="●"/>
              <a:defRPr sz="1200">
                <a:solidFill>
                  <a:schemeClr val="dk2"/>
                </a:solidFill>
                <a:latin typeface="Barlow"/>
                <a:ea typeface="Barlow"/>
                <a:cs typeface="Barlow"/>
                <a:sym typeface="Barlow"/>
              </a:defRPr>
            </a:lvl1pPr>
            <a:lvl2pPr indent="-304800" lvl="1" marL="914400">
              <a:lnSpc>
                <a:spcPct val="100000"/>
              </a:lnSpc>
              <a:spcBef>
                <a:spcPts val="1600"/>
              </a:spcBef>
              <a:spcAft>
                <a:spcPts val="0"/>
              </a:spcAft>
              <a:buClr>
                <a:schemeClr val="dk2"/>
              </a:buClr>
              <a:buSzPts val="1200"/>
              <a:buFont typeface="Barlow"/>
              <a:buChar char="○"/>
              <a:defRPr sz="1200">
                <a:solidFill>
                  <a:schemeClr val="dk2"/>
                </a:solidFill>
                <a:latin typeface="Barlow"/>
                <a:ea typeface="Barlow"/>
                <a:cs typeface="Barlow"/>
                <a:sym typeface="Barlow"/>
              </a:defRPr>
            </a:lvl2pPr>
            <a:lvl3pPr indent="-304800" lvl="2" marL="1371600">
              <a:lnSpc>
                <a:spcPct val="100000"/>
              </a:lnSpc>
              <a:spcBef>
                <a:spcPts val="1600"/>
              </a:spcBef>
              <a:spcAft>
                <a:spcPts val="0"/>
              </a:spcAft>
              <a:buClr>
                <a:schemeClr val="dk2"/>
              </a:buClr>
              <a:buSzPts val="1200"/>
              <a:buFont typeface="Barlow"/>
              <a:buChar char="■"/>
              <a:defRPr sz="1200">
                <a:solidFill>
                  <a:schemeClr val="dk2"/>
                </a:solidFill>
                <a:latin typeface="Barlow"/>
                <a:ea typeface="Barlow"/>
                <a:cs typeface="Barlow"/>
                <a:sym typeface="Barlow"/>
              </a:defRPr>
            </a:lvl3pPr>
            <a:lvl4pPr indent="-304800" lvl="3" marL="1828800">
              <a:lnSpc>
                <a:spcPct val="100000"/>
              </a:lnSpc>
              <a:spcBef>
                <a:spcPts val="1600"/>
              </a:spcBef>
              <a:spcAft>
                <a:spcPts val="0"/>
              </a:spcAft>
              <a:buClr>
                <a:schemeClr val="dk2"/>
              </a:buClr>
              <a:buSzPts val="1200"/>
              <a:buFont typeface="Barlow"/>
              <a:buChar char="●"/>
              <a:defRPr sz="1200">
                <a:solidFill>
                  <a:schemeClr val="dk2"/>
                </a:solidFill>
                <a:latin typeface="Barlow"/>
                <a:ea typeface="Barlow"/>
                <a:cs typeface="Barlow"/>
                <a:sym typeface="Barlow"/>
              </a:defRPr>
            </a:lvl4pPr>
            <a:lvl5pPr indent="-304800" lvl="4" marL="2286000">
              <a:lnSpc>
                <a:spcPct val="100000"/>
              </a:lnSpc>
              <a:spcBef>
                <a:spcPts val="1600"/>
              </a:spcBef>
              <a:spcAft>
                <a:spcPts val="0"/>
              </a:spcAft>
              <a:buClr>
                <a:schemeClr val="dk2"/>
              </a:buClr>
              <a:buSzPts val="1200"/>
              <a:buFont typeface="Barlow"/>
              <a:buChar char="○"/>
              <a:defRPr sz="1200">
                <a:solidFill>
                  <a:schemeClr val="dk2"/>
                </a:solidFill>
                <a:latin typeface="Barlow"/>
                <a:ea typeface="Barlow"/>
                <a:cs typeface="Barlow"/>
                <a:sym typeface="Barlow"/>
              </a:defRPr>
            </a:lvl5pPr>
            <a:lvl6pPr indent="-304800" lvl="5" marL="2743200">
              <a:lnSpc>
                <a:spcPct val="100000"/>
              </a:lnSpc>
              <a:spcBef>
                <a:spcPts val="1600"/>
              </a:spcBef>
              <a:spcAft>
                <a:spcPts val="0"/>
              </a:spcAft>
              <a:buClr>
                <a:schemeClr val="dk2"/>
              </a:buClr>
              <a:buSzPts val="1200"/>
              <a:buFont typeface="Barlow"/>
              <a:buChar char="■"/>
              <a:defRPr sz="1200">
                <a:solidFill>
                  <a:schemeClr val="dk2"/>
                </a:solidFill>
                <a:latin typeface="Barlow"/>
                <a:ea typeface="Barlow"/>
                <a:cs typeface="Barlow"/>
                <a:sym typeface="Barlow"/>
              </a:defRPr>
            </a:lvl6pPr>
            <a:lvl7pPr indent="-304800" lvl="6" marL="3200400">
              <a:lnSpc>
                <a:spcPct val="100000"/>
              </a:lnSpc>
              <a:spcBef>
                <a:spcPts val="1600"/>
              </a:spcBef>
              <a:spcAft>
                <a:spcPts val="0"/>
              </a:spcAft>
              <a:buClr>
                <a:schemeClr val="dk2"/>
              </a:buClr>
              <a:buSzPts val="1200"/>
              <a:buFont typeface="Barlow"/>
              <a:buChar char="●"/>
              <a:defRPr sz="1200">
                <a:solidFill>
                  <a:schemeClr val="dk2"/>
                </a:solidFill>
                <a:latin typeface="Barlow"/>
                <a:ea typeface="Barlow"/>
                <a:cs typeface="Barlow"/>
                <a:sym typeface="Barlow"/>
              </a:defRPr>
            </a:lvl7pPr>
            <a:lvl8pPr indent="-304800" lvl="7" marL="3657600">
              <a:lnSpc>
                <a:spcPct val="100000"/>
              </a:lnSpc>
              <a:spcBef>
                <a:spcPts val="1600"/>
              </a:spcBef>
              <a:spcAft>
                <a:spcPts val="0"/>
              </a:spcAft>
              <a:buClr>
                <a:schemeClr val="dk2"/>
              </a:buClr>
              <a:buSzPts val="1200"/>
              <a:buFont typeface="Barlow"/>
              <a:buChar char="○"/>
              <a:defRPr sz="1200">
                <a:solidFill>
                  <a:schemeClr val="dk2"/>
                </a:solidFill>
                <a:latin typeface="Barlow"/>
                <a:ea typeface="Barlow"/>
                <a:cs typeface="Barlow"/>
                <a:sym typeface="Barlow"/>
              </a:defRPr>
            </a:lvl8pPr>
            <a:lvl9pPr indent="-304800" lvl="8" marL="4114800">
              <a:lnSpc>
                <a:spcPct val="100000"/>
              </a:lnSpc>
              <a:spcBef>
                <a:spcPts val="1600"/>
              </a:spcBef>
              <a:spcAft>
                <a:spcPts val="1600"/>
              </a:spcAft>
              <a:buClr>
                <a:schemeClr val="dk2"/>
              </a:buClr>
              <a:buSzPts val="1200"/>
              <a:buFont typeface="Barlow"/>
              <a:buChar char="■"/>
              <a:defRPr sz="1200">
                <a:solidFill>
                  <a:schemeClr val="dk2"/>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5" name="Shape 335"/>
        <p:cNvGrpSpPr/>
        <p:nvPr/>
      </p:nvGrpSpPr>
      <p:grpSpPr>
        <a:xfrm>
          <a:off x="0" y="0"/>
          <a:ext cx="0" cy="0"/>
          <a:chOff x="0" y="0"/>
          <a:chExt cx="0" cy="0"/>
        </a:xfrm>
      </p:grpSpPr>
      <p:sp>
        <p:nvSpPr>
          <p:cNvPr id="336" name="Google Shape;33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37" name="Google Shape;33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36.xml"/><Relationship Id="rId10" Type="http://schemas.openxmlformats.org/officeDocument/2006/relationships/slide" Target="/ppt/slides/slide36.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37.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15" Type="http://schemas.openxmlformats.org/officeDocument/2006/relationships/slide" Target="/ppt/slides/slide38.xml"/><Relationship Id="rId14" Type="http://schemas.openxmlformats.org/officeDocument/2006/relationships/slide" Target="/ppt/slides/slide38.xml"/><Relationship Id="rId16" Type="http://schemas.openxmlformats.org/officeDocument/2006/relationships/slide" Target="/ppt/slides/slide44.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2.xml"/><Relationship Id="rId8" Type="http://schemas.openxmlformats.org/officeDocument/2006/relationships/slide" Target="/ppt/slides/slide3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hyperlink" Target="https://docs.google.com/spreadsheets/d/1_3M9qzyn2AP5IRB-KX40WcBfIsBqrlf9GkbLoeRMm3M/copy" TargetMode="External"/><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image" Target="../media/image7.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image" Target="../media/image13.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image" Target="../media/image2.jpg"/><Relationship Id="rId4" Type="http://schemas.openxmlformats.org/officeDocument/2006/relationships/image" Target="../media/image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1.xml"/><Relationship Id="rId3" Type="http://schemas.openxmlformats.org/officeDocument/2006/relationships/image" Target="../media/image11.png"/><Relationship Id="rId4" Type="http://schemas.openxmlformats.org/officeDocument/2006/relationships/image" Target="../media/image12.png"/><Relationship Id="rId5" Type="http://schemas.openxmlformats.org/officeDocument/2006/relationships/image" Target="../media/image1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1" Type="http://schemas.openxmlformats.org/officeDocument/2006/relationships/hyperlink" Target="https://www.freepik.com/free-photo/rear-view-lesbian-young-couple-holding-hands-rainbow-flag-looking-window_4371276.htm/?utm_source=slidesgo_template&amp;utm_medium=referral-link&amp;utm_campaign=sg_resources&amp;utm_content=freepik" TargetMode="External"/><Relationship Id="rId10" Type="http://schemas.openxmlformats.org/officeDocument/2006/relationships/hyperlink" Target="https://www.freepik.com/free-photo/lgbt-couple-hands-join-together_4538436.htm/?utm_source=slidesgo_template&amp;utm_medium=referral-link&amp;utm_campaign=sg_resources&amp;utm_content=freepik" TargetMode="External"/><Relationship Id="rId12" Type="http://schemas.openxmlformats.org/officeDocument/2006/relationships/hyperlink" Target="https://www.freepik.com/free-photo/portrait-smiling-young-lesbian-couple-sitting-sofa-playing-video-game-with-joysticks_4380678.htm#page=9&amp;query=lesbian&amp;position=27/?utm_source=slidesgo_template&amp;utm_medium=referral-link&amp;utm_campaign=sg_resources&amp;utm_content=freepik/?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34.xml"/><Relationship Id="rId3" Type="http://schemas.openxmlformats.org/officeDocument/2006/relationships/hyperlink" Target="https://www.freepik.com/free-vector/pride-day-flag_7940642.htm/?utm_source=slidesgo_template&amp;utm_medium=referral-link&amp;utm_campaign=sg_resources&amp;utm_content=freepik" TargetMode="External"/><Relationship Id="rId4" Type="http://schemas.openxmlformats.org/officeDocument/2006/relationships/hyperlink" Target="https://www.freepik.com/free-vector/pride-day-flag_4655891.htm/?utm_source=slidesgo_template&amp;utm_medium=referral-link&amp;utm_campaign=sg_resources&amp;utm_content=freepik" TargetMode="External"/><Relationship Id="rId9" Type="http://schemas.openxmlformats.org/officeDocument/2006/relationships/hyperlink" Target="https://www.freepik.com/free-photo/joyful-gay-sweethearts-holding-lgbt-rainbow-flag_4435774.htm/?utm_source=slidesgo_template&amp;utm_medium=referral-link&amp;utm_campaign=sg_resources&amp;utm_content=freepik" TargetMode="External"/><Relationship Id="rId5" Type="http://schemas.openxmlformats.org/officeDocument/2006/relationships/hyperlink" Target="https://www.freepik.com/free-vector/pride-day-labels-concept_7751494.htm#page=3&amp;query=LGBT&amp;position=30/?utm_source=slidesgo_template&amp;utm_medium=referral-link&amp;utm_campaign=sg_resources&amp;utm_content=freepik" TargetMode="External"/><Relationship Id="rId6" Type="http://schemas.openxmlformats.org/officeDocument/2006/relationships/hyperlink" Target="https://www.freepik.com/free-vector/people-celebrating-pride-day-collection_4694070.htm/?utm_source=slidesgo_template&amp;utm_medium=referral-link&amp;utm_campaign=sg_resources&amp;utm_content=freepik" TargetMode="External"/><Relationship Id="rId7" Type="http://schemas.openxmlformats.org/officeDocument/2006/relationships/hyperlink" Target="https://www.freepik.com/free-vector/couples-families-pride-day_4694096.htm/?utm_source=slidesgo_template&amp;utm_medium=referral-link&amp;utm_campaign=sg_resources&amp;utm_content=freepik" TargetMode="External"/><Relationship Id="rId8" Type="http://schemas.openxmlformats.org/officeDocument/2006/relationships/hyperlink" Target="https://www.freepik.com/free-vector/pride-day-concept-with-rainbow-hand_7776855.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 Id="rId3" Type="http://schemas.openxmlformats.org/officeDocument/2006/relationships/hyperlink" Target="https://fonts.google.com/specimen/Londrina+Solid" TargetMode="External"/><Relationship Id="rId4" Type="http://schemas.openxmlformats.org/officeDocument/2006/relationships/hyperlink" Target="https://fonts.google.com/specimen/Barlow" TargetMode="External"/></Relationships>
</file>

<file path=ppt/slides/_rels/slide37.xml.rels><?xml version="1.0" encoding="UTF-8" standalone="yes"?><Relationships xmlns="http://schemas.openxmlformats.org/package/2006/relationships"><Relationship Id="rId11" Type="http://schemas.openxmlformats.org/officeDocument/2006/relationships/image" Target="../media/image8.gif"/><Relationship Id="rId10" Type="http://schemas.openxmlformats.org/officeDocument/2006/relationships/image" Target="../media/image6.gif"/><Relationship Id="rId1" Type="http://schemas.openxmlformats.org/officeDocument/2006/relationships/slideLayout" Target="../slideLayouts/slideLayout23.xml"/><Relationship Id="rId2" Type="http://schemas.openxmlformats.org/officeDocument/2006/relationships/notesSlide" Target="../notesSlides/notesSlide37.xml"/><Relationship Id="rId3" Type="http://schemas.openxmlformats.org/officeDocument/2006/relationships/image" Target="../media/image4.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5.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4.xml"/><Relationship Id="rId3" Type="http://schemas.openxmlformats.org/officeDocument/2006/relationships/hyperlink" Target="https://chrome.google.com/webstore/detail/flaticon-for-gsuit-gslide/haekgjfnhhdkgfgmldhfokhmfkgmciba"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42" name="Shape 342"/>
        <p:cNvGrpSpPr/>
        <p:nvPr/>
      </p:nvGrpSpPr>
      <p:grpSpPr>
        <a:xfrm>
          <a:off x="0" y="0"/>
          <a:ext cx="0" cy="0"/>
          <a:chOff x="0" y="0"/>
          <a:chExt cx="0" cy="0"/>
        </a:xfrm>
      </p:grpSpPr>
      <p:grpSp>
        <p:nvGrpSpPr>
          <p:cNvPr id="343" name="Google Shape;343;p26"/>
          <p:cNvGrpSpPr/>
          <p:nvPr/>
        </p:nvGrpSpPr>
        <p:grpSpPr>
          <a:xfrm>
            <a:off x="2200225" y="803600"/>
            <a:ext cx="5115175" cy="3366900"/>
            <a:chOff x="2200225" y="803600"/>
            <a:chExt cx="5115175" cy="3366900"/>
          </a:xfrm>
        </p:grpSpPr>
        <p:sp>
          <p:nvSpPr>
            <p:cNvPr id="344" name="Google Shape;344;p26"/>
            <p:cNvSpPr/>
            <p:nvPr/>
          </p:nvSpPr>
          <p:spPr>
            <a:xfrm rot="5400000">
              <a:off x="2888575" y="115250"/>
              <a:ext cx="3366900" cy="47436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6"/>
            <p:cNvSpPr/>
            <p:nvPr/>
          </p:nvSpPr>
          <p:spPr>
            <a:xfrm>
              <a:off x="6824900" y="1572550"/>
              <a:ext cx="490500" cy="253200"/>
            </a:xfrm>
            <a:prstGeom prst="rtTriangl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 name="Google Shape;346;p26"/>
          <p:cNvSpPr txBox="1"/>
          <p:nvPr>
            <p:ph type="ctrTitle"/>
          </p:nvPr>
        </p:nvSpPr>
        <p:spPr>
          <a:xfrm flipH="1" rot="249">
            <a:off x="2471787" y="1393686"/>
            <a:ext cx="4147500" cy="18507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b="0" lang="en" sz="13200">
                <a:solidFill>
                  <a:schemeClr val="lt2"/>
                </a:solidFill>
                <a:latin typeface="Londrina Solid"/>
                <a:ea typeface="Londrina Solid"/>
                <a:cs typeface="Londrina Solid"/>
                <a:sym typeface="Londrina Solid"/>
              </a:rPr>
              <a:t>L</a:t>
            </a:r>
            <a:r>
              <a:rPr b="0" lang="en" sz="13200">
                <a:solidFill>
                  <a:schemeClr val="accent2"/>
                </a:solidFill>
                <a:latin typeface="Londrina Solid"/>
                <a:ea typeface="Londrina Solid"/>
                <a:cs typeface="Londrina Solid"/>
                <a:sym typeface="Londrina Solid"/>
              </a:rPr>
              <a:t>G</a:t>
            </a:r>
            <a:r>
              <a:rPr b="0" lang="en" sz="13200">
                <a:solidFill>
                  <a:schemeClr val="accent4"/>
                </a:solidFill>
                <a:latin typeface="Londrina Solid"/>
                <a:ea typeface="Londrina Solid"/>
                <a:cs typeface="Londrina Solid"/>
                <a:sym typeface="Londrina Solid"/>
              </a:rPr>
              <a:t>B</a:t>
            </a:r>
            <a:r>
              <a:rPr b="0" lang="en" sz="13200">
                <a:solidFill>
                  <a:schemeClr val="accent6"/>
                </a:solidFill>
                <a:latin typeface="Londrina Solid"/>
                <a:ea typeface="Londrina Solid"/>
                <a:cs typeface="Londrina Solid"/>
                <a:sym typeface="Londrina Solid"/>
              </a:rPr>
              <a:t>T</a:t>
            </a:r>
            <a:r>
              <a:rPr b="0" lang="en" sz="13200">
                <a:solidFill>
                  <a:schemeClr val="accent3"/>
                </a:solidFill>
                <a:latin typeface="Londrina Solid"/>
                <a:ea typeface="Londrina Solid"/>
                <a:cs typeface="Londrina Solid"/>
                <a:sym typeface="Londrina Solid"/>
              </a:rPr>
              <a:t>+</a:t>
            </a:r>
            <a:r>
              <a:rPr b="0" lang="en" sz="13200">
                <a:latin typeface="Londrina Solid"/>
                <a:ea typeface="Londrina Solid"/>
                <a:cs typeface="Londrina Solid"/>
                <a:sym typeface="Londrina Solid"/>
              </a:rPr>
              <a:t> </a:t>
            </a:r>
            <a:r>
              <a:rPr b="0" lang="en" sz="4600">
                <a:latin typeface="Londrina Solid"/>
                <a:ea typeface="Londrina Solid"/>
                <a:cs typeface="Londrina Solid"/>
                <a:sym typeface="Londrina Solid"/>
              </a:rPr>
              <a:t>SOCIAL MEDIA</a:t>
            </a:r>
            <a:endParaRPr b="0" sz="4600">
              <a:latin typeface="Londrina Solid"/>
              <a:ea typeface="Londrina Solid"/>
              <a:cs typeface="Londrina Solid"/>
              <a:sym typeface="Londrina Solid"/>
            </a:endParaRPr>
          </a:p>
        </p:txBody>
      </p:sp>
      <p:sp>
        <p:nvSpPr>
          <p:cNvPr id="347" name="Google Shape;347;p26"/>
          <p:cNvSpPr txBox="1"/>
          <p:nvPr>
            <p:ph idx="1" type="subTitle"/>
          </p:nvPr>
        </p:nvSpPr>
        <p:spPr>
          <a:xfrm flipH="1">
            <a:off x="2803850" y="3465375"/>
            <a:ext cx="3536400" cy="42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latin typeface="Abel"/>
                <a:ea typeface="Abel"/>
                <a:cs typeface="Abel"/>
                <a:sym typeface="Abel"/>
              </a:rPr>
              <a:t>Here is where your social media strategy begins!</a:t>
            </a:r>
            <a:endParaRPr sz="1400">
              <a:latin typeface="Abel"/>
              <a:ea typeface="Abel"/>
              <a:cs typeface="Abel"/>
              <a:sym typeface="Abel"/>
            </a:endParaRPr>
          </a:p>
        </p:txBody>
      </p:sp>
      <p:sp>
        <p:nvSpPr>
          <p:cNvPr id="348" name="Google Shape;348;p26"/>
          <p:cNvSpPr/>
          <p:nvPr/>
        </p:nvSpPr>
        <p:spPr>
          <a:xfrm flipH="1">
            <a:off x="731534" y="4686450"/>
            <a:ext cx="1440328" cy="167650"/>
          </a:xfrm>
          <a:custGeom>
            <a:rect b="b" l="l" r="r" t="t"/>
            <a:pathLst>
              <a:path extrusionOk="0" h="1320" w="7157">
                <a:moveTo>
                  <a:pt x="3578" y="0"/>
                </a:moveTo>
                <a:cubicBezTo>
                  <a:pt x="5552" y="0"/>
                  <a:pt x="7156" y="294"/>
                  <a:pt x="7156" y="658"/>
                </a:cubicBezTo>
                <a:cubicBezTo>
                  <a:pt x="7156" y="1022"/>
                  <a:pt x="5552" y="1320"/>
                  <a:pt x="3578" y="1320"/>
                </a:cubicBezTo>
                <a:cubicBezTo>
                  <a:pt x="1604" y="1320"/>
                  <a:pt x="0" y="1022"/>
                  <a:pt x="0" y="658"/>
                </a:cubicBezTo>
                <a:cubicBezTo>
                  <a:pt x="0" y="294"/>
                  <a:pt x="1604" y="0"/>
                  <a:pt x="3578"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 name="Google Shape;349;p26"/>
          <p:cNvGrpSpPr/>
          <p:nvPr/>
        </p:nvGrpSpPr>
        <p:grpSpPr>
          <a:xfrm flipH="1">
            <a:off x="7245128" y="850867"/>
            <a:ext cx="1481641" cy="4003233"/>
            <a:chOff x="419092" y="850867"/>
            <a:chExt cx="1481641" cy="4003233"/>
          </a:xfrm>
        </p:grpSpPr>
        <p:grpSp>
          <p:nvGrpSpPr>
            <p:cNvPr id="350" name="Google Shape;350;p26"/>
            <p:cNvGrpSpPr/>
            <p:nvPr/>
          </p:nvGrpSpPr>
          <p:grpSpPr>
            <a:xfrm>
              <a:off x="419092" y="850867"/>
              <a:ext cx="1481635" cy="3571720"/>
              <a:chOff x="1347092" y="954917"/>
              <a:chExt cx="1481635" cy="3571720"/>
            </a:xfrm>
          </p:grpSpPr>
          <p:sp>
            <p:nvSpPr>
              <p:cNvPr id="351" name="Google Shape;351;p26"/>
              <p:cNvSpPr/>
              <p:nvPr/>
            </p:nvSpPr>
            <p:spPr>
              <a:xfrm flipH="1">
                <a:off x="1685312" y="1391547"/>
                <a:ext cx="726621" cy="1163270"/>
              </a:xfrm>
              <a:custGeom>
                <a:rect b="b" l="l" r="r" t="t"/>
                <a:pathLst>
                  <a:path extrusionOk="0" h="10734" w="6705">
                    <a:moveTo>
                      <a:pt x="5525" y="2402"/>
                    </a:moveTo>
                    <a:cubicBezTo>
                      <a:pt x="5032" y="1560"/>
                      <a:pt x="3942" y="0"/>
                      <a:pt x="2241" y="2429"/>
                    </a:cubicBezTo>
                    <a:cubicBezTo>
                      <a:pt x="1948" y="2850"/>
                      <a:pt x="898" y="4210"/>
                      <a:pt x="562" y="4424"/>
                    </a:cubicBezTo>
                    <a:cubicBezTo>
                      <a:pt x="294" y="4594"/>
                      <a:pt x="197" y="4961"/>
                      <a:pt x="124" y="5241"/>
                    </a:cubicBezTo>
                    <a:cubicBezTo>
                      <a:pt x="56" y="5502"/>
                      <a:pt x="147" y="5816"/>
                      <a:pt x="361" y="5977"/>
                    </a:cubicBezTo>
                    <a:cubicBezTo>
                      <a:pt x="481" y="6067"/>
                      <a:pt x="655" y="6010"/>
                      <a:pt x="788" y="6023"/>
                    </a:cubicBezTo>
                    <a:cubicBezTo>
                      <a:pt x="795" y="6023"/>
                      <a:pt x="946" y="6040"/>
                      <a:pt x="946" y="6040"/>
                    </a:cubicBezTo>
                    <a:cubicBezTo>
                      <a:pt x="942" y="6074"/>
                      <a:pt x="598" y="6341"/>
                      <a:pt x="558" y="6404"/>
                    </a:cubicBezTo>
                    <a:cubicBezTo>
                      <a:pt x="270" y="6852"/>
                      <a:pt x="0" y="7547"/>
                      <a:pt x="170" y="8081"/>
                    </a:cubicBezTo>
                    <a:cubicBezTo>
                      <a:pt x="267" y="8385"/>
                      <a:pt x="558" y="8643"/>
                      <a:pt x="895" y="8579"/>
                    </a:cubicBezTo>
                    <a:cubicBezTo>
                      <a:pt x="982" y="8566"/>
                      <a:pt x="1075" y="8546"/>
                      <a:pt x="1163" y="8522"/>
                    </a:cubicBezTo>
                    <a:cubicBezTo>
                      <a:pt x="1213" y="8509"/>
                      <a:pt x="1279" y="8425"/>
                      <a:pt x="1313" y="8469"/>
                    </a:cubicBezTo>
                    <a:cubicBezTo>
                      <a:pt x="1323" y="8479"/>
                      <a:pt x="1246" y="8606"/>
                      <a:pt x="1239" y="8619"/>
                    </a:cubicBezTo>
                    <a:cubicBezTo>
                      <a:pt x="1146" y="8760"/>
                      <a:pt x="1089" y="8940"/>
                      <a:pt x="1055" y="9104"/>
                    </a:cubicBezTo>
                    <a:cubicBezTo>
                      <a:pt x="955" y="9575"/>
                      <a:pt x="1213" y="10096"/>
                      <a:pt x="1640" y="10326"/>
                    </a:cubicBezTo>
                    <a:cubicBezTo>
                      <a:pt x="2118" y="10581"/>
                      <a:pt x="2859" y="10734"/>
                      <a:pt x="3180" y="10136"/>
                    </a:cubicBezTo>
                    <a:cubicBezTo>
                      <a:pt x="3264" y="9979"/>
                      <a:pt x="3291" y="9776"/>
                      <a:pt x="3328" y="9602"/>
                    </a:cubicBezTo>
                    <a:cubicBezTo>
                      <a:pt x="3344" y="9518"/>
                      <a:pt x="3284" y="9338"/>
                      <a:pt x="3371" y="9344"/>
                    </a:cubicBezTo>
                    <a:cubicBezTo>
                      <a:pt x="3408" y="9351"/>
                      <a:pt x="3568" y="9702"/>
                      <a:pt x="3628" y="9752"/>
                    </a:cubicBezTo>
                    <a:cubicBezTo>
                      <a:pt x="4082" y="10132"/>
                      <a:pt x="4577" y="10193"/>
                      <a:pt x="5101" y="9885"/>
                    </a:cubicBezTo>
                    <a:cubicBezTo>
                      <a:pt x="5432" y="9688"/>
                      <a:pt x="5616" y="9144"/>
                      <a:pt x="5499" y="8786"/>
                    </a:cubicBezTo>
                    <a:cubicBezTo>
                      <a:pt x="5425" y="8569"/>
                      <a:pt x="5115" y="8195"/>
                      <a:pt x="5141" y="7952"/>
                    </a:cubicBezTo>
                    <a:cubicBezTo>
                      <a:pt x="5152" y="7884"/>
                      <a:pt x="5255" y="8032"/>
                      <a:pt x="5319" y="8058"/>
                    </a:cubicBezTo>
                    <a:cubicBezTo>
                      <a:pt x="5419" y="8105"/>
                      <a:pt x="5586" y="8118"/>
                      <a:pt x="5693" y="8085"/>
                    </a:cubicBezTo>
                    <a:cubicBezTo>
                      <a:pt x="5997" y="7992"/>
                      <a:pt x="6444" y="7651"/>
                      <a:pt x="6528" y="7326"/>
                    </a:cubicBezTo>
                    <a:cubicBezTo>
                      <a:pt x="6705" y="6632"/>
                      <a:pt x="6000" y="6137"/>
                      <a:pt x="5736" y="5589"/>
                    </a:cubicBezTo>
                    <a:cubicBezTo>
                      <a:pt x="5439" y="4968"/>
                      <a:pt x="5669" y="4316"/>
                      <a:pt x="5816" y="3705"/>
                    </a:cubicBezTo>
                    <a:cubicBezTo>
                      <a:pt x="5920" y="3267"/>
                      <a:pt x="5746" y="2773"/>
                      <a:pt x="5525" y="24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6"/>
              <p:cNvSpPr/>
              <p:nvPr/>
            </p:nvSpPr>
            <p:spPr>
              <a:xfrm flipH="1">
                <a:off x="1347092" y="954917"/>
                <a:ext cx="1481635" cy="3563721"/>
              </a:xfrm>
              <a:custGeom>
                <a:rect b="b" l="l" r="r" t="t"/>
                <a:pathLst>
                  <a:path extrusionOk="0" h="32884" w="13672">
                    <a:moveTo>
                      <a:pt x="13655" y="4319"/>
                    </a:moveTo>
                    <a:cubicBezTo>
                      <a:pt x="13644" y="4323"/>
                      <a:pt x="13641" y="4327"/>
                      <a:pt x="13631" y="4333"/>
                    </a:cubicBezTo>
                    <a:cubicBezTo>
                      <a:pt x="13615" y="4343"/>
                      <a:pt x="13598" y="4356"/>
                      <a:pt x="13581" y="4367"/>
                    </a:cubicBezTo>
                    <a:cubicBezTo>
                      <a:pt x="13528" y="4400"/>
                      <a:pt x="13477" y="4433"/>
                      <a:pt x="13428" y="4470"/>
                    </a:cubicBezTo>
                    <a:cubicBezTo>
                      <a:pt x="13337" y="4537"/>
                      <a:pt x="13247" y="4607"/>
                      <a:pt x="13157" y="4674"/>
                    </a:cubicBezTo>
                    <a:cubicBezTo>
                      <a:pt x="13103" y="4714"/>
                      <a:pt x="13040" y="4774"/>
                      <a:pt x="12973" y="4788"/>
                    </a:cubicBezTo>
                    <a:cubicBezTo>
                      <a:pt x="12970" y="4791"/>
                      <a:pt x="12976" y="4780"/>
                      <a:pt x="12980" y="4777"/>
                    </a:cubicBezTo>
                    <a:cubicBezTo>
                      <a:pt x="12983" y="4771"/>
                      <a:pt x="12990" y="4764"/>
                      <a:pt x="12993" y="4757"/>
                    </a:cubicBezTo>
                    <a:cubicBezTo>
                      <a:pt x="13013" y="4734"/>
                      <a:pt x="13030" y="4711"/>
                      <a:pt x="13047" y="4691"/>
                    </a:cubicBezTo>
                    <a:cubicBezTo>
                      <a:pt x="13083" y="4644"/>
                      <a:pt x="13120" y="4600"/>
                      <a:pt x="13157" y="4554"/>
                    </a:cubicBezTo>
                    <a:cubicBezTo>
                      <a:pt x="13254" y="4440"/>
                      <a:pt x="13354" y="4330"/>
                      <a:pt x="13457" y="4219"/>
                    </a:cubicBezTo>
                    <a:cubicBezTo>
                      <a:pt x="13497" y="4176"/>
                      <a:pt x="13558" y="4123"/>
                      <a:pt x="13574" y="4063"/>
                    </a:cubicBezTo>
                    <a:cubicBezTo>
                      <a:pt x="13574" y="4056"/>
                      <a:pt x="13561" y="4069"/>
                      <a:pt x="13558" y="4076"/>
                    </a:cubicBezTo>
                    <a:cubicBezTo>
                      <a:pt x="13544" y="4083"/>
                      <a:pt x="13534" y="4092"/>
                      <a:pt x="13521" y="4099"/>
                    </a:cubicBezTo>
                    <a:cubicBezTo>
                      <a:pt x="13484" y="4133"/>
                      <a:pt x="13444" y="4163"/>
                      <a:pt x="13408" y="4196"/>
                    </a:cubicBezTo>
                    <a:cubicBezTo>
                      <a:pt x="13297" y="4287"/>
                      <a:pt x="13183" y="4376"/>
                      <a:pt x="13080" y="4477"/>
                    </a:cubicBezTo>
                    <a:cubicBezTo>
                      <a:pt x="13043" y="4513"/>
                      <a:pt x="13003" y="4554"/>
                      <a:pt x="12963" y="4590"/>
                    </a:cubicBezTo>
                    <a:cubicBezTo>
                      <a:pt x="12959" y="4594"/>
                      <a:pt x="12916" y="4634"/>
                      <a:pt x="12916" y="4630"/>
                    </a:cubicBezTo>
                    <a:cubicBezTo>
                      <a:pt x="12916" y="4627"/>
                      <a:pt x="12936" y="4600"/>
                      <a:pt x="12939" y="4597"/>
                    </a:cubicBezTo>
                    <a:cubicBezTo>
                      <a:pt x="12956" y="4567"/>
                      <a:pt x="12976" y="4537"/>
                      <a:pt x="12996" y="4507"/>
                    </a:cubicBezTo>
                    <a:cubicBezTo>
                      <a:pt x="13077" y="4384"/>
                      <a:pt x="13160" y="4270"/>
                      <a:pt x="13251" y="4149"/>
                    </a:cubicBezTo>
                    <a:cubicBezTo>
                      <a:pt x="13287" y="4106"/>
                      <a:pt x="13327" y="4059"/>
                      <a:pt x="13351" y="4006"/>
                    </a:cubicBezTo>
                    <a:cubicBezTo>
                      <a:pt x="13354" y="4003"/>
                      <a:pt x="13374" y="3955"/>
                      <a:pt x="13371" y="3955"/>
                    </a:cubicBezTo>
                    <a:cubicBezTo>
                      <a:pt x="13364" y="3955"/>
                      <a:pt x="13340" y="3983"/>
                      <a:pt x="13334" y="3986"/>
                    </a:cubicBezTo>
                    <a:cubicBezTo>
                      <a:pt x="13291" y="4026"/>
                      <a:pt x="13251" y="4069"/>
                      <a:pt x="13207" y="4109"/>
                    </a:cubicBezTo>
                    <a:cubicBezTo>
                      <a:pt x="13100" y="4219"/>
                      <a:pt x="12987" y="4323"/>
                      <a:pt x="12882" y="4436"/>
                    </a:cubicBezTo>
                    <a:cubicBezTo>
                      <a:pt x="12842" y="4484"/>
                      <a:pt x="12793" y="4574"/>
                      <a:pt x="12733" y="4600"/>
                    </a:cubicBezTo>
                    <a:cubicBezTo>
                      <a:pt x="12729" y="4600"/>
                      <a:pt x="12739" y="4594"/>
                      <a:pt x="12739" y="4590"/>
                    </a:cubicBezTo>
                    <a:cubicBezTo>
                      <a:pt x="12742" y="4584"/>
                      <a:pt x="12746" y="4574"/>
                      <a:pt x="12749" y="4567"/>
                    </a:cubicBezTo>
                    <a:cubicBezTo>
                      <a:pt x="12759" y="4550"/>
                      <a:pt x="12766" y="4533"/>
                      <a:pt x="12776" y="4517"/>
                    </a:cubicBezTo>
                    <a:cubicBezTo>
                      <a:pt x="12799" y="4467"/>
                      <a:pt x="12830" y="4420"/>
                      <a:pt x="12859" y="4373"/>
                    </a:cubicBezTo>
                    <a:cubicBezTo>
                      <a:pt x="12913" y="4290"/>
                      <a:pt x="12970" y="4203"/>
                      <a:pt x="13027" y="4119"/>
                    </a:cubicBezTo>
                    <a:cubicBezTo>
                      <a:pt x="13067" y="4059"/>
                      <a:pt x="13117" y="3992"/>
                      <a:pt x="13133" y="3922"/>
                    </a:cubicBezTo>
                    <a:cubicBezTo>
                      <a:pt x="13133" y="3918"/>
                      <a:pt x="13127" y="3926"/>
                      <a:pt x="13123" y="3929"/>
                    </a:cubicBezTo>
                    <a:cubicBezTo>
                      <a:pt x="13120" y="3932"/>
                      <a:pt x="13113" y="3939"/>
                      <a:pt x="13110" y="3943"/>
                    </a:cubicBezTo>
                    <a:cubicBezTo>
                      <a:pt x="13097" y="3955"/>
                      <a:pt x="13083" y="3969"/>
                      <a:pt x="13070" y="3986"/>
                    </a:cubicBezTo>
                    <a:cubicBezTo>
                      <a:pt x="13023" y="4036"/>
                      <a:pt x="12976" y="4089"/>
                      <a:pt x="12930" y="4139"/>
                    </a:cubicBezTo>
                    <a:cubicBezTo>
                      <a:pt x="12846" y="4243"/>
                      <a:pt x="12766" y="4347"/>
                      <a:pt x="12682" y="4450"/>
                    </a:cubicBezTo>
                    <a:cubicBezTo>
                      <a:pt x="12632" y="4513"/>
                      <a:pt x="12586" y="4587"/>
                      <a:pt x="12518" y="4637"/>
                    </a:cubicBezTo>
                    <a:cubicBezTo>
                      <a:pt x="12502" y="4651"/>
                      <a:pt x="12482" y="4664"/>
                      <a:pt x="12458" y="4667"/>
                    </a:cubicBezTo>
                    <a:lnTo>
                      <a:pt x="12458" y="4587"/>
                    </a:lnTo>
                    <a:cubicBezTo>
                      <a:pt x="12458" y="4527"/>
                      <a:pt x="12458" y="4467"/>
                      <a:pt x="12446" y="4407"/>
                    </a:cubicBezTo>
                    <a:cubicBezTo>
                      <a:pt x="12442" y="4396"/>
                      <a:pt x="12435" y="4359"/>
                      <a:pt x="12425" y="4353"/>
                    </a:cubicBezTo>
                    <a:cubicBezTo>
                      <a:pt x="12418" y="4350"/>
                      <a:pt x="12418" y="4367"/>
                      <a:pt x="12418" y="4373"/>
                    </a:cubicBezTo>
                    <a:cubicBezTo>
                      <a:pt x="12412" y="4384"/>
                      <a:pt x="12409" y="4393"/>
                      <a:pt x="12409" y="4407"/>
                    </a:cubicBezTo>
                    <a:cubicBezTo>
                      <a:pt x="12392" y="4470"/>
                      <a:pt x="12381" y="4533"/>
                      <a:pt x="12372" y="4597"/>
                    </a:cubicBezTo>
                    <a:cubicBezTo>
                      <a:pt x="12348" y="4724"/>
                      <a:pt x="12321" y="4871"/>
                      <a:pt x="12258" y="4991"/>
                    </a:cubicBezTo>
                    <a:cubicBezTo>
                      <a:pt x="12255" y="4994"/>
                      <a:pt x="12251" y="5001"/>
                      <a:pt x="12245" y="5005"/>
                    </a:cubicBezTo>
                    <a:cubicBezTo>
                      <a:pt x="12218" y="5028"/>
                      <a:pt x="12248" y="5001"/>
                      <a:pt x="12175" y="5061"/>
                    </a:cubicBezTo>
                    <a:cubicBezTo>
                      <a:pt x="11212" y="5876"/>
                      <a:pt x="10437" y="7113"/>
                      <a:pt x="9509" y="8122"/>
                    </a:cubicBezTo>
                    <a:cubicBezTo>
                      <a:pt x="8526" y="9194"/>
                      <a:pt x="7490" y="10089"/>
                      <a:pt x="6492" y="11042"/>
                    </a:cubicBezTo>
                    <a:cubicBezTo>
                      <a:pt x="6472" y="10985"/>
                      <a:pt x="6455" y="10925"/>
                      <a:pt x="6432" y="10864"/>
                    </a:cubicBezTo>
                    <a:cubicBezTo>
                      <a:pt x="6452" y="10828"/>
                      <a:pt x="6248" y="10704"/>
                      <a:pt x="6856" y="9648"/>
                    </a:cubicBezTo>
                    <a:cubicBezTo>
                      <a:pt x="6866" y="9645"/>
                      <a:pt x="8052" y="9708"/>
                      <a:pt x="9074" y="7614"/>
                    </a:cubicBezTo>
                    <a:cubicBezTo>
                      <a:pt x="9445" y="6859"/>
                      <a:pt x="8777" y="5967"/>
                      <a:pt x="8059" y="5803"/>
                    </a:cubicBezTo>
                    <a:cubicBezTo>
                      <a:pt x="7982" y="5790"/>
                      <a:pt x="7891" y="5776"/>
                      <a:pt x="7815" y="5793"/>
                    </a:cubicBezTo>
                    <a:cubicBezTo>
                      <a:pt x="6813" y="6027"/>
                      <a:pt x="6067" y="7310"/>
                      <a:pt x="5757" y="8513"/>
                    </a:cubicBezTo>
                    <a:cubicBezTo>
                      <a:pt x="5710" y="8689"/>
                      <a:pt x="5703" y="8813"/>
                      <a:pt x="5714" y="9114"/>
                    </a:cubicBezTo>
                    <a:cubicBezTo>
                      <a:pt x="5717" y="9241"/>
                      <a:pt x="5751" y="9344"/>
                      <a:pt x="5797" y="9424"/>
                    </a:cubicBezTo>
                    <a:cubicBezTo>
                      <a:pt x="5714" y="9665"/>
                      <a:pt x="5626" y="9905"/>
                      <a:pt x="5543" y="10143"/>
                    </a:cubicBezTo>
                    <a:cubicBezTo>
                      <a:pt x="5533" y="10140"/>
                      <a:pt x="4571" y="10557"/>
                      <a:pt x="5326" y="2028"/>
                    </a:cubicBezTo>
                    <a:cubicBezTo>
                      <a:pt x="5350" y="1867"/>
                      <a:pt x="5370" y="1707"/>
                      <a:pt x="5390" y="1547"/>
                    </a:cubicBezTo>
                    <a:cubicBezTo>
                      <a:pt x="5396" y="1503"/>
                      <a:pt x="5403" y="1453"/>
                      <a:pt x="5406" y="1403"/>
                    </a:cubicBezTo>
                    <a:cubicBezTo>
                      <a:pt x="5513" y="1317"/>
                      <a:pt x="5633" y="1249"/>
                      <a:pt x="5743" y="1172"/>
                    </a:cubicBezTo>
                    <a:cubicBezTo>
                      <a:pt x="5760" y="1160"/>
                      <a:pt x="5871" y="1092"/>
                      <a:pt x="5867" y="1062"/>
                    </a:cubicBezTo>
                    <a:cubicBezTo>
                      <a:pt x="5867" y="1052"/>
                      <a:pt x="5783" y="1056"/>
                      <a:pt x="5777" y="1059"/>
                    </a:cubicBezTo>
                    <a:cubicBezTo>
                      <a:pt x="5730" y="1062"/>
                      <a:pt x="5683" y="1079"/>
                      <a:pt x="5637" y="1092"/>
                    </a:cubicBezTo>
                    <a:cubicBezTo>
                      <a:pt x="5617" y="1099"/>
                      <a:pt x="5573" y="1139"/>
                      <a:pt x="5570" y="1116"/>
                    </a:cubicBezTo>
                    <a:cubicBezTo>
                      <a:pt x="5566" y="1083"/>
                      <a:pt x="5600" y="1029"/>
                      <a:pt x="5617" y="996"/>
                    </a:cubicBezTo>
                    <a:cubicBezTo>
                      <a:pt x="5706" y="819"/>
                      <a:pt x="5834" y="651"/>
                      <a:pt x="5944" y="484"/>
                    </a:cubicBezTo>
                    <a:cubicBezTo>
                      <a:pt x="5984" y="427"/>
                      <a:pt x="6018" y="367"/>
                      <a:pt x="6047" y="304"/>
                    </a:cubicBezTo>
                    <a:cubicBezTo>
                      <a:pt x="6054" y="284"/>
                      <a:pt x="6064" y="267"/>
                      <a:pt x="6071" y="250"/>
                    </a:cubicBezTo>
                    <a:cubicBezTo>
                      <a:pt x="6074" y="241"/>
                      <a:pt x="6095" y="217"/>
                      <a:pt x="6084" y="221"/>
                    </a:cubicBezTo>
                    <a:cubicBezTo>
                      <a:pt x="6041" y="230"/>
                      <a:pt x="5987" y="298"/>
                      <a:pt x="5957" y="330"/>
                    </a:cubicBezTo>
                    <a:cubicBezTo>
                      <a:pt x="5864" y="431"/>
                      <a:pt x="5787" y="548"/>
                      <a:pt x="5700" y="658"/>
                    </a:cubicBezTo>
                    <a:cubicBezTo>
                      <a:pt x="5666" y="702"/>
                      <a:pt x="5630" y="745"/>
                      <a:pt x="5593" y="788"/>
                    </a:cubicBezTo>
                    <a:cubicBezTo>
                      <a:pt x="5580" y="805"/>
                      <a:pt x="5563" y="822"/>
                      <a:pt x="5550" y="839"/>
                    </a:cubicBezTo>
                    <a:cubicBezTo>
                      <a:pt x="5546" y="842"/>
                      <a:pt x="5536" y="862"/>
                      <a:pt x="5533" y="856"/>
                    </a:cubicBezTo>
                    <a:cubicBezTo>
                      <a:pt x="5526" y="816"/>
                      <a:pt x="5563" y="745"/>
                      <a:pt x="5573" y="708"/>
                    </a:cubicBezTo>
                    <a:cubicBezTo>
                      <a:pt x="5620" y="578"/>
                      <a:pt x="5683" y="455"/>
                      <a:pt x="5743" y="330"/>
                    </a:cubicBezTo>
                    <a:cubicBezTo>
                      <a:pt x="5767" y="278"/>
                      <a:pt x="5791" y="221"/>
                      <a:pt x="5807" y="164"/>
                    </a:cubicBezTo>
                    <a:cubicBezTo>
                      <a:pt x="5814" y="147"/>
                      <a:pt x="5820" y="127"/>
                      <a:pt x="5827" y="110"/>
                    </a:cubicBezTo>
                    <a:cubicBezTo>
                      <a:pt x="5827" y="104"/>
                      <a:pt x="5837" y="90"/>
                      <a:pt x="5831" y="94"/>
                    </a:cubicBezTo>
                    <a:cubicBezTo>
                      <a:pt x="5690" y="170"/>
                      <a:pt x="5606" y="401"/>
                      <a:pt x="5533" y="538"/>
                    </a:cubicBezTo>
                    <a:cubicBezTo>
                      <a:pt x="5510" y="585"/>
                      <a:pt x="5486" y="631"/>
                      <a:pt x="5456" y="675"/>
                    </a:cubicBezTo>
                    <a:cubicBezTo>
                      <a:pt x="5446" y="691"/>
                      <a:pt x="5436" y="708"/>
                      <a:pt x="5426" y="725"/>
                    </a:cubicBezTo>
                    <a:cubicBezTo>
                      <a:pt x="5423" y="731"/>
                      <a:pt x="5413" y="751"/>
                      <a:pt x="5413" y="745"/>
                    </a:cubicBezTo>
                    <a:cubicBezTo>
                      <a:pt x="5413" y="581"/>
                      <a:pt x="5473" y="407"/>
                      <a:pt x="5500" y="244"/>
                    </a:cubicBezTo>
                    <a:cubicBezTo>
                      <a:pt x="5506" y="194"/>
                      <a:pt x="5513" y="140"/>
                      <a:pt x="5520" y="87"/>
                    </a:cubicBezTo>
                    <a:cubicBezTo>
                      <a:pt x="5523" y="70"/>
                      <a:pt x="5526" y="50"/>
                      <a:pt x="5526" y="34"/>
                    </a:cubicBezTo>
                    <a:cubicBezTo>
                      <a:pt x="5526" y="23"/>
                      <a:pt x="5536" y="0"/>
                      <a:pt x="5530" y="7"/>
                    </a:cubicBezTo>
                    <a:cubicBezTo>
                      <a:pt x="5490" y="40"/>
                      <a:pt x="5470" y="110"/>
                      <a:pt x="5453" y="157"/>
                    </a:cubicBezTo>
                    <a:cubicBezTo>
                      <a:pt x="5403" y="290"/>
                      <a:pt x="5379" y="435"/>
                      <a:pt x="5346" y="571"/>
                    </a:cubicBezTo>
                    <a:cubicBezTo>
                      <a:pt x="5336" y="625"/>
                      <a:pt x="5319" y="682"/>
                      <a:pt x="5306" y="735"/>
                    </a:cubicBezTo>
                    <a:cubicBezTo>
                      <a:pt x="5296" y="762"/>
                      <a:pt x="5299" y="762"/>
                      <a:pt x="5289" y="791"/>
                    </a:cubicBezTo>
                    <a:cubicBezTo>
                      <a:pt x="5285" y="805"/>
                      <a:pt x="5276" y="852"/>
                      <a:pt x="5276" y="836"/>
                    </a:cubicBezTo>
                    <a:cubicBezTo>
                      <a:pt x="5262" y="665"/>
                      <a:pt x="5285" y="495"/>
                      <a:pt x="5273" y="324"/>
                    </a:cubicBezTo>
                    <a:cubicBezTo>
                      <a:pt x="5273" y="314"/>
                      <a:pt x="5262" y="154"/>
                      <a:pt x="5249" y="154"/>
                    </a:cubicBezTo>
                    <a:cubicBezTo>
                      <a:pt x="5225" y="154"/>
                      <a:pt x="5202" y="261"/>
                      <a:pt x="5199" y="278"/>
                    </a:cubicBezTo>
                    <a:cubicBezTo>
                      <a:pt x="5169" y="421"/>
                      <a:pt x="5165" y="575"/>
                      <a:pt x="5152" y="722"/>
                    </a:cubicBezTo>
                    <a:cubicBezTo>
                      <a:pt x="5136" y="912"/>
                      <a:pt x="5109" y="1092"/>
                      <a:pt x="5072" y="1280"/>
                    </a:cubicBezTo>
                    <a:cubicBezTo>
                      <a:pt x="5065" y="1326"/>
                      <a:pt x="5049" y="1380"/>
                      <a:pt x="5045" y="1433"/>
                    </a:cubicBezTo>
                    <a:cubicBezTo>
                      <a:pt x="4921" y="1738"/>
                      <a:pt x="4865" y="2108"/>
                      <a:pt x="4784" y="2442"/>
                    </a:cubicBezTo>
                    <a:cubicBezTo>
                      <a:pt x="4778" y="2482"/>
                      <a:pt x="4768" y="2519"/>
                      <a:pt x="4758" y="2555"/>
                    </a:cubicBezTo>
                    <a:cubicBezTo>
                      <a:pt x="4374" y="4069"/>
                      <a:pt x="4237" y="5616"/>
                      <a:pt x="3956" y="7153"/>
                    </a:cubicBezTo>
                    <a:cubicBezTo>
                      <a:pt x="3729" y="8419"/>
                      <a:pt x="3719" y="9782"/>
                      <a:pt x="3729" y="11119"/>
                    </a:cubicBezTo>
                    <a:cubicBezTo>
                      <a:pt x="3602" y="11265"/>
                      <a:pt x="3682" y="11175"/>
                      <a:pt x="3672" y="11192"/>
                    </a:cubicBezTo>
                    <a:cubicBezTo>
                      <a:pt x="3445" y="11446"/>
                      <a:pt x="3151" y="11796"/>
                      <a:pt x="3137" y="12147"/>
                    </a:cubicBezTo>
                    <a:cubicBezTo>
                      <a:pt x="3128" y="12408"/>
                      <a:pt x="3145" y="12297"/>
                      <a:pt x="3168" y="12508"/>
                    </a:cubicBezTo>
                    <a:cubicBezTo>
                      <a:pt x="3178" y="12592"/>
                      <a:pt x="3191" y="12678"/>
                      <a:pt x="3208" y="12769"/>
                    </a:cubicBezTo>
                    <a:cubicBezTo>
                      <a:pt x="2931" y="13473"/>
                      <a:pt x="2810" y="14322"/>
                      <a:pt x="2616" y="15120"/>
                    </a:cubicBezTo>
                    <a:cubicBezTo>
                      <a:pt x="2343" y="16253"/>
                      <a:pt x="2155" y="17409"/>
                      <a:pt x="1851" y="18531"/>
                    </a:cubicBezTo>
                    <a:cubicBezTo>
                      <a:pt x="1842" y="18579"/>
                      <a:pt x="1828" y="18625"/>
                      <a:pt x="1815" y="18672"/>
                    </a:cubicBezTo>
                    <a:cubicBezTo>
                      <a:pt x="1805" y="18692"/>
                      <a:pt x="1791" y="18716"/>
                      <a:pt x="1782" y="18736"/>
                    </a:cubicBezTo>
                    <a:cubicBezTo>
                      <a:pt x="1754" y="18785"/>
                      <a:pt x="1728" y="18836"/>
                      <a:pt x="1701" y="18889"/>
                    </a:cubicBezTo>
                    <a:cubicBezTo>
                      <a:pt x="1701" y="18889"/>
                      <a:pt x="1544" y="19250"/>
                      <a:pt x="1464" y="19507"/>
                    </a:cubicBezTo>
                    <a:cubicBezTo>
                      <a:pt x="1000" y="21044"/>
                      <a:pt x="532" y="22591"/>
                      <a:pt x="288" y="24177"/>
                    </a:cubicBezTo>
                    <a:cubicBezTo>
                      <a:pt x="194" y="24782"/>
                      <a:pt x="1" y="25567"/>
                      <a:pt x="395" y="26058"/>
                    </a:cubicBezTo>
                    <a:cubicBezTo>
                      <a:pt x="672" y="26399"/>
                      <a:pt x="1113" y="26252"/>
                      <a:pt x="1481" y="26102"/>
                    </a:cubicBezTo>
                    <a:cubicBezTo>
                      <a:pt x="1514" y="26088"/>
                      <a:pt x="1514" y="26088"/>
                      <a:pt x="1548" y="26075"/>
                    </a:cubicBezTo>
                    <a:cubicBezTo>
                      <a:pt x="1681" y="26015"/>
                      <a:pt x="1818" y="25958"/>
                      <a:pt x="1955" y="25901"/>
                    </a:cubicBezTo>
                    <a:cubicBezTo>
                      <a:pt x="1958" y="25908"/>
                      <a:pt x="1962" y="25915"/>
                      <a:pt x="1962" y="25918"/>
                    </a:cubicBezTo>
                    <a:cubicBezTo>
                      <a:pt x="2209" y="26362"/>
                      <a:pt x="2523" y="26770"/>
                      <a:pt x="2800" y="27211"/>
                    </a:cubicBezTo>
                    <a:cubicBezTo>
                      <a:pt x="2977" y="27495"/>
                      <a:pt x="3281" y="27986"/>
                      <a:pt x="3281" y="27986"/>
                    </a:cubicBezTo>
                    <a:cubicBezTo>
                      <a:pt x="3672" y="28561"/>
                      <a:pt x="4087" y="29139"/>
                      <a:pt x="4468" y="29747"/>
                    </a:cubicBezTo>
                    <a:lnTo>
                      <a:pt x="4471" y="29796"/>
                    </a:lnTo>
                    <a:cubicBezTo>
                      <a:pt x="4474" y="29853"/>
                      <a:pt x="4477" y="29910"/>
                      <a:pt x="4484" y="29967"/>
                    </a:cubicBezTo>
                    <a:cubicBezTo>
                      <a:pt x="4494" y="30084"/>
                      <a:pt x="4517" y="29981"/>
                      <a:pt x="4511" y="30415"/>
                    </a:cubicBezTo>
                    <a:cubicBezTo>
                      <a:pt x="4497" y="30913"/>
                      <a:pt x="4347" y="31945"/>
                      <a:pt x="4347" y="31945"/>
                    </a:cubicBezTo>
                    <a:cubicBezTo>
                      <a:pt x="4257" y="32389"/>
                      <a:pt x="4257" y="32814"/>
                      <a:pt x="4257" y="32814"/>
                    </a:cubicBezTo>
                    <a:cubicBezTo>
                      <a:pt x="4367" y="32883"/>
                      <a:pt x="4411" y="32777"/>
                      <a:pt x="4451" y="32703"/>
                    </a:cubicBezTo>
                    <a:cubicBezTo>
                      <a:pt x="4594" y="32426"/>
                      <a:pt x="4748" y="31992"/>
                      <a:pt x="4748" y="31992"/>
                    </a:cubicBezTo>
                    <a:cubicBezTo>
                      <a:pt x="4969" y="31528"/>
                      <a:pt x="5630" y="30749"/>
                      <a:pt x="5370" y="30014"/>
                    </a:cubicBezTo>
                    <a:cubicBezTo>
                      <a:pt x="5249" y="29676"/>
                      <a:pt x="4792" y="29446"/>
                      <a:pt x="4792" y="29446"/>
                    </a:cubicBezTo>
                    <a:cubicBezTo>
                      <a:pt x="4761" y="29426"/>
                      <a:pt x="4772" y="29432"/>
                      <a:pt x="4761" y="29423"/>
                    </a:cubicBezTo>
                    <a:cubicBezTo>
                      <a:pt x="4704" y="29379"/>
                      <a:pt x="4755" y="29426"/>
                      <a:pt x="4695" y="29366"/>
                    </a:cubicBezTo>
                    <a:cubicBezTo>
                      <a:pt x="4704" y="29375"/>
                      <a:pt x="4678" y="29363"/>
                      <a:pt x="4641" y="29339"/>
                    </a:cubicBezTo>
                    <a:cubicBezTo>
                      <a:pt x="4557" y="28945"/>
                      <a:pt x="4511" y="28527"/>
                      <a:pt x="4471" y="28117"/>
                    </a:cubicBezTo>
                    <a:cubicBezTo>
                      <a:pt x="4464" y="28049"/>
                      <a:pt x="4457" y="27986"/>
                      <a:pt x="4451" y="27923"/>
                    </a:cubicBezTo>
                    <a:cubicBezTo>
                      <a:pt x="4424" y="27612"/>
                      <a:pt x="4400" y="27301"/>
                      <a:pt x="4363" y="26994"/>
                    </a:cubicBezTo>
                    <a:cubicBezTo>
                      <a:pt x="4274" y="26302"/>
                      <a:pt x="4036" y="25664"/>
                      <a:pt x="3679" y="25133"/>
                    </a:cubicBezTo>
                    <a:cubicBezTo>
                      <a:pt x="3739" y="25093"/>
                      <a:pt x="3813" y="25036"/>
                      <a:pt x="3916" y="24950"/>
                    </a:cubicBezTo>
                    <a:cubicBezTo>
                      <a:pt x="4631" y="24341"/>
                      <a:pt x="5443" y="23954"/>
                      <a:pt x="6138" y="23336"/>
                    </a:cubicBezTo>
                    <a:cubicBezTo>
                      <a:pt x="6155" y="23356"/>
                      <a:pt x="6312" y="23530"/>
                      <a:pt x="6412" y="23659"/>
                    </a:cubicBezTo>
                    <a:cubicBezTo>
                      <a:pt x="6408" y="23659"/>
                      <a:pt x="6415" y="23656"/>
                      <a:pt x="6428" y="23687"/>
                    </a:cubicBezTo>
                    <a:cubicBezTo>
                      <a:pt x="6659" y="24191"/>
                      <a:pt x="6980" y="25059"/>
                      <a:pt x="6980" y="25059"/>
                    </a:cubicBezTo>
                    <a:cubicBezTo>
                      <a:pt x="7374" y="25975"/>
                      <a:pt x="7470" y="25063"/>
                      <a:pt x="7401" y="24649"/>
                    </a:cubicBezTo>
                    <a:cubicBezTo>
                      <a:pt x="7277" y="23917"/>
                      <a:pt x="7137" y="22771"/>
                      <a:pt x="6806" y="22567"/>
                    </a:cubicBezTo>
                    <a:cubicBezTo>
                      <a:pt x="6596" y="22500"/>
                      <a:pt x="6462" y="22774"/>
                      <a:pt x="6281" y="22918"/>
                    </a:cubicBezTo>
                    <a:cubicBezTo>
                      <a:pt x="6098" y="22834"/>
                      <a:pt x="5817" y="23008"/>
                      <a:pt x="5583" y="23112"/>
                    </a:cubicBezTo>
                    <a:cubicBezTo>
                      <a:pt x="5456" y="23169"/>
                      <a:pt x="5590" y="23129"/>
                      <a:pt x="5419" y="23169"/>
                    </a:cubicBezTo>
                    <a:cubicBezTo>
                      <a:pt x="4901" y="23282"/>
                      <a:pt x="4387" y="23142"/>
                      <a:pt x="4163" y="23065"/>
                    </a:cubicBezTo>
                    <a:cubicBezTo>
                      <a:pt x="4751" y="22390"/>
                      <a:pt x="5433" y="21746"/>
                      <a:pt x="5433" y="21746"/>
                    </a:cubicBezTo>
                    <a:cubicBezTo>
                      <a:pt x="5720" y="21422"/>
                      <a:pt x="5991" y="21070"/>
                      <a:pt x="6232" y="20700"/>
                    </a:cubicBezTo>
                    <a:lnTo>
                      <a:pt x="6244" y="20693"/>
                    </a:lnTo>
                    <a:cubicBezTo>
                      <a:pt x="6244" y="20693"/>
                      <a:pt x="6275" y="20646"/>
                      <a:pt x="6315" y="20569"/>
                    </a:cubicBezTo>
                    <a:cubicBezTo>
                      <a:pt x="6412" y="20412"/>
                      <a:pt x="6505" y="20252"/>
                      <a:pt x="6592" y="20092"/>
                    </a:cubicBezTo>
                    <a:cubicBezTo>
                      <a:pt x="6746" y="19804"/>
                      <a:pt x="6806" y="19504"/>
                      <a:pt x="6799" y="19210"/>
                    </a:cubicBezTo>
                    <a:cubicBezTo>
                      <a:pt x="6853" y="18705"/>
                      <a:pt x="6759" y="18221"/>
                      <a:pt x="6545" y="17803"/>
                    </a:cubicBezTo>
                    <a:cubicBezTo>
                      <a:pt x="6235" y="17199"/>
                      <a:pt x="5791" y="16754"/>
                      <a:pt x="5406" y="16230"/>
                    </a:cubicBezTo>
                    <a:cubicBezTo>
                      <a:pt x="5225" y="15990"/>
                      <a:pt x="4945" y="15615"/>
                      <a:pt x="4821" y="15444"/>
                    </a:cubicBezTo>
                    <a:cubicBezTo>
                      <a:pt x="4885" y="15321"/>
                      <a:pt x="4989" y="15134"/>
                      <a:pt x="5075" y="14997"/>
                    </a:cubicBezTo>
                    <a:cubicBezTo>
                      <a:pt x="5112" y="14940"/>
                      <a:pt x="5145" y="14887"/>
                      <a:pt x="5182" y="14830"/>
                    </a:cubicBezTo>
                    <a:cubicBezTo>
                      <a:pt x="5827" y="13885"/>
                      <a:pt x="6625" y="13146"/>
                      <a:pt x="7287" y="12301"/>
                    </a:cubicBezTo>
                    <a:cubicBezTo>
                      <a:pt x="7527" y="11993"/>
                      <a:pt x="7976" y="11355"/>
                      <a:pt x="7976" y="11355"/>
                    </a:cubicBezTo>
                    <a:cubicBezTo>
                      <a:pt x="8102" y="11168"/>
                      <a:pt x="8229" y="10978"/>
                      <a:pt x="8352" y="10787"/>
                    </a:cubicBezTo>
                    <a:cubicBezTo>
                      <a:pt x="8733" y="10350"/>
                      <a:pt x="9118" y="9929"/>
                      <a:pt x="9509" y="9511"/>
                    </a:cubicBezTo>
                    <a:cubicBezTo>
                      <a:pt x="10411" y="8546"/>
                      <a:pt x="11089" y="7400"/>
                      <a:pt x="11837" y="6304"/>
                    </a:cubicBezTo>
                    <a:cubicBezTo>
                      <a:pt x="12158" y="5833"/>
                      <a:pt x="12389" y="5593"/>
                      <a:pt x="12572" y="5315"/>
                    </a:cubicBezTo>
                    <a:cubicBezTo>
                      <a:pt x="12609" y="5282"/>
                      <a:pt x="12649" y="5249"/>
                      <a:pt x="12686" y="5215"/>
                    </a:cubicBezTo>
                    <a:cubicBezTo>
                      <a:pt x="12890" y="5041"/>
                      <a:pt x="13097" y="4871"/>
                      <a:pt x="13291" y="4684"/>
                    </a:cubicBezTo>
                    <a:cubicBezTo>
                      <a:pt x="13374" y="4604"/>
                      <a:pt x="13454" y="4527"/>
                      <a:pt x="13538" y="4450"/>
                    </a:cubicBezTo>
                    <a:cubicBezTo>
                      <a:pt x="13581" y="4410"/>
                      <a:pt x="13638" y="4367"/>
                      <a:pt x="13668" y="4313"/>
                    </a:cubicBezTo>
                    <a:cubicBezTo>
                      <a:pt x="13671" y="4307"/>
                      <a:pt x="13661" y="4316"/>
                      <a:pt x="13655" y="4319"/>
                    </a:cubicBezTo>
                    <a:close/>
                  </a:path>
                </a:pathLst>
              </a:custGeom>
              <a:solidFill>
                <a:srgbClr val="FFA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6"/>
              <p:cNvSpPr/>
              <p:nvPr/>
            </p:nvSpPr>
            <p:spPr>
              <a:xfrm flipH="1">
                <a:off x="2114672" y="2139854"/>
                <a:ext cx="108" cy="108"/>
              </a:xfrm>
              <a:custGeom>
                <a:rect b="b" l="l" r="r" t="t"/>
                <a:pathLst>
                  <a:path extrusionOk="0" h="1" w="1">
                    <a:moveTo>
                      <a:pt x="0" y="0"/>
                    </a:moveTo>
                    <a:lnTo>
                      <a:pt x="0" y="0"/>
                    </a:lnTo>
                    <a:close/>
                  </a:path>
                </a:pathLst>
              </a:custGeom>
              <a:solidFill>
                <a:srgbClr val="F2E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6"/>
              <p:cNvSpPr/>
              <p:nvPr/>
            </p:nvSpPr>
            <p:spPr>
              <a:xfrm flipH="1">
                <a:off x="2230845" y="2032999"/>
                <a:ext cx="108" cy="108"/>
              </a:xfrm>
              <a:custGeom>
                <a:rect b="b" l="l" r="r" t="t"/>
                <a:pathLst>
                  <a:path extrusionOk="0" h="1" w="1">
                    <a:moveTo>
                      <a:pt x="0" y="1"/>
                    </a:moveTo>
                    <a:lnTo>
                      <a:pt x="0" y="1"/>
                    </a:lnTo>
                    <a:close/>
                  </a:path>
                </a:pathLst>
              </a:custGeom>
              <a:solidFill>
                <a:srgbClr val="F2E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6"/>
              <p:cNvSpPr/>
              <p:nvPr/>
            </p:nvSpPr>
            <p:spPr>
              <a:xfrm flipH="1">
                <a:off x="2100912" y="2012409"/>
                <a:ext cx="471843" cy="628669"/>
              </a:xfrm>
              <a:custGeom>
                <a:rect b="b" l="l" r="r" t="t"/>
                <a:pathLst>
                  <a:path extrusionOk="0" h="5801" w="4354">
                    <a:moveTo>
                      <a:pt x="3031" y="67"/>
                    </a:moveTo>
                    <a:lnTo>
                      <a:pt x="3031" y="74"/>
                    </a:lnTo>
                    <a:lnTo>
                      <a:pt x="3034" y="71"/>
                    </a:lnTo>
                    <a:lnTo>
                      <a:pt x="3031" y="78"/>
                    </a:lnTo>
                    <a:lnTo>
                      <a:pt x="3031" y="84"/>
                    </a:lnTo>
                    <a:lnTo>
                      <a:pt x="3024" y="94"/>
                    </a:lnTo>
                    <a:lnTo>
                      <a:pt x="3021" y="104"/>
                    </a:lnTo>
                    <a:lnTo>
                      <a:pt x="3017" y="111"/>
                    </a:lnTo>
                    <a:lnTo>
                      <a:pt x="3014" y="121"/>
                    </a:lnTo>
                    <a:lnTo>
                      <a:pt x="3011" y="124"/>
                    </a:lnTo>
                    <a:lnTo>
                      <a:pt x="3011" y="127"/>
                    </a:lnTo>
                    <a:lnTo>
                      <a:pt x="3014" y="141"/>
                    </a:lnTo>
                    <a:lnTo>
                      <a:pt x="3011" y="131"/>
                    </a:lnTo>
                    <a:lnTo>
                      <a:pt x="3011" y="134"/>
                    </a:lnTo>
                    <a:lnTo>
                      <a:pt x="3008" y="116"/>
                    </a:lnTo>
                    <a:lnTo>
                      <a:pt x="3011" y="101"/>
                    </a:lnTo>
                    <a:lnTo>
                      <a:pt x="3014" y="87"/>
                    </a:lnTo>
                    <a:lnTo>
                      <a:pt x="3014" y="91"/>
                    </a:lnTo>
                    <a:lnTo>
                      <a:pt x="3017" y="81"/>
                    </a:lnTo>
                    <a:lnTo>
                      <a:pt x="3017" y="84"/>
                    </a:lnTo>
                    <a:lnTo>
                      <a:pt x="3021" y="74"/>
                    </a:lnTo>
                    <a:lnTo>
                      <a:pt x="3021" y="78"/>
                    </a:lnTo>
                    <a:lnTo>
                      <a:pt x="3024" y="71"/>
                    </a:lnTo>
                    <a:lnTo>
                      <a:pt x="3024" y="74"/>
                    </a:lnTo>
                    <a:lnTo>
                      <a:pt x="3028" y="71"/>
                    </a:lnTo>
                    <a:lnTo>
                      <a:pt x="3031" y="67"/>
                    </a:lnTo>
                    <a:close/>
                    <a:moveTo>
                      <a:pt x="3077" y="1"/>
                    </a:moveTo>
                    <a:lnTo>
                      <a:pt x="3064" y="4"/>
                    </a:lnTo>
                    <a:lnTo>
                      <a:pt x="3057" y="4"/>
                    </a:lnTo>
                    <a:lnTo>
                      <a:pt x="3054" y="7"/>
                    </a:lnTo>
                    <a:lnTo>
                      <a:pt x="3044" y="14"/>
                    </a:lnTo>
                    <a:lnTo>
                      <a:pt x="3034" y="21"/>
                    </a:lnTo>
                    <a:lnTo>
                      <a:pt x="3028" y="24"/>
                    </a:lnTo>
                    <a:lnTo>
                      <a:pt x="3021" y="30"/>
                    </a:lnTo>
                    <a:lnTo>
                      <a:pt x="3014" y="34"/>
                    </a:lnTo>
                    <a:lnTo>
                      <a:pt x="3004" y="41"/>
                    </a:lnTo>
                    <a:lnTo>
                      <a:pt x="2997" y="50"/>
                    </a:lnTo>
                    <a:lnTo>
                      <a:pt x="2988" y="61"/>
                    </a:lnTo>
                    <a:lnTo>
                      <a:pt x="2977" y="67"/>
                    </a:lnTo>
                    <a:lnTo>
                      <a:pt x="2964" y="84"/>
                    </a:lnTo>
                    <a:lnTo>
                      <a:pt x="2951" y="101"/>
                    </a:lnTo>
                    <a:lnTo>
                      <a:pt x="2944" y="104"/>
                    </a:lnTo>
                    <a:lnTo>
                      <a:pt x="2934" y="111"/>
                    </a:lnTo>
                    <a:lnTo>
                      <a:pt x="2920" y="121"/>
                    </a:lnTo>
                    <a:lnTo>
                      <a:pt x="2907" y="131"/>
                    </a:lnTo>
                    <a:lnTo>
                      <a:pt x="2891" y="144"/>
                    </a:lnTo>
                    <a:lnTo>
                      <a:pt x="2877" y="154"/>
                    </a:lnTo>
                    <a:lnTo>
                      <a:pt x="2863" y="168"/>
                    </a:lnTo>
                    <a:lnTo>
                      <a:pt x="2851" y="178"/>
                    </a:lnTo>
                    <a:lnTo>
                      <a:pt x="2837" y="191"/>
                    </a:lnTo>
                    <a:lnTo>
                      <a:pt x="2823" y="204"/>
                    </a:lnTo>
                    <a:lnTo>
                      <a:pt x="2810" y="218"/>
                    </a:lnTo>
                    <a:lnTo>
                      <a:pt x="2797" y="231"/>
                    </a:lnTo>
                    <a:lnTo>
                      <a:pt x="2794" y="234"/>
                    </a:lnTo>
                    <a:lnTo>
                      <a:pt x="2783" y="241"/>
                    </a:lnTo>
                    <a:lnTo>
                      <a:pt x="2770" y="248"/>
                    </a:lnTo>
                    <a:lnTo>
                      <a:pt x="2760" y="254"/>
                    </a:lnTo>
                    <a:lnTo>
                      <a:pt x="2730" y="271"/>
                    </a:lnTo>
                    <a:lnTo>
                      <a:pt x="2700" y="288"/>
                    </a:lnTo>
                    <a:lnTo>
                      <a:pt x="2667" y="305"/>
                    </a:lnTo>
                    <a:lnTo>
                      <a:pt x="2636" y="325"/>
                    </a:lnTo>
                    <a:lnTo>
                      <a:pt x="2607" y="342"/>
                    </a:lnTo>
                    <a:lnTo>
                      <a:pt x="2593" y="345"/>
                    </a:lnTo>
                    <a:lnTo>
                      <a:pt x="2576" y="358"/>
                    </a:lnTo>
                    <a:lnTo>
                      <a:pt x="2547" y="378"/>
                    </a:lnTo>
                    <a:lnTo>
                      <a:pt x="2516" y="398"/>
                    </a:lnTo>
                    <a:lnTo>
                      <a:pt x="2456" y="439"/>
                    </a:lnTo>
                    <a:lnTo>
                      <a:pt x="2396" y="479"/>
                    </a:lnTo>
                    <a:lnTo>
                      <a:pt x="2366" y="502"/>
                    </a:lnTo>
                    <a:lnTo>
                      <a:pt x="2336" y="522"/>
                    </a:lnTo>
                    <a:lnTo>
                      <a:pt x="2302" y="542"/>
                    </a:lnTo>
                    <a:lnTo>
                      <a:pt x="2276" y="565"/>
                    </a:lnTo>
                    <a:lnTo>
                      <a:pt x="2249" y="582"/>
                    </a:lnTo>
                    <a:lnTo>
                      <a:pt x="2226" y="599"/>
                    </a:lnTo>
                    <a:lnTo>
                      <a:pt x="2199" y="619"/>
                    </a:lnTo>
                    <a:lnTo>
                      <a:pt x="2175" y="635"/>
                    </a:lnTo>
                    <a:lnTo>
                      <a:pt x="2152" y="655"/>
                    </a:lnTo>
                    <a:lnTo>
                      <a:pt x="2126" y="672"/>
                    </a:lnTo>
                    <a:lnTo>
                      <a:pt x="2102" y="692"/>
                    </a:lnTo>
                    <a:lnTo>
                      <a:pt x="2078" y="712"/>
                    </a:lnTo>
                    <a:lnTo>
                      <a:pt x="2052" y="729"/>
                    </a:lnTo>
                    <a:lnTo>
                      <a:pt x="2029" y="749"/>
                    </a:lnTo>
                    <a:lnTo>
                      <a:pt x="2005" y="769"/>
                    </a:lnTo>
                    <a:lnTo>
                      <a:pt x="1981" y="789"/>
                    </a:lnTo>
                    <a:lnTo>
                      <a:pt x="1958" y="809"/>
                    </a:lnTo>
                    <a:lnTo>
                      <a:pt x="1932" y="826"/>
                    </a:lnTo>
                    <a:lnTo>
                      <a:pt x="1908" y="846"/>
                    </a:lnTo>
                    <a:lnTo>
                      <a:pt x="1885" y="866"/>
                    </a:lnTo>
                    <a:lnTo>
                      <a:pt x="1861" y="886"/>
                    </a:lnTo>
                    <a:lnTo>
                      <a:pt x="1838" y="906"/>
                    </a:lnTo>
                    <a:lnTo>
                      <a:pt x="1815" y="926"/>
                    </a:lnTo>
                    <a:lnTo>
                      <a:pt x="1791" y="946"/>
                    </a:lnTo>
                    <a:lnTo>
                      <a:pt x="1745" y="986"/>
                    </a:lnTo>
                    <a:lnTo>
                      <a:pt x="1698" y="1029"/>
                    </a:lnTo>
                    <a:lnTo>
                      <a:pt x="1654" y="1070"/>
                    </a:lnTo>
                    <a:lnTo>
                      <a:pt x="1608" y="1110"/>
                    </a:lnTo>
                    <a:lnTo>
                      <a:pt x="1564" y="1153"/>
                    </a:lnTo>
                    <a:lnTo>
                      <a:pt x="1517" y="1193"/>
                    </a:lnTo>
                    <a:lnTo>
                      <a:pt x="1474" y="1236"/>
                    </a:lnTo>
                    <a:lnTo>
                      <a:pt x="1431" y="1280"/>
                    </a:lnTo>
                    <a:lnTo>
                      <a:pt x="1387" y="1324"/>
                    </a:lnTo>
                    <a:lnTo>
                      <a:pt x="1344" y="1364"/>
                    </a:lnTo>
                    <a:lnTo>
                      <a:pt x="1300" y="1407"/>
                    </a:lnTo>
                    <a:lnTo>
                      <a:pt x="1257" y="1450"/>
                    </a:lnTo>
                    <a:lnTo>
                      <a:pt x="1213" y="1494"/>
                    </a:lnTo>
                    <a:lnTo>
                      <a:pt x="1170" y="1537"/>
                    </a:lnTo>
                    <a:lnTo>
                      <a:pt x="1130" y="1581"/>
                    </a:lnTo>
                    <a:lnTo>
                      <a:pt x="1087" y="1624"/>
                    </a:lnTo>
                    <a:lnTo>
                      <a:pt x="1046" y="1671"/>
                    </a:lnTo>
                    <a:lnTo>
                      <a:pt x="1003" y="1714"/>
                    </a:lnTo>
                    <a:lnTo>
                      <a:pt x="963" y="1758"/>
                    </a:lnTo>
                    <a:lnTo>
                      <a:pt x="923" y="1802"/>
                    </a:lnTo>
                    <a:lnTo>
                      <a:pt x="893" y="1831"/>
                    </a:lnTo>
                    <a:lnTo>
                      <a:pt x="883" y="1845"/>
                    </a:lnTo>
                    <a:lnTo>
                      <a:pt x="843" y="1888"/>
                    </a:lnTo>
                    <a:lnTo>
                      <a:pt x="836" y="1898"/>
                    </a:lnTo>
                    <a:lnTo>
                      <a:pt x="826" y="1905"/>
                    </a:lnTo>
                    <a:lnTo>
                      <a:pt x="819" y="1915"/>
                    </a:lnTo>
                    <a:lnTo>
                      <a:pt x="812" y="1922"/>
                    </a:lnTo>
                    <a:lnTo>
                      <a:pt x="806" y="1931"/>
                    </a:lnTo>
                    <a:lnTo>
                      <a:pt x="799" y="1938"/>
                    </a:lnTo>
                    <a:lnTo>
                      <a:pt x="786" y="1955"/>
                    </a:lnTo>
                    <a:lnTo>
                      <a:pt x="775" y="1972"/>
                    </a:lnTo>
                    <a:lnTo>
                      <a:pt x="763" y="1988"/>
                    </a:lnTo>
                    <a:lnTo>
                      <a:pt x="752" y="2008"/>
                    </a:lnTo>
                    <a:lnTo>
                      <a:pt x="743" y="2025"/>
                    </a:lnTo>
                    <a:lnTo>
                      <a:pt x="732" y="2042"/>
                    </a:lnTo>
                    <a:lnTo>
                      <a:pt x="723" y="2058"/>
                    </a:lnTo>
                    <a:lnTo>
                      <a:pt x="712" y="2078"/>
                    </a:lnTo>
                    <a:lnTo>
                      <a:pt x="706" y="2095"/>
                    </a:lnTo>
                    <a:lnTo>
                      <a:pt x="695" y="2112"/>
                    </a:lnTo>
                    <a:lnTo>
                      <a:pt x="689" y="2132"/>
                    </a:lnTo>
                    <a:lnTo>
                      <a:pt x="682" y="2149"/>
                    </a:lnTo>
                    <a:lnTo>
                      <a:pt x="675" y="2166"/>
                    </a:lnTo>
                    <a:lnTo>
                      <a:pt x="669" y="2186"/>
                    </a:lnTo>
                    <a:lnTo>
                      <a:pt x="666" y="2202"/>
                    </a:lnTo>
                    <a:lnTo>
                      <a:pt x="658" y="2219"/>
                    </a:lnTo>
                    <a:lnTo>
                      <a:pt x="655" y="2239"/>
                    </a:lnTo>
                    <a:lnTo>
                      <a:pt x="652" y="2255"/>
                    </a:lnTo>
                    <a:lnTo>
                      <a:pt x="649" y="2275"/>
                    </a:lnTo>
                    <a:lnTo>
                      <a:pt x="646" y="2292"/>
                    </a:lnTo>
                    <a:lnTo>
                      <a:pt x="642" y="2309"/>
                    </a:lnTo>
                    <a:lnTo>
                      <a:pt x="638" y="2326"/>
                    </a:lnTo>
                    <a:lnTo>
                      <a:pt x="635" y="2346"/>
                    </a:lnTo>
                    <a:lnTo>
                      <a:pt x="635" y="2363"/>
                    </a:lnTo>
                    <a:lnTo>
                      <a:pt x="632" y="2379"/>
                    </a:lnTo>
                    <a:lnTo>
                      <a:pt x="632" y="2399"/>
                    </a:lnTo>
                    <a:lnTo>
                      <a:pt x="629" y="2416"/>
                    </a:lnTo>
                    <a:lnTo>
                      <a:pt x="629" y="2433"/>
                    </a:lnTo>
                    <a:lnTo>
                      <a:pt x="629" y="2449"/>
                    </a:lnTo>
                    <a:lnTo>
                      <a:pt x="626" y="2466"/>
                    </a:lnTo>
                    <a:lnTo>
                      <a:pt x="626" y="2483"/>
                    </a:lnTo>
                    <a:lnTo>
                      <a:pt x="626" y="2499"/>
                    </a:lnTo>
                    <a:lnTo>
                      <a:pt x="626" y="2519"/>
                    </a:lnTo>
                    <a:lnTo>
                      <a:pt x="626" y="2536"/>
                    </a:lnTo>
                    <a:lnTo>
                      <a:pt x="626" y="2553"/>
                    </a:lnTo>
                    <a:lnTo>
                      <a:pt x="629" y="2587"/>
                    </a:lnTo>
                    <a:lnTo>
                      <a:pt x="629" y="2616"/>
                    </a:lnTo>
                    <a:lnTo>
                      <a:pt x="629" y="2650"/>
                    </a:lnTo>
                    <a:lnTo>
                      <a:pt x="632" y="2713"/>
                    </a:lnTo>
                    <a:lnTo>
                      <a:pt x="632" y="2747"/>
                    </a:lnTo>
                    <a:lnTo>
                      <a:pt x="635" y="2777"/>
                    </a:lnTo>
                    <a:lnTo>
                      <a:pt x="635" y="2807"/>
                    </a:lnTo>
                    <a:lnTo>
                      <a:pt x="635" y="2837"/>
                    </a:lnTo>
                    <a:lnTo>
                      <a:pt x="635" y="2854"/>
                    </a:lnTo>
                    <a:lnTo>
                      <a:pt x="635" y="2867"/>
                    </a:lnTo>
                    <a:lnTo>
                      <a:pt x="635" y="2884"/>
                    </a:lnTo>
                    <a:lnTo>
                      <a:pt x="635" y="2897"/>
                    </a:lnTo>
                    <a:lnTo>
                      <a:pt x="635" y="2910"/>
                    </a:lnTo>
                    <a:lnTo>
                      <a:pt x="635" y="2927"/>
                    </a:lnTo>
                    <a:lnTo>
                      <a:pt x="635" y="2940"/>
                    </a:lnTo>
                    <a:lnTo>
                      <a:pt x="632" y="2954"/>
                    </a:lnTo>
                    <a:lnTo>
                      <a:pt x="632" y="2967"/>
                    </a:lnTo>
                    <a:lnTo>
                      <a:pt x="629" y="2984"/>
                    </a:lnTo>
                    <a:lnTo>
                      <a:pt x="629" y="2997"/>
                    </a:lnTo>
                    <a:lnTo>
                      <a:pt x="626" y="3014"/>
                    </a:lnTo>
                    <a:lnTo>
                      <a:pt x="622" y="3028"/>
                    </a:lnTo>
                    <a:lnTo>
                      <a:pt x="622" y="3044"/>
                    </a:lnTo>
                    <a:lnTo>
                      <a:pt x="618" y="3057"/>
                    </a:lnTo>
                    <a:lnTo>
                      <a:pt x="615" y="3074"/>
                    </a:lnTo>
                    <a:lnTo>
                      <a:pt x="612" y="3088"/>
                    </a:lnTo>
                    <a:lnTo>
                      <a:pt x="606" y="3105"/>
                    </a:lnTo>
                    <a:lnTo>
                      <a:pt x="602" y="3117"/>
                    </a:lnTo>
                    <a:lnTo>
                      <a:pt x="598" y="3134"/>
                    </a:lnTo>
                    <a:lnTo>
                      <a:pt x="595" y="3148"/>
                    </a:lnTo>
                    <a:lnTo>
                      <a:pt x="589" y="3165"/>
                    </a:lnTo>
                    <a:lnTo>
                      <a:pt x="585" y="3177"/>
                    </a:lnTo>
                    <a:lnTo>
                      <a:pt x="578" y="3194"/>
                    </a:lnTo>
                    <a:lnTo>
                      <a:pt x="575" y="3211"/>
                    </a:lnTo>
                    <a:lnTo>
                      <a:pt x="569" y="3225"/>
                    </a:lnTo>
                    <a:lnTo>
                      <a:pt x="558" y="3258"/>
                    </a:lnTo>
                    <a:lnTo>
                      <a:pt x="545" y="3288"/>
                    </a:lnTo>
                    <a:lnTo>
                      <a:pt x="535" y="3321"/>
                    </a:lnTo>
                    <a:lnTo>
                      <a:pt x="508" y="3388"/>
                    </a:lnTo>
                    <a:lnTo>
                      <a:pt x="495" y="3421"/>
                    </a:lnTo>
                    <a:lnTo>
                      <a:pt x="485" y="3455"/>
                    </a:lnTo>
                    <a:lnTo>
                      <a:pt x="478" y="3472"/>
                    </a:lnTo>
                    <a:lnTo>
                      <a:pt x="472" y="3489"/>
                    </a:lnTo>
                    <a:lnTo>
                      <a:pt x="468" y="3505"/>
                    </a:lnTo>
                    <a:lnTo>
                      <a:pt x="462" y="3518"/>
                    </a:lnTo>
                    <a:lnTo>
                      <a:pt x="458" y="3535"/>
                    </a:lnTo>
                    <a:lnTo>
                      <a:pt x="455" y="3552"/>
                    </a:lnTo>
                    <a:lnTo>
                      <a:pt x="452" y="3569"/>
                    </a:lnTo>
                    <a:lnTo>
                      <a:pt x="445" y="3582"/>
                    </a:lnTo>
                    <a:lnTo>
                      <a:pt x="438" y="3612"/>
                    </a:lnTo>
                    <a:lnTo>
                      <a:pt x="432" y="3646"/>
                    </a:lnTo>
                    <a:lnTo>
                      <a:pt x="418" y="3702"/>
                    </a:lnTo>
                    <a:lnTo>
                      <a:pt x="415" y="3732"/>
                    </a:lnTo>
                    <a:lnTo>
                      <a:pt x="408" y="3762"/>
                    </a:lnTo>
                    <a:lnTo>
                      <a:pt x="405" y="3776"/>
                    </a:lnTo>
                    <a:lnTo>
                      <a:pt x="402" y="3789"/>
                    </a:lnTo>
                    <a:lnTo>
                      <a:pt x="398" y="3802"/>
                    </a:lnTo>
                    <a:lnTo>
                      <a:pt x="391" y="3816"/>
                    </a:lnTo>
                    <a:lnTo>
                      <a:pt x="388" y="3829"/>
                    </a:lnTo>
                    <a:lnTo>
                      <a:pt x="385" y="3842"/>
                    </a:lnTo>
                    <a:lnTo>
                      <a:pt x="382" y="3856"/>
                    </a:lnTo>
                    <a:lnTo>
                      <a:pt x="378" y="3869"/>
                    </a:lnTo>
                    <a:lnTo>
                      <a:pt x="375" y="3882"/>
                    </a:lnTo>
                    <a:lnTo>
                      <a:pt x="368" y="3893"/>
                    </a:lnTo>
                    <a:lnTo>
                      <a:pt x="365" y="3906"/>
                    </a:lnTo>
                    <a:lnTo>
                      <a:pt x="358" y="3919"/>
                    </a:lnTo>
                    <a:lnTo>
                      <a:pt x="351" y="3936"/>
                    </a:lnTo>
                    <a:lnTo>
                      <a:pt x="342" y="3956"/>
                    </a:lnTo>
                    <a:lnTo>
                      <a:pt x="334" y="3976"/>
                    </a:lnTo>
                    <a:lnTo>
                      <a:pt x="328" y="3996"/>
                    </a:lnTo>
                    <a:lnTo>
                      <a:pt x="322" y="4016"/>
                    </a:lnTo>
                    <a:lnTo>
                      <a:pt x="311" y="4036"/>
                    </a:lnTo>
                    <a:lnTo>
                      <a:pt x="305" y="4056"/>
                    </a:lnTo>
                    <a:lnTo>
                      <a:pt x="298" y="4076"/>
                    </a:lnTo>
                    <a:lnTo>
                      <a:pt x="291" y="4093"/>
                    </a:lnTo>
                    <a:lnTo>
                      <a:pt x="285" y="4113"/>
                    </a:lnTo>
                    <a:lnTo>
                      <a:pt x="278" y="4133"/>
                    </a:lnTo>
                    <a:lnTo>
                      <a:pt x="274" y="4153"/>
                    </a:lnTo>
                    <a:lnTo>
                      <a:pt x="268" y="4173"/>
                    </a:lnTo>
                    <a:lnTo>
                      <a:pt x="262" y="4193"/>
                    </a:lnTo>
                    <a:lnTo>
                      <a:pt x="254" y="4213"/>
                    </a:lnTo>
                    <a:lnTo>
                      <a:pt x="251" y="4233"/>
                    </a:lnTo>
                    <a:lnTo>
                      <a:pt x="237" y="4274"/>
                    </a:lnTo>
                    <a:lnTo>
                      <a:pt x="228" y="4310"/>
                    </a:lnTo>
                    <a:lnTo>
                      <a:pt x="217" y="4351"/>
                    </a:lnTo>
                    <a:lnTo>
                      <a:pt x="208" y="4391"/>
                    </a:lnTo>
                    <a:lnTo>
                      <a:pt x="201" y="4431"/>
                    </a:lnTo>
                    <a:lnTo>
                      <a:pt x="191" y="4471"/>
                    </a:lnTo>
                    <a:lnTo>
                      <a:pt x="181" y="4508"/>
                    </a:lnTo>
                    <a:lnTo>
                      <a:pt x="174" y="4548"/>
                    </a:lnTo>
                    <a:lnTo>
                      <a:pt x="168" y="4588"/>
                    </a:lnTo>
                    <a:lnTo>
                      <a:pt x="157" y="4628"/>
                    </a:lnTo>
                    <a:lnTo>
                      <a:pt x="151" y="4668"/>
                    </a:lnTo>
                    <a:lnTo>
                      <a:pt x="144" y="4704"/>
                    </a:lnTo>
                    <a:lnTo>
                      <a:pt x="128" y="4784"/>
                    </a:lnTo>
                    <a:lnTo>
                      <a:pt x="114" y="4861"/>
                    </a:lnTo>
                    <a:lnTo>
                      <a:pt x="101" y="4938"/>
                    </a:lnTo>
                    <a:lnTo>
                      <a:pt x="97" y="4952"/>
                    </a:lnTo>
                    <a:lnTo>
                      <a:pt x="91" y="4978"/>
                    </a:lnTo>
                    <a:lnTo>
                      <a:pt x="84" y="5015"/>
                    </a:lnTo>
                    <a:lnTo>
                      <a:pt x="77" y="5055"/>
                    </a:lnTo>
                    <a:lnTo>
                      <a:pt x="71" y="5092"/>
                    </a:lnTo>
                    <a:lnTo>
                      <a:pt x="61" y="5129"/>
                    </a:lnTo>
                    <a:lnTo>
                      <a:pt x="54" y="5169"/>
                    </a:lnTo>
                    <a:lnTo>
                      <a:pt x="51" y="5176"/>
                    </a:lnTo>
                    <a:lnTo>
                      <a:pt x="51" y="5185"/>
                    </a:lnTo>
                    <a:lnTo>
                      <a:pt x="44" y="5202"/>
                    </a:lnTo>
                    <a:lnTo>
                      <a:pt x="34" y="5245"/>
                    </a:lnTo>
                    <a:lnTo>
                      <a:pt x="27" y="5265"/>
                    </a:lnTo>
                    <a:lnTo>
                      <a:pt x="21" y="5289"/>
                    </a:lnTo>
                    <a:lnTo>
                      <a:pt x="17" y="5302"/>
                    </a:lnTo>
                    <a:lnTo>
                      <a:pt x="14" y="5313"/>
                    </a:lnTo>
                    <a:lnTo>
                      <a:pt x="14" y="5325"/>
                    </a:lnTo>
                    <a:lnTo>
                      <a:pt x="11" y="5339"/>
                    </a:lnTo>
                    <a:lnTo>
                      <a:pt x="7" y="5353"/>
                    </a:lnTo>
                    <a:lnTo>
                      <a:pt x="7" y="5366"/>
                    </a:lnTo>
                    <a:lnTo>
                      <a:pt x="4" y="5376"/>
                    </a:lnTo>
                    <a:lnTo>
                      <a:pt x="4" y="5390"/>
                    </a:lnTo>
                    <a:lnTo>
                      <a:pt x="1" y="5402"/>
                    </a:lnTo>
                    <a:lnTo>
                      <a:pt x="1" y="5419"/>
                    </a:lnTo>
                    <a:lnTo>
                      <a:pt x="1" y="5433"/>
                    </a:lnTo>
                    <a:lnTo>
                      <a:pt x="1" y="5446"/>
                    </a:lnTo>
                    <a:lnTo>
                      <a:pt x="4" y="5459"/>
                    </a:lnTo>
                    <a:lnTo>
                      <a:pt x="4" y="5466"/>
                    </a:lnTo>
                    <a:lnTo>
                      <a:pt x="4" y="5473"/>
                    </a:lnTo>
                    <a:lnTo>
                      <a:pt x="7" y="5483"/>
                    </a:lnTo>
                    <a:lnTo>
                      <a:pt x="7" y="5490"/>
                    </a:lnTo>
                    <a:lnTo>
                      <a:pt x="11" y="5496"/>
                    </a:lnTo>
                    <a:lnTo>
                      <a:pt x="11" y="5503"/>
                    </a:lnTo>
                    <a:lnTo>
                      <a:pt x="14" y="5513"/>
                    </a:lnTo>
                    <a:lnTo>
                      <a:pt x="14" y="5520"/>
                    </a:lnTo>
                    <a:lnTo>
                      <a:pt x="17" y="5526"/>
                    </a:lnTo>
                    <a:lnTo>
                      <a:pt x="21" y="5533"/>
                    </a:lnTo>
                    <a:lnTo>
                      <a:pt x="24" y="5543"/>
                    </a:lnTo>
                    <a:lnTo>
                      <a:pt x="27" y="5550"/>
                    </a:lnTo>
                    <a:lnTo>
                      <a:pt x="34" y="5556"/>
                    </a:lnTo>
                    <a:lnTo>
                      <a:pt x="37" y="5563"/>
                    </a:lnTo>
                    <a:lnTo>
                      <a:pt x="41" y="5570"/>
                    </a:lnTo>
                    <a:lnTo>
                      <a:pt x="47" y="5576"/>
                    </a:lnTo>
                    <a:lnTo>
                      <a:pt x="51" y="5583"/>
                    </a:lnTo>
                    <a:lnTo>
                      <a:pt x="57" y="5590"/>
                    </a:lnTo>
                    <a:lnTo>
                      <a:pt x="64" y="5596"/>
                    </a:lnTo>
                    <a:lnTo>
                      <a:pt x="71" y="5600"/>
                    </a:lnTo>
                    <a:lnTo>
                      <a:pt x="74" y="5606"/>
                    </a:lnTo>
                    <a:lnTo>
                      <a:pt x="81" y="5610"/>
                    </a:lnTo>
                    <a:lnTo>
                      <a:pt x="88" y="5617"/>
                    </a:lnTo>
                    <a:lnTo>
                      <a:pt x="94" y="5620"/>
                    </a:lnTo>
                    <a:lnTo>
                      <a:pt x="101" y="5623"/>
                    </a:lnTo>
                    <a:lnTo>
                      <a:pt x="108" y="5626"/>
                    </a:lnTo>
                    <a:lnTo>
                      <a:pt x="117" y="5633"/>
                    </a:lnTo>
                    <a:lnTo>
                      <a:pt x="131" y="5637"/>
                    </a:lnTo>
                    <a:lnTo>
                      <a:pt x="144" y="5643"/>
                    </a:lnTo>
                    <a:lnTo>
                      <a:pt x="154" y="5646"/>
                    </a:lnTo>
                    <a:lnTo>
                      <a:pt x="168" y="5650"/>
                    </a:lnTo>
                    <a:lnTo>
                      <a:pt x="177" y="5653"/>
                    </a:lnTo>
                    <a:lnTo>
                      <a:pt x="188" y="5653"/>
                    </a:lnTo>
                    <a:lnTo>
                      <a:pt x="201" y="5657"/>
                    </a:lnTo>
                    <a:lnTo>
                      <a:pt x="211" y="5657"/>
                    </a:lnTo>
                    <a:lnTo>
                      <a:pt x="221" y="5660"/>
                    </a:lnTo>
                    <a:lnTo>
                      <a:pt x="231" y="5660"/>
                    </a:lnTo>
                    <a:lnTo>
                      <a:pt x="241" y="5663"/>
                    </a:lnTo>
                    <a:lnTo>
                      <a:pt x="282" y="5663"/>
                    </a:lnTo>
                    <a:lnTo>
                      <a:pt x="298" y="5666"/>
                    </a:lnTo>
                    <a:lnTo>
                      <a:pt x="331" y="5666"/>
                    </a:lnTo>
                    <a:lnTo>
                      <a:pt x="334" y="5670"/>
                    </a:lnTo>
                    <a:lnTo>
                      <a:pt x="338" y="5670"/>
                    </a:lnTo>
                    <a:lnTo>
                      <a:pt x="385" y="5680"/>
                    </a:lnTo>
                    <a:lnTo>
                      <a:pt x="428" y="5690"/>
                    </a:lnTo>
                    <a:lnTo>
                      <a:pt x="472" y="5700"/>
                    </a:lnTo>
                    <a:lnTo>
                      <a:pt x="515" y="5706"/>
                    </a:lnTo>
                    <a:lnTo>
                      <a:pt x="562" y="5717"/>
                    </a:lnTo>
                    <a:lnTo>
                      <a:pt x="606" y="5726"/>
                    </a:lnTo>
                    <a:lnTo>
                      <a:pt x="649" y="5734"/>
                    </a:lnTo>
                    <a:lnTo>
                      <a:pt x="695" y="5743"/>
                    </a:lnTo>
                    <a:lnTo>
                      <a:pt x="739" y="5750"/>
                    </a:lnTo>
                    <a:lnTo>
                      <a:pt x="783" y="5757"/>
                    </a:lnTo>
                    <a:lnTo>
                      <a:pt x="806" y="5760"/>
                    </a:lnTo>
                    <a:lnTo>
                      <a:pt x="829" y="5763"/>
                    </a:lnTo>
                    <a:lnTo>
                      <a:pt x="849" y="5766"/>
                    </a:lnTo>
                    <a:lnTo>
                      <a:pt x="873" y="5770"/>
                    </a:lnTo>
                    <a:lnTo>
                      <a:pt x="896" y="5774"/>
                    </a:lnTo>
                    <a:lnTo>
                      <a:pt x="919" y="5777"/>
                    </a:lnTo>
                    <a:lnTo>
                      <a:pt x="943" y="5777"/>
                    </a:lnTo>
                    <a:lnTo>
                      <a:pt x="966" y="5780"/>
                    </a:lnTo>
                    <a:lnTo>
                      <a:pt x="990" y="5783"/>
                    </a:lnTo>
                    <a:lnTo>
                      <a:pt x="1013" y="5787"/>
                    </a:lnTo>
                    <a:lnTo>
                      <a:pt x="1036" y="5787"/>
                    </a:lnTo>
                    <a:lnTo>
                      <a:pt x="1059" y="5791"/>
                    </a:lnTo>
                    <a:lnTo>
                      <a:pt x="1093" y="5791"/>
                    </a:lnTo>
                    <a:lnTo>
                      <a:pt x="1127" y="5794"/>
                    </a:lnTo>
                    <a:lnTo>
                      <a:pt x="1160" y="5797"/>
                    </a:lnTo>
                    <a:lnTo>
                      <a:pt x="1224" y="5797"/>
                    </a:lnTo>
                    <a:lnTo>
                      <a:pt x="1257" y="5800"/>
                    </a:lnTo>
                    <a:lnTo>
                      <a:pt x="1457" y="5800"/>
                    </a:lnTo>
                    <a:lnTo>
                      <a:pt x="1491" y="5797"/>
                    </a:lnTo>
                    <a:lnTo>
                      <a:pt x="1554" y="5797"/>
                    </a:lnTo>
                    <a:lnTo>
                      <a:pt x="1588" y="5794"/>
                    </a:lnTo>
                    <a:lnTo>
                      <a:pt x="1654" y="5794"/>
                    </a:lnTo>
                    <a:lnTo>
                      <a:pt x="1721" y="5791"/>
                    </a:lnTo>
                    <a:lnTo>
                      <a:pt x="1785" y="5787"/>
                    </a:lnTo>
                    <a:lnTo>
                      <a:pt x="1851" y="5780"/>
                    </a:lnTo>
                    <a:lnTo>
                      <a:pt x="1978" y="5774"/>
                    </a:lnTo>
                    <a:lnTo>
                      <a:pt x="2046" y="5770"/>
                    </a:lnTo>
                    <a:lnTo>
                      <a:pt x="2109" y="5766"/>
                    </a:lnTo>
                    <a:lnTo>
                      <a:pt x="2175" y="5766"/>
                    </a:lnTo>
                    <a:lnTo>
                      <a:pt x="2212" y="5763"/>
                    </a:lnTo>
                    <a:lnTo>
                      <a:pt x="2436" y="5763"/>
                    </a:lnTo>
                    <a:lnTo>
                      <a:pt x="2456" y="5760"/>
                    </a:lnTo>
                    <a:lnTo>
                      <a:pt x="2493" y="5760"/>
                    </a:lnTo>
                    <a:lnTo>
                      <a:pt x="2513" y="5757"/>
                    </a:lnTo>
                    <a:lnTo>
                      <a:pt x="2553" y="5757"/>
                    </a:lnTo>
                    <a:lnTo>
                      <a:pt x="2570" y="5754"/>
                    </a:lnTo>
                    <a:lnTo>
                      <a:pt x="2590" y="5750"/>
                    </a:lnTo>
                    <a:lnTo>
                      <a:pt x="2607" y="5750"/>
                    </a:lnTo>
                    <a:lnTo>
                      <a:pt x="2627" y="5746"/>
                    </a:lnTo>
                    <a:lnTo>
                      <a:pt x="2643" y="5743"/>
                    </a:lnTo>
                    <a:lnTo>
                      <a:pt x="2663" y="5740"/>
                    </a:lnTo>
                    <a:lnTo>
                      <a:pt x="2680" y="5737"/>
                    </a:lnTo>
                    <a:lnTo>
                      <a:pt x="2703" y="5730"/>
                    </a:lnTo>
                    <a:lnTo>
                      <a:pt x="2717" y="5723"/>
                    </a:lnTo>
                    <a:lnTo>
                      <a:pt x="2733" y="5717"/>
                    </a:lnTo>
                    <a:lnTo>
                      <a:pt x="2743" y="5706"/>
                    </a:lnTo>
                    <a:lnTo>
                      <a:pt x="2754" y="5700"/>
                    </a:lnTo>
                    <a:lnTo>
                      <a:pt x="2760" y="5690"/>
                    </a:lnTo>
                    <a:lnTo>
                      <a:pt x="2763" y="5683"/>
                    </a:lnTo>
                    <a:lnTo>
                      <a:pt x="2767" y="5677"/>
                    </a:lnTo>
                    <a:lnTo>
                      <a:pt x="2774" y="5670"/>
                    </a:lnTo>
                    <a:lnTo>
                      <a:pt x="2774" y="5663"/>
                    </a:lnTo>
                    <a:lnTo>
                      <a:pt x="2777" y="5657"/>
                    </a:lnTo>
                    <a:lnTo>
                      <a:pt x="2783" y="5646"/>
                    </a:lnTo>
                    <a:lnTo>
                      <a:pt x="2787" y="5633"/>
                    </a:lnTo>
                    <a:lnTo>
                      <a:pt x="2790" y="5623"/>
                    </a:lnTo>
                    <a:lnTo>
                      <a:pt x="2794" y="5613"/>
                    </a:lnTo>
                    <a:lnTo>
                      <a:pt x="2797" y="5603"/>
                    </a:lnTo>
                    <a:lnTo>
                      <a:pt x="2800" y="5586"/>
                    </a:lnTo>
                    <a:lnTo>
                      <a:pt x="2803" y="5573"/>
                    </a:lnTo>
                    <a:lnTo>
                      <a:pt x="2803" y="5570"/>
                    </a:lnTo>
                    <a:lnTo>
                      <a:pt x="2803" y="5566"/>
                    </a:lnTo>
                    <a:lnTo>
                      <a:pt x="2807" y="5560"/>
                    </a:lnTo>
                    <a:lnTo>
                      <a:pt x="2807" y="5553"/>
                    </a:lnTo>
                    <a:lnTo>
                      <a:pt x="2810" y="5550"/>
                    </a:lnTo>
                    <a:lnTo>
                      <a:pt x="2814" y="5543"/>
                    </a:lnTo>
                    <a:lnTo>
                      <a:pt x="2817" y="5536"/>
                    </a:lnTo>
                    <a:lnTo>
                      <a:pt x="2820" y="5530"/>
                    </a:lnTo>
                    <a:lnTo>
                      <a:pt x="2823" y="5523"/>
                    </a:lnTo>
                    <a:lnTo>
                      <a:pt x="2827" y="5516"/>
                    </a:lnTo>
                    <a:lnTo>
                      <a:pt x="2830" y="5510"/>
                    </a:lnTo>
                    <a:lnTo>
                      <a:pt x="2837" y="5496"/>
                    </a:lnTo>
                    <a:lnTo>
                      <a:pt x="2843" y="5483"/>
                    </a:lnTo>
                    <a:lnTo>
                      <a:pt x="2854" y="5470"/>
                    </a:lnTo>
                    <a:lnTo>
                      <a:pt x="2860" y="5456"/>
                    </a:lnTo>
                    <a:lnTo>
                      <a:pt x="2871" y="5443"/>
                    </a:lnTo>
                    <a:lnTo>
                      <a:pt x="2891" y="5413"/>
                    </a:lnTo>
                    <a:lnTo>
                      <a:pt x="2907" y="5382"/>
                    </a:lnTo>
                    <a:lnTo>
                      <a:pt x="2917" y="5370"/>
                    </a:lnTo>
                    <a:lnTo>
                      <a:pt x="2927" y="5353"/>
                    </a:lnTo>
                    <a:lnTo>
                      <a:pt x="2944" y="5325"/>
                    </a:lnTo>
                    <a:lnTo>
                      <a:pt x="2960" y="5296"/>
                    </a:lnTo>
                    <a:lnTo>
                      <a:pt x="2980" y="5269"/>
                    </a:lnTo>
                    <a:lnTo>
                      <a:pt x="2997" y="5239"/>
                    </a:lnTo>
                    <a:lnTo>
                      <a:pt x="3017" y="5212"/>
                    </a:lnTo>
                    <a:lnTo>
                      <a:pt x="3034" y="5182"/>
                    </a:lnTo>
                    <a:lnTo>
                      <a:pt x="3054" y="5156"/>
                    </a:lnTo>
                    <a:lnTo>
                      <a:pt x="3074" y="5129"/>
                    </a:lnTo>
                    <a:lnTo>
                      <a:pt x="3094" y="5099"/>
                    </a:lnTo>
                    <a:lnTo>
                      <a:pt x="3111" y="5072"/>
                    </a:lnTo>
                    <a:lnTo>
                      <a:pt x="3131" y="5042"/>
                    </a:lnTo>
                    <a:lnTo>
                      <a:pt x="3151" y="5015"/>
                    </a:lnTo>
                    <a:lnTo>
                      <a:pt x="3171" y="4985"/>
                    </a:lnTo>
                    <a:lnTo>
                      <a:pt x="3194" y="4958"/>
                    </a:lnTo>
                    <a:lnTo>
                      <a:pt x="3215" y="4932"/>
                    </a:lnTo>
                    <a:lnTo>
                      <a:pt x="3235" y="4901"/>
                    </a:lnTo>
                    <a:lnTo>
                      <a:pt x="3275" y="4848"/>
                    </a:lnTo>
                    <a:lnTo>
                      <a:pt x="3318" y="4791"/>
                    </a:lnTo>
                    <a:lnTo>
                      <a:pt x="3358" y="4735"/>
                    </a:lnTo>
                    <a:lnTo>
                      <a:pt x="3401" y="4681"/>
                    </a:lnTo>
                    <a:lnTo>
                      <a:pt x="3485" y="4571"/>
                    </a:lnTo>
                    <a:lnTo>
                      <a:pt x="3529" y="4514"/>
                    </a:lnTo>
                    <a:lnTo>
                      <a:pt x="3569" y="4460"/>
                    </a:lnTo>
                    <a:lnTo>
                      <a:pt x="3585" y="4440"/>
                    </a:lnTo>
                    <a:lnTo>
                      <a:pt x="3599" y="4417"/>
                    </a:lnTo>
                    <a:lnTo>
                      <a:pt x="3615" y="4397"/>
                    </a:lnTo>
                    <a:lnTo>
                      <a:pt x="3632" y="4377"/>
                    </a:lnTo>
                    <a:lnTo>
                      <a:pt x="3649" y="4357"/>
                    </a:lnTo>
                    <a:lnTo>
                      <a:pt x="3665" y="4337"/>
                    </a:lnTo>
                    <a:lnTo>
                      <a:pt x="3682" y="4314"/>
                    </a:lnTo>
                    <a:lnTo>
                      <a:pt x="3699" y="4294"/>
                    </a:lnTo>
                    <a:lnTo>
                      <a:pt x="3733" y="4253"/>
                    </a:lnTo>
                    <a:lnTo>
                      <a:pt x="3765" y="4213"/>
                    </a:lnTo>
                    <a:lnTo>
                      <a:pt x="3802" y="4170"/>
                    </a:lnTo>
                    <a:lnTo>
                      <a:pt x="3836" y="4130"/>
                    </a:lnTo>
                    <a:lnTo>
                      <a:pt x="3873" y="4090"/>
                    </a:lnTo>
                    <a:lnTo>
                      <a:pt x="3906" y="4050"/>
                    </a:lnTo>
                    <a:lnTo>
                      <a:pt x="3943" y="4010"/>
                    </a:lnTo>
                    <a:lnTo>
                      <a:pt x="3979" y="3970"/>
                    </a:lnTo>
                    <a:lnTo>
                      <a:pt x="4016" y="3930"/>
                    </a:lnTo>
                    <a:lnTo>
                      <a:pt x="4050" y="3889"/>
                    </a:lnTo>
                    <a:lnTo>
                      <a:pt x="4123" y="3809"/>
                    </a:lnTo>
                    <a:lnTo>
                      <a:pt x="4133" y="3799"/>
                    </a:lnTo>
                    <a:lnTo>
                      <a:pt x="4153" y="3779"/>
                    </a:lnTo>
                    <a:lnTo>
                      <a:pt x="4180" y="3749"/>
                    </a:lnTo>
                    <a:lnTo>
                      <a:pt x="4210" y="3719"/>
                    </a:lnTo>
                    <a:lnTo>
                      <a:pt x="4223" y="3702"/>
                    </a:lnTo>
                    <a:lnTo>
                      <a:pt x="4237" y="3689"/>
                    </a:lnTo>
                    <a:lnTo>
                      <a:pt x="4250" y="3672"/>
                    </a:lnTo>
                    <a:lnTo>
                      <a:pt x="4263" y="3659"/>
                    </a:lnTo>
                    <a:lnTo>
                      <a:pt x="4274" y="3646"/>
                    </a:lnTo>
                    <a:lnTo>
                      <a:pt x="4280" y="3639"/>
                    </a:lnTo>
                    <a:lnTo>
                      <a:pt x="4283" y="3632"/>
                    </a:lnTo>
                    <a:lnTo>
                      <a:pt x="4287" y="3626"/>
                    </a:lnTo>
                    <a:lnTo>
                      <a:pt x="4291" y="3626"/>
                    </a:lnTo>
                    <a:lnTo>
                      <a:pt x="4294" y="3615"/>
                    </a:lnTo>
                    <a:lnTo>
                      <a:pt x="4300" y="3598"/>
                    </a:lnTo>
                    <a:lnTo>
                      <a:pt x="4303" y="3592"/>
                    </a:lnTo>
                    <a:lnTo>
                      <a:pt x="4303" y="3578"/>
                    </a:lnTo>
                    <a:lnTo>
                      <a:pt x="4303" y="3569"/>
                    </a:lnTo>
                    <a:lnTo>
                      <a:pt x="4303" y="3558"/>
                    </a:lnTo>
                    <a:lnTo>
                      <a:pt x="4300" y="3546"/>
                    </a:lnTo>
                    <a:lnTo>
                      <a:pt x="4300" y="3538"/>
                    </a:lnTo>
                    <a:lnTo>
                      <a:pt x="4294" y="3529"/>
                    </a:lnTo>
                    <a:lnTo>
                      <a:pt x="4291" y="3521"/>
                    </a:lnTo>
                    <a:lnTo>
                      <a:pt x="4283" y="3512"/>
                    </a:lnTo>
                    <a:lnTo>
                      <a:pt x="4277" y="3505"/>
                    </a:lnTo>
                    <a:lnTo>
                      <a:pt x="4271" y="3501"/>
                    </a:lnTo>
                    <a:lnTo>
                      <a:pt x="4260" y="3492"/>
                    </a:lnTo>
                    <a:lnTo>
                      <a:pt x="4250" y="3489"/>
                    </a:lnTo>
                    <a:lnTo>
                      <a:pt x="4243" y="3481"/>
                    </a:lnTo>
                    <a:lnTo>
                      <a:pt x="4234" y="3478"/>
                    </a:lnTo>
                    <a:lnTo>
                      <a:pt x="4226" y="3475"/>
                    </a:lnTo>
                    <a:lnTo>
                      <a:pt x="4217" y="3472"/>
                    </a:lnTo>
                    <a:lnTo>
                      <a:pt x="4210" y="3469"/>
                    </a:lnTo>
                    <a:lnTo>
                      <a:pt x="4203" y="3469"/>
                    </a:lnTo>
                    <a:lnTo>
                      <a:pt x="4194" y="3465"/>
                    </a:lnTo>
                    <a:lnTo>
                      <a:pt x="4180" y="3461"/>
                    </a:lnTo>
                    <a:lnTo>
                      <a:pt x="4163" y="3458"/>
                    </a:lnTo>
                    <a:lnTo>
                      <a:pt x="4150" y="3455"/>
                    </a:lnTo>
                    <a:lnTo>
                      <a:pt x="4137" y="3452"/>
                    </a:lnTo>
                    <a:lnTo>
                      <a:pt x="4110" y="3448"/>
                    </a:lnTo>
                    <a:lnTo>
                      <a:pt x="4090" y="3445"/>
                    </a:lnTo>
                    <a:lnTo>
                      <a:pt x="4083" y="3445"/>
                    </a:lnTo>
                    <a:lnTo>
                      <a:pt x="4083" y="3441"/>
                    </a:lnTo>
                    <a:lnTo>
                      <a:pt x="4076" y="3441"/>
                    </a:lnTo>
                    <a:lnTo>
                      <a:pt x="4073" y="3438"/>
                    </a:lnTo>
                    <a:lnTo>
                      <a:pt x="4070" y="3438"/>
                    </a:lnTo>
                    <a:lnTo>
                      <a:pt x="4066" y="3435"/>
                    </a:lnTo>
                    <a:lnTo>
                      <a:pt x="4063" y="3432"/>
                    </a:lnTo>
                    <a:lnTo>
                      <a:pt x="4060" y="3428"/>
                    </a:lnTo>
                    <a:lnTo>
                      <a:pt x="4056" y="3425"/>
                    </a:lnTo>
                    <a:lnTo>
                      <a:pt x="4053" y="3421"/>
                    </a:lnTo>
                    <a:lnTo>
                      <a:pt x="4046" y="3415"/>
                    </a:lnTo>
                    <a:lnTo>
                      <a:pt x="4050" y="3418"/>
                    </a:lnTo>
                    <a:lnTo>
                      <a:pt x="4043" y="3412"/>
                    </a:lnTo>
                    <a:lnTo>
                      <a:pt x="4040" y="3405"/>
                    </a:lnTo>
                    <a:lnTo>
                      <a:pt x="4040" y="3408"/>
                    </a:lnTo>
                    <a:lnTo>
                      <a:pt x="4033" y="3401"/>
                    </a:lnTo>
                    <a:lnTo>
                      <a:pt x="4030" y="3395"/>
                    </a:lnTo>
                    <a:lnTo>
                      <a:pt x="4030" y="3398"/>
                    </a:lnTo>
                    <a:lnTo>
                      <a:pt x="4026" y="3392"/>
                    </a:lnTo>
                    <a:lnTo>
                      <a:pt x="4020" y="3385"/>
                    </a:lnTo>
                    <a:lnTo>
                      <a:pt x="4023" y="3385"/>
                    </a:lnTo>
                    <a:lnTo>
                      <a:pt x="4016" y="3378"/>
                    </a:lnTo>
                    <a:lnTo>
                      <a:pt x="4013" y="3375"/>
                    </a:lnTo>
                    <a:lnTo>
                      <a:pt x="4010" y="3368"/>
                    </a:lnTo>
                    <a:lnTo>
                      <a:pt x="4006" y="3361"/>
                    </a:lnTo>
                    <a:lnTo>
                      <a:pt x="4003" y="3358"/>
                    </a:lnTo>
                    <a:lnTo>
                      <a:pt x="3999" y="3351"/>
                    </a:lnTo>
                    <a:lnTo>
                      <a:pt x="3996" y="3345"/>
                    </a:lnTo>
                    <a:lnTo>
                      <a:pt x="3993" y="3338"/>
                    </a:lnTo>
                    <a:lnTo>
                      <a:pt x="3993" y="3341"/>
                    </a:lnTo>
                    <a:lnTo>
                      <a:pt x="3990" y="3335"/>
                    </a:lnTo>
                    <a:lnTo>
                      <a:pt x="3986" y="3328"/>
                    </a:lnTo>
                    <a:lnTo>
                      <a:pt x="3986" y="3325"/>
                    </a:lnTo>
                    <a:lnTo>
                      <a:pt x="3983" y="3318"/>
                    </a:lnTo>
                    <a:lnTo>
                      <a:pt x="3983" y="3321"/>
                    </a:lnTo>
                    <a:lnTo>
                      <a:pt x="3979" y="3315"/>
                    </a:lnTo>
                    <a:lnTo>
                      <a:pt x="3979" y="3311"/>
                    </a:lnTo>
                    <a:lnTo>
                      <a:pt x="3976" y="3301"/>
                    </a:lnTo>
                    <a:lnTo>
                      <a:pt x="3973" y="3291"/>
                    </a:lnTo>
                    <a:lnTo>
                      <a:pt x="3970" y="3281"/>
                    </a:lnTo>
                    <a:lnTo>
                      <a:pt x="3966" y="3271"/>
                    </a:lnTo>
                    <a:lnTo>
                      <a:pt x="3963" y="3261"/>
                    </a:lnTo>
                    <a:lnTo>
                      <a:pt x="3959" y="3251"/>
                    </a:lnTo>
                    <a:lnTo>
                      <a:pt x="3956" y="3241"/>
                    </a:lnTo>
                    <a:lnTo>
                      <a:pt x="3953" y="3231"/>
                    </a:lnTo>
                    <a:lnTo>
                      <a:pt x="3953" y="3221"/>
                    </a:lnTo>
                    <a:lnTo>
                      <a:pt x="3950" y="3211"/>
                    </a:lnTo>
                    <a:lnTo>
                      <a:pt x="3946" y="3208"/>
                    </a:lnTo>
                    <a:lnTo>
                      <a:pt x="3946" y="3201"/>
                    </a:lnTo>
                    <a:lnTo>
                      <a:pt x="3943" y="3191"/>
                    </a:lnTo>
                    <a:lnTo>
                      <a:pt x="3943" y="3181"/>
                    </a:lnTo>
                    <a:lnTo>
                      <a:pt x="3939" y="3171"/>
                    </a:lnTo>
                    <a:lnTo>
                      <a:pt x="3939" y="3161"/>
                    </a:lnTo>
                    <a:lnTo>
                      <a:pt x="3936" y="3151"/>
                    </a:lnTo>
                    <a:lnTo>
                      <a:pt x="3933" y="3141"/>
                    </a:lnTo>
                    <a:lnTo>
                      <a:pt x="3933" y="3131"/>
                    </a:lnTo>
                    <a:lnTo>
                      <a:pt x="3930" y="3108"/>
                    </a:lnTo>
                    <a:lnTo>
                      <a:pt x="3926" y="3088"/>
                    </a:lnTo>
                    <a:lnTo>
                      <a:pt x="3926" y="3064"/>
                    </a:lnTo>
                    <a:lnTo>
                      <a:pt x="3923" y="3044"/>
                    </a:lnTo>
                    <a:lnTo>
                      <a:pt x="3923" y="3020"/>
                    </a:lnTo>
                    <a:lnTo>
                      <a:pt x="3923" y="3000"/>
                    </a:lnTo>
                    <a:lnTo>
                      <a:pt x="3919" y="2977"/>
                    </a:lnTo>
                    <a:lnTo>
                      <a:pt x="3919" y="2954"/>
                    </a:lnTo>
                    <a:lnTo>
                      <a:pt x="3919" y="2934"/>
                    </a:lnTo>
                    <a:lnTo>
                      <a:pt x="3923" y="2910"/>
                    </a:lnTo>
                    <a:lnTo>
                      <a:pt x="3923" y="2887"/>
                    </a:lnTo>
                    <a:lnTo>
                      <a:pt x="3923" y="2864"/>
                    </a:lnTo>
                    <a:lnTo>
                      <a:pt x="3926" y="2840"/>
                    </a:lnTo>
                    <a:lnTo>
                      <a:pt x="3926" y="2820"/>
                    </a:lnTo>
                    <a:lnTo>
                      <a:pt x="3930" y="2797"/>
                    </a:lnTo>
                    <a:lnTo>
                      <a:pt x="3930" y="2773"/>
                    </a:lnTo>
                    <a:lnTo>
                      <a:pt x="3933" y="2750"/>
                    </a:lnTo>
                    <a:lnTo>
                      <a:pt x="3936" y="2727"/>
                    </a:lnTo>
                    <a:lnTo>
                      <a:pt x="3939" y="2700"/>
                    </a:lnTo>
                    <a:lnTo>
                      <a:pt x="3939" y="2676"/>
                    </a:lnTo>
                    <a:lnTo>
                      <a:pt x="3943" y="2653"/>
                    </a:lnTo>
                    <a:lnTo>
                      <a:pt x="3946" y="2630"/>
                    </a:lnTo>
                    <a:lnTo>
                      <a:pt x="3950" y="2607"/>
                    </a:lnTo>
                    <a:lnTo>
                      <a:pt x="3956" y="2583"/>
                    </a:lnTo>
                    <a:lnTo>
                      <a:pt x="3959" y="2559"/>
                    </a:lnTo>
                    <a:lnTo>
                      <a:pt x="3966" y="2510"/>
                    </a:lnTo>
                    <a:lnTo>
                      <a:pt x="3973" y="2463"/>
                    </a:lnTo>
                    <a:lnTo>
                      <a:pt x="3976" y="2453"/>
                    </a:lnTo>
                    <a:lnTo>
                      <a:pt x="3983" y="2413"/>
                    </a:lnTo>
                    <a:lnTo>
                      <a:pt x="3999" y="2316"/>
                    </a:lnTo>
                    <a:lnTo>
                      <a:pt x="4010" y="2266"/>
                    </a:lnTo>
                    <a:lnTo>
                      <a:pt x="4016" y="2219"/>
                    </a:lnTo>
                    <a:lnTo>
                      <a:pt x="4023" y="2169"/>
                    </a:lnTo>
                    <a:lnTo>
                      <a:pt x="4030" y="2146"/>
                    </a:lnTo>
                    <a:lnTo>
                      <a:pt x="4033" y="2122"/>
                    </a:lnTo>
                    <a:lnTo>
                      <a:pt x="4036" y="2098"/>
                    </a:lnTo>
                    <a:lnTo>
                      <a:pt x="4040" y="2072"/>
                    </a:lnTo>
                    <a:lnTo>
                      <a:pt x="4043" y="2049"/>
                    </a:lnTo>
                    <a:lnTo>
                      <a:pt x="4046" y="2025"/>
                    </a:lnTo>
                    <a:lnTo>
                      <a:pt x="4046" y="2002"/>
                    </a:lnTo>
                    <a:lnTo>
                      <a:pt x="4050" y="1978"/>
                    </a:lnTo>
                    <a:lnTo>
                      <a:pt x="4053" y="1952"/>
                    </a:lnTo>
                    <a:lnTo>
                      <a:pt x="4053" y="1928"/>
                    </a:lnTo>
                    <a:lnTo>
                      <a:pt x="4056" y="1905"/>
                    </a:lnTo>
                    <a:lnTo>
                      <a:pt x="4056" y="1882"/>
                    </a:lnTo>
                    <a:lnTo>
                      <a:pt x="4060" y="1858"/>
                    </a:lnTo>
                    <a:lnTo>
                      <a:pt x="4060" y="1834"/>
                    </a:lnTo>
                    <a:lnTo>
                      <a:pt x="4060" y="1831"/>
                    </a:lnTo>
                    <a:lnTo>
                      <a:pt x="4060" y="1825"/>
                    </a:lnTo>
                    <a:lnTo>
                      <a:pt x="4060" y="1822"/>
                    </a:lnTo>
                    <a:lnTo>
                      <a:pt x="4063" y="1814"/>
                    </a:lnTo>
                    <a:lnTo>
                      <a:pt x="4063" y="1811"/>
                    </a:lnTo>
                    <a:lnTo>
                      <a:pt x="4063" y="1805"/>
                    </a:lnTo>
                    <a:lnTo>
                      <a:pt x="4066" y="1802"/>
                    </a:lnTo>
                    <a:lnTo>
                      <a:pt x="4063" y="1802"/>
                    </a:lnTo>
                    <a:lnTo>
                      <a:pt x="4066" y="1794"/>
                    </a:lnTo>
                    <a:lnTo>
                      <a:pt x="4070" y="1791"/>
                    </a:lnTo>
                    <a:lnTo>
                      <a:pt x="4066" y="1791"/>
                    </a:lnTo>
                    <a:lnTo>
                      <a:pt x="4070" y="1778"/>
                    </a:lnTo>
                    <a:lnTo>
                      <a:pt x="4076" y="1768"/>
                    </a:lnTo>
                    <a:lnTo>
                      <a:pt x="4080" y="1754"/>
                    </a:lnTo>
                    <a:lnTo>
                      <a:pt x="4090" y="1725"/>
                    </a:lnTo>
                    <a:lnTo>
                      <a:pt x="4097" y="1711"/>
                    </a:lnTo>
                    <a:lnTo>
                      <a:pt x="4100" y="1694"/>
                    </a:lnTo>
                    <a:lnTo>
                      <a:pt x="4103" y="1688"/>
                    </a:lnTo>
                    <a:lnTo>
                      <a:pt x="4106" y="1677"/>
                    </a:lnTo>
                    <a:lnTo>
                      <a:pt x="4113" y="1661"/>
                    </a:lnTo>
                    <a:lnTo>
                      <a:pt x="4113" y="1651"/>
                    </a:lnTo>
                    <a:lnTo>
                      <a:pt x="4117" y="1641"/>
                    </a:lnTo>
                    <a:lnTo>
                      <a:pt x="4120" y="1631"/>
                    </a:lnTo>
                    <a:lnTo>
                      <a:pt x="4120" y="1621"/>
                    </a:lnTo>
                    <a:lnTo>
                      <a:pt x="4126" y="1588"/>
                    </a:lnTo>
                    <a:lnTo>
                      <a:pt x="4133" y="1554"/>
                    </a:lnTo>
                    <a:lnTo>
                      <a:pt x="4143" y="1487"/>
                    </a:lnTo>
                    <a:lnTo>
                      <a:pt x="4146" y="1454"/>
                    </a:lnTo>
                    <a:lnTo>
                      <a:pt x="4153" y="1421"/>
                    </a:lnTo>
                    <a:lnTo>
                      <a:pt x="4157" y="1407"/>
                    </a:lnTo>
                    <a:lnTo>
                      <a:pt x="4160" y="1390"/>
                    </a:lnTo>
                    <a:lnTo>
                      <a:pt x="4163" y="1373"/>
                    </a:lnTo>
                    <a:lnTo>
                      <a:pt x="4166" y="1357"/>
                    </a:lnTo>
                    <a:lnTo>
                      <a:pt x="4170" y="1344"/>
                    </a:lnTo>
                    <a:lnTo>
                      <a:pt x="4173" y="1327"/>
                    </a:lnTo>
                    <a:lnTo>
                      <a:pt x="4177" y="1310"/>
                    </a:lnTo>
                    <a:lnTo>
                      <a:pt x="4180" y="1296"/>
                    </a:lnTo>
                    <a:lnTo>
                      <a:pt x="4186" y="1284"/>
                    </a:lnTo>
                    <a:lnTo>
                      <a:pt x="4190" y="1267"/>
                    </a:lnTo>
                    <a:lnTo>
                      <a:pt x="4194" y="1253"/>
                    </a:lnTo>
                    <a:lnTo>
                      <a:pt x="4200" y="1240"/>
                    </a:lnTo>
                    <a:lnTo>
                      <a:pt x="4203" y="1227"/>
                    </a:lnTo>
                    <a:lnTo>
                      <a:pt x="4206" y="1216"/>
                    </a:lnTo>
                    <a:lnTo>
                      <a:pt x="4214" y="1203"/>
                    </a:lnTo>
                    <a:lnTo>
                      <a:pt x="4217" y="1193"/>
                    </a:lnTo>
                    <a:lnTo>
                      <a:pt x="4223" y="1180"/>
                    </a:lnTo>
                    <a:lnTo>
                      <a:pt x="4226" y="1176"/>
                    </a:lnTo>
                    <a:lnTo>
                      <a:pt x="4230" y="1170"/>
                    </a:lnTo>
                    <a:lnTo>
                      <a:pt x="4230" y="1167"/>
                    </a:lnTo>
                    <a:lnTo>
                      <a:pt x="4234" y="1160"/>
                    </a:lnTo>
                    <a:lnTo>
                      <a:pt x="4237" y="1156"/>
                    </a:lnTo>
                    <a:lnTo>
                      <a:pt x="4240" y="1150"/>
                    </a:lnTo>
                    <a:lnTo>
                      <a:pt x="4246" y="1143"/>
                    </a:lnTo>
                    <a:lnTo>
                      <a:pt x="4254" y="1130"/>
                    </a:lnTo>
                    <a:lnTo>
                      <a:pt x="4263" y="1113"/>
                    </a:lnTo>
                    <a:lnTo>
                      <a:pt x="4271" y="1096"/>
                    </a:lnTo>
                    <a:lnTo>
                      <a:pt x="4280" y="1076"/>
                    </a:lnTo>
                    <a:lnTo>
                      <a:pt x="4294" y="1053"/>
                    </a:lnTo>
                    <a:lnTo>
                      <a:pt x="4303" y="1033"/>
                    </a:lnTo>
                    <a:lnTo>
                      <a:pt x="4307" y="1020"/>
                    </a:lnTo>
                    <a:lnTo>
                      <a:pt x="4314" y="1009"/>
                    </a:lnTo>
                    <a:lnTo>
                      <a:pt x="4317" y="996"/>
                    </a:lnTo>
                    <a:lnTo>
                      <a:pt x="4323" y="986"/>
                    </a:lnTo>
                    <a:lnTo>
                      <a:pt x="4327" y="973"/>
                    </a:lnTo>
                    <a:lnTo>
                      <a:pt x="4334" y="963"/>
                    </a:lnTo>
                    <a:lnTo>
                      <a:pt x="4337" y="949"/>
                    </a:lnTo>
                    <a:lnTo>
                      <a:pt x="4340" y="936"/>
                    </a:lnTo>
                    <a:lnTo>
                      <a:pt x="4343" y="923"/>
                    </a:lnTo>
                    <a:lnTo>
                      <a:pt x="4347" y="909"/>
                    </a:lnTo>
                    <a:lnTo>
                      <a:pt x="4351" y="896"/>
                    </a:lnTo>
                    <a:lnTo>
                      <a:pt x="4351" y="889"/>
                    </a:lnTo>
                    <a:lnTo>
                      <a:pt x="4354" y="880"/>
                    </a:lnTo>
                    <a:lnTo>
                      <a:pt x="4354" y="869"/>
                    </a:lnTo>
                    <a:lnTo>
                      <a:pt x="4354" y="863"/>
                    </a:lnTo>
                    <a:lnTo>
                      <a:pt x="4354" y="852"/>
                    </a:lnTo>
                    <a:lnTo>
                      <a:pt x="4354" y="839"/>
                    </a:lnTo>
                    <a:lnTo>
                      <a:pt x="4351" y="829"/>
                    </a:lnTo>
                    <a:lnTo>
                      <a:pt x="4347" y="815"/>
                    </a:lnTo>
                    <a:lnTo>
                      <a:pt x="4343" y="803"/>
                    </a:lnTo>
                    <a:lnTo>
                      <a:pt x="4337" y="786"/>
                    </a:lnTo>
                    <a:lnTo>
                      <a:pt x="4327" y="769"/>
                    </a:lnTo>
                    <a:lnTo>
                      <a:pt x="4314" y="755"/>
                    </a:lnTo>
                    <a:lnTo>
                      <a:pt x="4300" y="739"/>
                    </a:lnTo>
                    <a:lnTo>
                      <a:pt x="4280" y="726"/>
                    </a:lnTo>
                    <a:lnTo>
                      <a:pt x="4257" y="715"/>
                    </a:lnTo>
                    <a:lnTo>
                      <a:pt x="4234" y="709"/>
                    </a:lnTo>
                    <a:lnTo>
                      <a:pt x="4217" y="706"/>
                    </a:lnTo>
                    <a:lnTo>
                      <a:pt x="4200" y="706"/>
                    </a:lnTo>
                    <a:lnTo>
                      <a:pt x="4186" y="709"/>
                    </a:lnTo>
                    <a:lnTo>
                      <a:pt x="4177" y="709"/>
                    </a:lnTo>
                    <a:lnTo>
                      <a:pt x="4166" y="712"/>
                    </a:lnTo>
                    <a:lnTo>
                      <a:pt x="4157" y="712"/>
                    </a:lnTo>
                    <a:lnTo>
                      <a:pt x="4146" y="715"/>
                    </a:lnTo>
                    <a:lnTo>
                      <a:pt x="4140" y="719"/>
                    </a:lnTo>
                    <a:lnTo>
                      <a:pt x="4123" y="726"/>
                    </a:lnTo>
                    <a:lnTo>
                      <a:pt x="4110" y="729"/>
                    </a:lnTo>
                    <a:lnTo>
                      <a:pt x="4097" y="735"/>
                    </a:lnTo>
                    <a:lnTo>
                      <a:pt x="4080" y="742"/>
                    </a:lnTo>
                    <a:lnTo>
                      <a:pt x="4066" y="752"/>
                    </a:lnTo>
                    <a:lnTo>
                      <a:pt x="4050" y="759"/>
                    </a:lnTo>
                    <a:lnTo>
                      <a:pt x="4033" y="769"/>
                    </a:lnTo>
                    <a:lnTo>
                      <a:pt x="4020" y="775"/>
                    </a:lnTo>
                    <a:lnTo>
                      <a:pt x="4003" y="786"/>
                    </a:lnTo>
                    <a:lnTo>
                      <a:pt x="3986" y="792"/>
                    </a:lnTo>
                    <a:lnTo>
                      <a:pt x="3973" y="803"/>
                    </a:lnTo>
                    <a:lnTo>
                      <a:pt x="3939" y="823"/>
                    </a:lnTo>
                    <a:lnTo>
                      <a:pt x="3910" y="839"/>
                    </a:lnTo>
                    <a:lnTo>
                      <a:pt x="3882" y="859"/>
                    </a:lnTo>
                    <a:lnTo>
                      <a:pt x="3853" y="876"/>
                    </a:lnTo>
                    <a:lnTo>
                      <a:pt x="3809" y="903"/>
                    </a:lnTo>
                    <a:lnTo>
                      <a:pt x="3782" y="920"/>
                    </a:lnTo>
                    <a:lnTo>
                      <a:pt x="3762" y="932"/>
                    </a:lnTo>
                    <a:lnTo>
                      <a:pt x="3742" y="946"/>
                    </a:lnTo>
                    <a:lnTo>
                      <a:pt x="3725" y="960"/>
                    </a:lnTo>
                    <a:lnTo>
                      <a:pt x="3705" y="973"/>
                    </a:lnTo>
                    <a:lnTo>
                      <a:pt x="3685" y="983"/>
                    </a:lnTo>
                    <a:lnTo>
                      <a:pt x="3665" y="996"/>
                    </a:lnTo>
                    <a:lnTo>
                      <a:pt x="3649" y="1009"/>
                    </a:lnTo>
                    <a:lnTo>
                      <a:pt x="3629" y="1023"/>
                    </a:lnTo>
                    <a:lnTo>
                      <a:pt x="3612" y="1036"/>
                    </a:lnTo>
                    <a:lnTo>
                      <a:pt x="3592" y="1050"/>
                    </a:lnTo>
                    <a:lnTo>
                      <a:pt x="3575" y="1066"/>
                    </a:lnTo>
                    <a:lnTo>
                      <a:pt x="3555" y="1080"/>
                    </a:lnTo>
                    <a:lnTo>
                      <a:pt x="3518" y="1106"/>
                    </a:lnTo>
                    <a:lnTo>
                      <a:pt x="3485" y="1133"/>
                    </a:lnTo>
                    <a:lnTo>
                      <a:pt x="3455" y="1156"/>
                    </a:lnTo>
                    <a:lnTo>
                      <a:pt x="3449" y="1163"/>
                    </a:lnTo>
                    <a:lnTo>
                      <a:pt x="3412" y="1190"/>
                    </a:lnTo>
                    <a:lnTo>
                      <a:pt x="3378" y="1220"/>
                    </a:lnTo>
                    <a:lnTo>
                      <a:pt x="3344" y="1247"/>
                    </a:lnTo>
                    <a:lnTo>
                      <a:pt x="3308" y="1276"/>
                    </a:lnTo>
                    <a:lnTo>
                      <a:pt x="3275" y="1307"/>
                    </a:lnTo>
                    <a:lnTo>
                      <a:pt x="3208" y="1364"/>
                    </a:lnTo>
                    <a:lnTo>
                      <a:pt x="3138" y="1421"/>
                    </a:lnTo>
                    <a:lnTo>
                      <a:pt x="3104" y="1450"/>
                    </a:lnTo>
                    <a:lnTo>
                      <a:pt x="3071" y="1477"/>
                    </a:lnTo>
                    <a:lnTo>
                      <a:pt x="3037" y="1507"/>
                    </a:lnTo>
                    <a:lnTo>
                      <a:pt x="3004" y="1534"/>
                    </a:lnTo>
                    <a:lnTo>
                      <a:pt x="2971" y="1561"/>
                    </a:lnTo>
                    <a:lnTo>
                      <a:pt x="2934" y="1588"/>
                    </a:lnTo>
                    <a:lnTo>
                      <a:pt x="2900" y="1614"/>
                    </a:lnTo>
                    <a:lnTo>
                      <a:pt x="2867" y="1641"/>
                    </a:lnTo>
                    <a:lnTo>
                      <a:pt x="2851" y="1654"/>
                    </a:lnTo>
                    <a:lnTo>
                      <a:pt x="2834" y="1668"/>
                    </a:lnTo>
                    <a:lnTo>
                      <a:pt x="2814" y="1681"/>
                    </a:lnTo>
                    <a:lnTo>
                      <a:pt x="2797" y="1694"/>
                    </a:lnTo>
                    <a:lnTo>
                      <a:pt x="2780" y="1705"/>
                    </a:lnTo>
                    <a:lnTo>
                      <a:pt x="2763" y="1717"/>
                    </a:lnTo>
                    <a:lnTo>
                      <a:pt x="2747" y="1731"/>
                    </a:lnTo>
                    <a:lnTo>
                      <a:pt x="2727" y="1745"/>
                    </a:lnTo>
                    <a:lnTo>
                      <a:pt x="2710" y="1754"/>
                    </a:lnTo>
                    <a:lnTo>
                      <a:pt x="2693" y="1768"/>
                    </a:lnTo>
                    <a:lnTo>
                      <a:pt x="2673" y="1778"/>
                    </a:lnTo>
                    <a:lnTo>
                      <a:pt x="2656" y="1791"/>
                    </a:lnTo>
                    <a:lnTo>
                      <a:pt x="2630" y="1808"/>
                    </a:lnTo>
                    <a:lnTo>
                      <a:pt x="2600" y="1825"/>
                    </a:lnTo>
                    <a:lnTo>
                      <a:pt x="2587" y="1834"/>
                    </a:lnTo>
                    <a:lnTo>
                      <a:pt x="2570" y="1845"/>
                    </a:lnTo>
                    <a:lnTo>
                      <a:pt x="2550" y="1855"/>
                    </a:lnTo>
                    <a:lnTo>
                      <a:pt x="2533" y="1865"/>
                    </a:lnTo>
                    <a:lnTo>
                      <a:pt x="2516" y="1878"/>
                    </a:lnTo>
                    <a:lnTo>
                      <a:pt x="2496" y="1888"/>
                    </a:lnTo>
                    <a:lnTo>
                      <a:pt x="2479" y="1895"/>
                    </a:lnTo>
                    <a:lnTo>
                      <a:pt x="2459" y="1905"/>
                    </a:lnTo>
                    <a:lnTo>
                      <a:pt x="2453" y="1911"/>
                    </a:lnTo>
                    <a:lnTo>
                      <a:pt x="2442" y="1915"/>
                    </a:lnTo>
                    <a:lnTo>
                      <a:pt x="2433" y="1918"/>
                    </a:lnTo>
                    <a:lnTo>
                      <a:pt x="2422" y="1922"/>
                    </a:lnTo>
                    <a:lnTo>
                      <a:pt x="2416" y="1928"/>
                    </a:lnTo>
                    <a:lnTo>
                      <a:pt x="2406" y="1931"/>
                    </a:lnTo>
                    <a:lnTo>
                      <a:pt x="2396" y="1935"/>
                    </a:lnTo>
                    <a:lnTo>
                      <a:pt x="2386" y="1938"/>
                    </a:lnTo>
                    <a:lnTo>
                      <a:pt x="2379" y="1942"/>
                    </a:lnTo>
                    <a:lnTo>
                      <a:pt x="2369" y="1945"/>
                    </a:lnTo>
                    <a:lnTo>
                      <a:pt x="2362" y="1945"/>
                    </a:lnTo>
                    <a:lnTo>
                      <a:pt x="2353" y="1948"/>
                    </a:lnTo>
                    <a:lnTo>
                      <a:pt x="2346" y="1952"/>
                    </a:lnTo>
                    <a:lnTo>
                      <a:pt x="2336" y="1952"/>
                    </a:lnTo>
                    <a:lnTo>
                      <a:pt x="2329" y="1955"/>
                    </a:lnTo>
                    <a:lnTo>
                      <a:pt x="2322" y="1955"/>
                    </a:lnTo>
                    <a:lnTo>
                      <a:pt x="2316" y="1958"/>
                    </a:lnTo>
                    <a:lnTo>
                      <a:pt x="2266" y="1958"/>
                    </a:lnTo>
                    <a:lnTo>
                      <a:pt x="2262" y="1955"/>
                    </a:lnTo>
                    <a:lnTo>
                      <a:pt x="2256" y="1955"/>
                    </a:lnTo>
                    <a:lnTo>
                      <a:pt x="2252" y="1952"/>
                    </a:lnTo>
                    <a:lnTo>
                      <a:pt x="2249" y="1952"/>
                    </a:lnTo>
                    <a:lnTo>
                      <a:pt x="2249" y="1948"/>
                    </a:lnTo>
                    <a:lnTo>
                      <a:pt x="2246" y="1948"/>
                    </a:lnTo>
                    <a:lnTo>
                      <a:pt x="2246" y="1945"/>
                    </a:lnTo>
                    <a:lnTo>
                      <a:pt x="2242" y="1945"/>
                    </a:lnTo>
                    <a:lnTo>
                      <a:pt x="2242" y="1942"/>
                    </a:lnTo>
                    <a:lnTo>
                      <a:pt x="2239" y="1938"/>
                    </a:lnTo>
                    <a:lnTo>
                      <a:pt x="2236" y="1935"/>
                    </a:lnTo>
                    <a:lnTo>
                      <a:pt x="2232" y="1928"/>
                    </a:lnTo>
                    <a:lnTo>
                      <a:pt x="2229" y="1922"/>
                    </a:lnTo>
                    <a:lnTo>
                      <a:pt x="2229" y="1918"/>
                    </a:lnTo>
                    <a:lnTo>
                      <a:pt x="2226" y="1915"/>
                    </a:lnTo>
                    <a:lnTo>
                      <a:pt x="2226" y="1911"/>
                    </a:lnTo>
                    <a:lnTo>
                      <a:pt x="2222" y="1908"/>
                    </a:lnTo>
                    <a:lnTo>
                      <a:pt x="2222" y="1905"/>
                    </a:lnTo>
                    <a:lnTo>
                      <a:pt x="2222" y="1902"/>
                    </a:lnTo>
                    <a:lnTo>
                      <a:pt x="2222" y="1898"/>
                    </a:lnTo>
                    <a:lnTo>
                      <a:pt x="2219" y="1895"/>
                    </a:lnTo>
                    <a:lnTo>
                      <a:pt x="2219" y="1891"/>
                    </a:lnTo>
                    <a:lnTo>
                      <a:pt x="2219" y="1885"/>
                    </a:lnTo>
                    <a:lnTo>
                      <a:pt x="2216" y="1882"/>
                    </a:lnTo>
                    <a:lnTo>
                      <a:pt x="2216" y="1878"/>
                    </a:lnTo>
                    <a:lnTo>
                      <a:pt x="2216" y="1875"/>
                    </a:lnTo>
                    <a:lnTo>
                      <a:pt x="2216" y="1868"/>
                    </a:lnTo>
                    <a:lnTo>
                      <a:pt x="2216" y="1865"/>
                    </a:lnTo>
                    <a:lnTo>
                      <a:pt x="2216" y="1862"/>
                    </a:lnTo>
                    <a:lnTo>
                      <a:pt x="2216" y="1855"/>
                    </a:lnTo>
                    <a:lnTo>
                      <a:pt x="2216" y="1851"/>
                    </a:lnTo>
                    <a:lnTo>
                      <a:pt x="2216" y="1848"/>
                    </a:lnTo>
                    <a:lnTo>
                      <a:pt x="2216" y="1842"/>
                    </a:lnTo>
                    <a:lnTo>
                      <a:pt x="2216" y="1838"/>
                    </a:lnTo>
                    <a:lnTo>
                      <a:pt x="2216" y="1831"/>
                    </a:lnTo>
                    <a:lnTo>
                      <a:pt x="2216" y="1822"/>
                    </a:lnTo>
                    <a:lnTo>
                      <a:pt x="2216" y="1811"/>
                    </a:lnTo>
                    <a:lnTo>
                      <a:pt x="2219" y="1798"/>
                    </a:lnTo>
                    <a:lnTo>
                      <a:pt x="2219" y="1788"/>
                    </a:lnTo>
                    <a:lnTo>
                      <a:pt x="2222" y="1774"/>
                    </a:lnTo>
                    <a:lnTo>
                      <a:pt x="2226" y="1765"/>
                    </a:lnTo>
                    <a:lnTo>
                      <a:pt x="2229" y="1751"/>
                    </a:lnTo>
                    <a:lnTo>
                      <a:pt x="2232" y="1741"/>
                    </a:lnTo>
                    <a:lnTo>
                      <a:pt x="2236" y="1728"/>
                    </a:lnTo>
                    <a:lnTo>
                      <a:pt x="2239" y="1714"/>
                    </a:lnTo>
                    <a:lnTo>
                      <a:pt x="2242" y="1701"/>
                    </a:lnTo>
                    <a:lnTo>
                      <a:pt x="2246" y="1691"/>
                    </a:lnTo>
                    <a:lnTo>
                      <a:pt x="2249" y="1677"/>
                    </a:lnTo>
                    <a:lnTo>
                      <a:pt x="2259" y="1651"/>
                    </a:lnTo>
                    <a:lnTo>
                      <a:pt x="2269" y="1624"/>
                    </a:lnTo>
                    <a:lnTo>
                      <a:pt x="2279" y="1601"/>
                    </a:lnTo>
                    <a:lnTo>
                      <a:pt x="2289" y="1567"/>
                    </a:lnTo>
                    <a:lnTo>
                      <a:pt x="2299" y="1537"/>
                    </a:lnTo>
                    <a:lnTo>
                      <a:pt x="2313" y="1507"/>
                    </a:lnTo>
                    <a:lnTo>
                      <a:pt x="2322" y="1477"/>
                    </a:lnTo>
                    <a:lnTo>
                      <a:pt x="2336" y="1447"/>
                    </a:lnTo>
                    <a:lnTo>
                      <a:pt x="2349" y="1417"/>
                    </a:lnTo>
                    <a:lnTo>
                      <a:pt x="2362" y="1387"/>
                    </a:lnTo>
                    <a:lnTo>
                      <a:pt x="2376" y="1357"/>
                    </a:lnTo>
                    <a:lnTo>
                      <a:pt x="2389" y="1327"/>
                    </a:lnTo>
                    <a:lnTo>
                      <a:pt x="2406" y="1296"/>
                    </a:lnTo>
                    <a:lnTo>
                      <a:pt x="2419" y="1267"/>
                    </a:lnTo>
                    <a:lnTo>
                      <a:pt x="2436" y="1236"/>
                    </a:lnTo>
                    <a:lnTo>
                      <a:pt x="2450" y="1207"/>
                    </a:lnTo>
                    <a:lnTo>
                      <a:pt x="2466" y="1176"/>
                    </a:lnTo>
                    <a:lnTo>
                      <a:pt x="2479" y="1147"/>
                    </a:lnTo>
                    <a:lnTo>
                      <a:pt x="2496" y="1116"/>
                    </a:lnTo>
                    <a:lnTo>
                      <a:pt x="2513" y="1086"/>
                    </a:lnTo>
                    <a:lnTo>
                      <a:pt x="2530" y="1056"/>
                    </a:lnTo>
                    <a:lnTo>
                      <a:pt x="2547" y="1026"/>
                    </a:lnTo>
                    <a:lnTo>
                      <a:pt x="2563" y="996"/>
                    </a:lnTo>
                    <a:lnTo>
                      <a:pt x="2580" y="966"/>
                    </a:lnTo>
                    <a:lnTo>
                      <a:pt x="2596" y="936"/>
                    </a:lnTo>
                    <a:lnTo>
                      <a:pt x="2630" y="876"/>
                    </a:lnTo>
                    <a:lnTo>
                      <a:pt x="2663" y="815"/>
                    </a:lnTo>
                    <a:lnTo>
                      <a:pt x="2700" y="759"/>
                    </a:lnTo>
                    <a:lnTo>
                      <a:pt x="2733" y="699"/>
                    </a:lnTo>
                    <a:lnTo>
                      <a:pt x="2770" y="642"/>
                    </a:lnTo>
                    <a:lnTo>
                      <a:pt x="2787" y="615"/>
                    </a:lnTo>
                    <a:lnTo>
                      <a:pt x="2800" y="588"/>
                    </a:lnTo>
                    <a:lnTo>
                      <a:pt x="2817" y="562"/>
                    </a:lnTo>
                    <a:lnTo>
                      <a:pt x="2837" y="535"/>
                    </a:lnTo>
                    <a:lnTo>
                      <a:pt x="2843" y="522"/>
                    </a:lnTo>
                    <a:lnTo>
                      <a:pt x="2854" y="508"/>
                    </a:lnTo>
                    <a:lnTo>
                      <a:pt x="2863" y="495"/>
                    </a:lnTo>
                    <a:lnTo>
                      <a:pt x="2871" y="482"/>
                    </a:lnTo>
                    <a:lnTo>
                      <a:pt x="2880" y="468"/>
                    </a:lnTo>
                    <a:lnTo>
                      <a:pt x="2891" y="455"/>
                    </a:lnTo>
                    <a:lnTo>
                      <a:pt x="2897" y="445"/>
                    </a:lnTo>
                    <a:lnTo>
                      <a:pt x="2907" y="431"/>
                    </a:lnTo>
                    <a:lnTo>
                      <a:pt x="2917" y="419"/>
                    </a:lnTo>
                    <a:lnTo>
                      <a:pt x="2927" y="408"/>
                    </a:lnTo>
                    <a:lnTo>
                      <a:pt x="2937" y="394"/>
                    </a:lnTo>
                    <a:lnTo>
                      <a:pt x="2948" y="385"/>
                    </a:lnTo>
                    <a:lnTo>
                      <a:pt x="2957" y="374"/>
                    </a:lnTo>
                    <a:lnTo>
                      <a:pt x="2964" y="365"/>
                    </a:lnTo>
                    <a:lnTo>
                      <a:pt x="2974" y="354"/>
                    </a:lnTo>
                    <a:lnTo>
                      <a:pt x="2984" y="345"/>
                    </a:lnTo>
                    <a:lnTo>
                      <a:pt x="2994" y="334"/>
                    </a:lnTo>
                    <a:lnTo>
                      <a:pt x="3004" y="325"/>
                    </a:lnTo>
                    <a:lnTo>
                      <a:pt x="3014" y="318"/>
                    </a:lnTo>
                    <a:lnTo>
                      <a:pt x="3024" y="308"/>
                    </a:lnTo>
                    <a:lnTo>
                      <a:pt x="3028" y="308"/>
                    </a:lnTo>
                    <a:lnTo>
                      <a:pt x="3037" y="301"/>
                    </a:lnTo>
                    <a:lnTo>
                      <a:pt x="3048" y="291"/>
                    </a:lnTo>
                    <a:lnTo>
                      <a:pt x="3057" y="285"/>
                    </a:lnTo>
                    <a:lnTo>
                      <a:pt x="3068" y="278"/>
                    </a:lnTo>
                    <a:lnTo>
                      <a:pt x="3077" y="268"/>
                    </a:lnTo>
                    <a:lnTo>
                      <a:pt x="3084" y="265"/>
                    </a:lnTo>
                    <a:lnTo>
                      <a:pt x="3084" y="261"/>
                    </a:lnTo>
                    <a:lnTo>
                      <a:pt x="3088" y="261"/>
                    </a:lnTo>
                    <a:lnTo>
                      <a:pt x="3094" y="251"/>
                    </a:lnTo>
                    <a:lnTo>
                      <a:pt x="3104" y="245"/>
                    </a:lnTo>
                    <a:lnTo>
                      <a:pt x="3118" y="228"/>
                    </a:lnTo>
                    <a:lnTo>
                      <a:pt x="3131" y="214"/>
                    </a:lnTo>
                    <a:lnTo>
                      <a:pt x="3138" y="204"/>
                    </a:lnTo>
                    <a:lnTo>
                      <a:pt x="3144" y="201"/>
                    </a:lnTo>
                    <a:lnTo>
                      <a:pt x="3151" y="194"/>
                    </a:lnTo>
                    <a:lnTo>
                      <a:pt x="3154" y="191"/>
                    </a:lnTo>
                    <a:lnTo>
                      <a:pt x="3151" y="191"/>
                    </a:lnTo>
                    <a:lnTo>
                      <a:pt x="3148" y="194"/>
                    </a:lnTo>
                    <a:lnTo>
                      <a:pt x="3144" y="198"/>
                    </a:lnTo>
                    <a:lnTo>
                      <a:pt x="3131" y="204"/>
                    </a:lnTo>
                    <a:lnTo>
                      <a:pt x="3131" y="201"/>
                    </a:lnTo>
                    <a:lnTo>
                      <a:pt x="3121" y="204"/>
                    </a:lnTo>
                    <a:lnTo>
                      <a:pt x="3124" y="201"/>
                    </a:lnTo>
                    <a:lnTo>
                      <a:pt x="3131" y="198"/>
                    </a:lnTo>
                    <a:lnTo>
                      <a:pt x="3141" y="194"/>
                    </a:lnTo>
                    <a:lnTo>
                      <a:pt x="3151" y="191"/>
                    </a:lnTo>
                    <a:lnTo>
                      <a:pt x="3158" y="188"/>
                    </a:lnTo>
                    <a:lnTo>
                      <a:pt x="3168" y="181"/>
                    </a:lnTo>
                    <a:lnTo>
                      <a:pt x="3174" y="174"/>
                    </a:lnTo>
                    <a:lnTo>
                      <a:pt x="3181" y="171"/>
                    </a:lnTo>
                    <a:lnTo>
                      <a:pt x="3184" y="164"/>
                    </a:lnTo>
                    <a:lnTo>
                      <a:pt x="3191" y="154"/>
                    </a:lnTo>
                    <a:lnTo>
                      <a:pt x="3194" y="144"/>
                    </a:lnTo>
                    <a:lnTo>
                      <a:pt x="3201" y="131"/>
                    </a:lnTo>
                    <a:lnTo>
                      <a:pt x="3204" y="114"/>
                    </a:lnTo>
                    <a:lnTo>
                      <a:pt x="3204" y="98"/>
                    </a:lnTo>
                    <a:lnTo>
                      <a:pt x="3198" y="78"/>
                    </a:lnTo>
                    <a:lnTo>
                      <a:pt x="3191" y="58"/>
                    </a:lnTo>
                    <a:lnTo>
                      <a:pt x="3181" y="41"/>
                    </a:lnTo>
                    <a:lnTo>
                      <a:pt x="3168" y="27"/>
                    </a:lnTo>
                    <a:lnTo>
                      <a:pt x="3151" y="14"/>
                    </a:lnTo>
                    <a:lnTo>
                      <a:pt x="3141" y="10"/>
                    </a:lnTo>
                    <a:lnTo>
                      <a:pt x="3131" y="4"/>
                    </a:lnTo>
                    <a:lnTo>
                      <a:pt x="31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6"/>
              <p:cNvSpPr/>
              <p:nvPr/>
            </p:nvSpPr>
            <p:spPr>
              <a:xfrm flipH="1">
                <a:off x="2230845" y="2032999"/>
                <a:ext cx="108" cy="108"/>
              </a:xfrm>
              <a:custGeom>
                <a:rect b="b" l="l" r="r" t="t"/>
                <a:pathLst>
                  <a:path extrusionOk="0" h="1" w="1">
                    <a:moveTo>
                      <a:pt x="0" y="1"/>
                    </a:moveTo>
                    <a:lnTo>
                      <a:pt x="0" y="1"/>
                    </a:lnTo>
                    <a:close/>
                  </a:path>
                </a:pathLst>
              </a:custGeom>
              <a:solidFill>
                <a:srgbClr val="F2E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6"/>
              <p:cNvSpPr/>
              <p:nvPr/>
            </p:nvSpPr>
            <p:spPr>
              <a:xfrm flipH="1">
                <a:off x="2063955" y="1813980"/>
                <a:ext cx="89514" cy="71417"/>
              </a:xfrm>
              <a:custGeom>
                <a:rect b="b" l="l" r="r" t="t"/>
                <a:pathLst>
                  <a:path extrusionOk="0" h="659" w="826">
                    <a:moveTo>
                      <a:pt x="755" y="8"/>
                    </a:moveTo>
                    <a:lnTo>
                      <a:pt x="786" y="8"/>
                    </a:lnTo>
                    <a:lnTo>
                      <a:pt x="818" y="11"/>
                    </a:lnTo>
                    <a:lnTo>
                      <a:pt x="818" y="45"/>
                    </a:lnTo>
                    <a:lnTo>
                      <a:pt x="815" y="74"/>
                    </a:lnTo>
                    <a:lnTo>
                      <a:pt x="815" y="101"/>
                    </a:lnTo>
                    <a:lnTo>
                      <a:pt x="812" y="105"/>
                    </a:lnTo>
                    <a:lnTo>
                      <a:pt x="815" y="108"/>
                    </a:lnTo>
                    <a:lnTo>
                      <a:pt x="822" y="118"/>
                    </a:lnTo>
                    <a:lnTo>
                      <a:pt x="822" y="118"/>
                    </a:lnTo>
                    <a:lnTo>
                      <a:pt x="822" y="118"/>
                    </a:lnTo>
                    <a:lnTo>
                      <a:pt x="826" y="125"/>
                    </a:lnTo>
                    <a:lnTo>
                      <a:pt x="826" y="131"/>
                    </a:lnTo>
                    <a:lnTo>
                      <a:pt x="826" y="141"/>
                    </a:lnTo>
                    <a:lnTo>
                      <a:pt x="826" y="141"/>
                    </a:lnTo>
                    <a:lnTo>
                      <a:pt x="826" y="151"/>
                    </a:lnTo>
                    <a:lnTo>
                      <a:pt x="826" y="151"/>
                    </a:lnTo>
                    <a:lnTo>
                      <a:pt x="826" y="158"/>
                    </a:lnTo>
                    <a:lnTo>
                      <a:pt x="822" y="165"/>
                    </a:lnTo>
                    <a:lnTo>
                      <a:pt x="818" y="171"/>
                    </a:lnTo>
                    <a:lnTo>
                      <a:pt x="818" y="174"/>
                    </a:lnTo>
                    <a:lnTo>
                      <a:pt x="815" y="181"/>
                    </a:lnTo>
                    <a:lnTo>
                      <a:pt x="812" y="188"/>
                    </a:lnTo>
                    <a:lnTo>
                      <a:pt x="809" y="191"/>
                    </a:lnTo>
                    <a:lnTo>
                      <a:pt x="809" y="191"/>
                    </a:lnTo>
                    <a:lnTo>
                      <a:pt x="806" y="208"/>
                    </a:lnTo>
                    <a:lnTo>
                      <a:pt x="798" y="225"/>
                    </a:lnTo>
                    <a:lnTo>
                      <a:pt x="792" y="238"/>
                    </a:lnTo>
                    <a:lnTo>
                      <a:pt x="786" y="255"/>
                    </a:lnTo>
                    <a:lnTo>
                      <a:pt x="778" y="265"/>
                    </a:lnTo>
                    <a:lnTo>
                      <a:pt x="775" y="275"/>
                    </a:lnTo>
                    <a:lnTo>
                      <a:pt x="769" y="285"/>
                    </a:lnTo>
                    <a:lnTo>
                      <a:pt x="762" y="295"/>
                    </a:lnTo>
                    <a:lnTo>
                      <a:pt x="758" y="308"/>
                    </a:lnTo>
                    <a:lnTo>
                      <a:pt x="752" y="315"/>
                    </a:lnTo>
                    <a:lnTo>
                      <a:pt x="745" y="325"/>
                    </a:lnTo>
                    <a:lnTo>
                      <a:pt x="742" y="335"/>
                    </a:lnTo>
                    <a:lnTo>
                      <a:pt x="735" y="345"/>
                    </a:lnTo>
                    <a:lnTo>
                      <a:pt x="729" y="355"/>
                    </a:lnTo>
                    <a:lnTo>
                      <a:pt x="722" y="365"/>
                    </a:lnTo>
                    <a:lnTo>
                      <a:pt x="715" y="375"/>
                    </a:lnTo>
                    <a:lnTo>
                      <a:pt x="709" y="385"/>
                    </a:lnTo>
                    <a:lnTo>
                      <a:pt x="698" y="395"/>
                    </a:lnTo>
                    <a:lnTo>
                      <a:pt x="692" y="401"/>
                    </a:lnTo>
                    <a:lnTo>
                      <a:pt x="685" y="412"/>
                    </a:lnTo>
                    <a:lnTo>
                      <a:pt x="678" y="418"/>
                    </a:lnTo>
                    <a:lnTo>
                      <a:pt x="675" y="425"/>
                    </a:lnTo>
                    <a:lnTo>
                      <a:pt x="669" y="432"/>
                    </a:lnTo>
                    <a:lnTo>
                      <a:pt x="662" y="438"/>
                    </a:lnTo>
                    <a:lnTo>
                      <a:pt x="648" y="452"/>
                    </a:lnTo>
                    <a:lnTo>
                      <a:pt x="635" y="466"/>
                    </a:lnTo>
                    <a:lnTo>
                      <a:pt x="635" y="466"/>
                    </a:lnTo>
                    <a:lnTo>
                      <a:pt x="618" y="478"/>
                    </a:lnTo>
                    <a:lnTo>
                      <a:pt x="602" y="492"/>
                    </a:lnTo>
                    <a:lnTo>
                      <a:pt x="595" y="498"/>
                    </a:lnTo>
                    <a:lnTo>
                      <a:pt x="585" y="506"/>
                    </a:lnTo>
                    <a:lnTo>
                      <a:pt x="578" y="512"/>
                    </a:lnTo>
                    <a:lnTo>
                      <a:pt x="568" y="518"/>
                    </a:lnTo>
                    <a:lnTo>
                      <a:pt x="558" y="529"/>
                    </a:lnTo>
                    <a:lnTo>
                      <a:pt x="548" y="535"/>
                    </a:lnTo>
                    <a:lnTo>
                      <a:pt x="542" y="542"/>
                    </a:lnTo>
                    <a:lnTo>
                      <a:pt x="531" y="549"/>
                    </a:lnTo>
                    <a:lnTo>
                      <a:pt x="522" y="555"/>
                    </a:lnTo>
                    <a:lnTo>
                      <a:pt x="511" y="562"/>
                    </a:lnTo>
                    <a:lnTo>
                      <a:pt x="502" y="569"/>
                    </a:lnTo>
                    <a:lnTo>
                      <a:pt x="491" y="575"/>
                    </a:lnTo>
                    <a:lnTo>
                      <a:pt x="478" y="579"/>
                    </a:lnTo>
                    <a:lnTo>
                      <a:pt x="468" y="586"/>
                    </a:lnTo>
                    <a:lnTo>
                      <a:pt x="458" y="592"/>
                    </a:lnTo>
                    <a:lnTo>
                      <a:pt x="448" y="599"/>
                    </a:lnTo>
                    <a:lnTo>
                      <a:pt x="434" y="606"/>
                    </a:lnTo>
                    <a:lnTo>
                      <a:pt x="425" y="609"/>
                    </a:lnTo>
                    <a:lnTo>
                      <a:pt x="414" y="615"/>
                    </a:lnTo>
                    <a:lnTo>
                      <a:pt x="402" y="619"/>
                    </a:lnTo>
                    <a:lnTo>
                      <a:pt x="391" y="626"/>
                    </a:lnTo>
                    <a:lnTo>
                      <a:pt x="377" y="629"/>
                    </a:lnTo>
                    <a:lnTo>
                      <a:pt x="368" y="635"/>
                    </a:lnTo>
                    <a:lnTo>
                      <a:pt x="354" y="639"/>
                    </a:lnTo>
                    <a:lnTo>
                      <a:pt x="345" y="642"/>
                    </a:lnTo>
                    <a:lnTo>
                      <a:pt x="331" y="646"/>
                    </a:lnTo>
                    <a:lnTo>
                      <a:pt x="321" y="649"/>
                    </a:lnTo>
                    <a:lnTo>
                      <a:pt x="308" y="652"/>
                    </a:lnTo>
                    <a:lnTo>
                      <a:pt x="294" y="652"/>
                    </a:lnTo>
                    <a:lnTo>
                      <a:pt x="284" y="656"/>
                    </a:lnTo>
                    <a:lnTo>
                      <a:pt x="271" y="656"/>
                    </a:lnTo>
                    <a:lnTo>
                      <a:pt x="257" y="659"/>
                    </a:lnTo>
                    <a:lnTo>
                      <a:pt x="244" y="659"/>
                    </a:lnTo>
                    <a:lnTo>
                      <a:pt x="231" y="659"/>
                    </a:lnTo>
                    <a:lnTo>
                      <a:pt x="217" y="656"/>
                    </a:lnTo>
                    <a:lnTo>
                      <a:pt x="214" y="656"/>
                    </a:lnTo>
                    <a:lnTo>
                      <a:pt x="204" y="656"/>
                    </a:lnTo>
                    <a:lnTo>
                      <a:pt x="194" y="652"/>
                    </a:lnTo>
                    <a:lnTo>
                      <a:pt x="184" y="652"/>
                    </a:lnTo>
                    <a:lnTo>
                      <a:pt x="181" y="652"/>
                    </a:lnTo>
                    <a:lnTo>
                      <a:pt x="174" y="649"/>
                    </a:lnTo>
                    <a:lnTo>
                      <a:pt x="167" y="646"/>
                    </a:lnTo>
                    <a:lnTo>
                      <a:pt x="161" y="646"/>
                    </a:lnTo>
                    <a:lnTo>
                      <a:pt x="154" y="642"/>
                    </a:lnTo>
                    <a:lnTo>
                      <a:pt x="147" y="639"/>
                    </a:lnTo>
                    <a:lnTo>
                      <a:pt x="141" y="639"/>
                    </a:lnTo>
                    <a:lnTo>
                      <a:pt x="134" y="635"/>
                    </a:lnTo>
                    <a:lnTo>
                      <a:pt x="127" y="632"/>
                    </a:lnTo>
                    <a:lnTo>
                      <a:pt x="121" y="629"/>
                    </a:lnTo>
                    <a:lnTo>
                      <a:pt x="114" y="626"/>
                    </a:lnTo>
                    <a:lnTo>
                      <a:pt x="107" y="622"/>
                    </a:lnTo>
                    <a:lnTo>
                      <a:pt x="104" y="615"/>
                    </a:lnTo>
                    <a:lnTo>
                      <a:pt x="97" y="612"/>
                    </a:lnTo>
                    <a:lnTo>
                      <a:pt x="90" y="609"/>
                    </a:lnTo>
                    <a:lnTo>
                      <a:pt x="84" y="602"/>
                    </a:lnTo>
                    <a:lnTo>
                      <a:pt x="81" y="599"/>
                    </a:lnTo>
                    <a:lnTo>
                      <a:pt x="74" y="592"/>
                    </a:lnTo>
                    <a:lnTo>
                      <a:pt x="70" y="589"/>
                    </a:lnTo>
                    <a:lnTo>
                      <a:pt x="64" y="582"/>
                    </a:lnTo>
                    <a:lnTo>
                      <a:pt x="57" y="579"/>
                    </a:lnTo>
                    <a:lnTo>
                      <a:pt x="54" y="572"/>
                    </a:lnTo>
                    <a:lnTo>
                      <a:pt x="50" y="566"/>
                    </a:lnTo>
                    <a:lnTo>
                      <a:pt x="44" y="559"/>
                    </a:lnTo>
                    <a:lnTo>
                      <a:pt x="41" y="552"/>
                    </a:lnTo>
                    <a:lnTo>
                      <a:pt x="37" y="549"/>
                    </a:lnTo>
                    <a:lnTo>
                      <a:pt x="30" y="542"/>
                    </a:lnTo>
                    <a:lnTo>
                      <a:pt x="27" y="535"/>
                    </a:lnTo>
                    <a:lnTo>
                      <a:pt x="24" y="526"/>
                    </a:lnTo>
                    <a:lnTo>
                      <a:pt x="21" y="518"/>
                    </a:lnTo>
                    <a:lnTo>
                      <a:pt x="17" y="512"/>
                    </a:lnTo>
                    <a:lnTo>
                      <a:pt x="13" y="506"/>
                    </a:lnTo>
                    <a:lnTo>
                      <a:pt x="10" y="498"/>
                    </a:lnTo>
                    <a:lnTo>
                      <a:pt x="7" y="489"/>
                    </a:lnTo>
                    <a:lnTo>
                      <a:pt x="7" y="482"/>
                    </a:lnTo>
                    <a:lnTo>
                      <a:pt x="4" y="472"/>
                    </a:lnTo>
                    <a:lnTo>
                      <a:pt x="4" y="466"/>
                    </a:lnTo>
                    <a:lnTo>
                      <a:pt x="1" y="455"/>
                    </a:lnTo>
                    <a:lnTo>
                      <a:pt x="1" y="449"/>
                    </a:lnTo>
                    <a:lnTo>
                      <a:pt x="1" y="438"/>
                    </a:lnTo>
                    <a:lnTo>
                      <a:pt x="4" y="429"/>
                    </a:lnTo>
                    <a:lnTo>
                      <a:pt x="4" y="421"/>
                    </a:lnTo>
                    <a:lnTo>
                      <a:pt x="4" y="412"/>
                    </a:lnTo>
                    <a:lnTo>
                      <a:pt x="7" y="405"/>
                    </a:lnTo>
                    <a:lnTo>
                      <a:pt x="10" y="398"/>
                    </a:lnTo>
                    <a:lnTo>
                      <a:pt x="13" y="389"/>
                    </a:lnTo>
                    <a:lnTo>
                      <a:pt x="17" y="381"/>
                    </a:lnTo>
                    <a:lnTo>
                      <a:pt x="21" y="375"/>
                    </a:lnTo>
                    <a:lnTo>
                      <a:pt x="24" y="368"/>
                    </a:lnTo>
                    <a:lnTo>
                      <a:pt x="27" y="361"/>
                    </a:lnTo>
                    <a:lnTo>
                      <a:pt x="30" y="355"/>
                    </a:lnTo>
                    <a:lnTo>
                      <a:pt x="37" y="352"/>
                    </a:lnTo>
                    <a:lnTo>
                      <a:pt x="41" y="345"/>
                    </a:lnTo>
                    <a:lnTo>
                      <a:pt x="44" y="338"/>
                    </a:lnTo>
                    <a:lnTo>
                      <a:pt x="50" y="335"/>
                    </a:lnTo>
                    <a:lnTo>
                      <a:pt x="57" y="325"/>
                    </a:lnTo>
                    <a:lnTo>
                      <a:pt x="67" y="318"/>
                    </a:lnTo>
                    <a:lnTo>
                      <a:pt x="77" y="312"/>
                    </a:lnTo>
                    <a:lnTo>
                      <a:pt x="87" y="305"/>
                    </a:lnTo>
                    <a:lnTo>
                      <a:pt x="97" y="298"/>
                    </a:lnTo>
                    <a:lnTo>
                      <a:pt x="97" y="298"/>
                    </a:lnTo>
                    <a:lnTo>
                      <a:pt x="107" y="292"/>
                    </a:lnTo>
                    <a:lnTo>
                      <a:pt x="117" y="288"/>
                    </a:lnTo>
                    <a:lnTo>
                      <a:pt x="124" y="281"/>
                    </a:lnTo>
                    <a:lnTo>
                      <a:pt x="134" y="278"/>
                    </a:lnTo>
                    <a:lnTo>
                      <a:pt x="151" y="271"/>
                    </a:lnTo>
                    <a:lnTo>
                      <a:pt x="167" y="265"/>
                    </a:lnTo>
                    <a:lnTo>
                      <a:pt x="181" y="258"/>
                    </a:lnTo>
                    <a:lnTo>
                      <a:pt x="194" y="251"/>
                    </a:lnTo>
                    <a:lnTo>
                      <a:pt x="194" y="251"/>
                    </a:lnTo>
                    <a:lnTo>
                      <a:pt x="197" y="248"/>
                    </a:lnTo>
                    <a:lnTo>
                      <a:pt x="204" y="248"/>
                    </a:lnTo>
                    <a:lnTo>
                      <a:pt x="204" y="248"/>
                    </a:lnTo>
                    <a:lnTo>
                      <a:pt x="224" y="238"/>
                    </a:lnTo>
                    <a:lnTo>
                      <a:pt x="241" y="228"/>
                    </a:lnTo>
                    <a:lnTo>
                      <a:pt x="281" y="211"/>
                    </a:lnTo>
                    <a:lnTo>
                      <a:pt x="317" y="195"/>
                    </a:lnTo>
                    <a:lnTo>
                      <a:pt x="354" y="178"/>
                    </a:lnTo>
                    <a:lnTo>
                      <a:pt x="391" y="161"/>
                    </a:lnTo>
                    <a:lnTo>
                      <a:pt x="425" y="145"/>
                    </a:lnTo>
                    <a:lnTo>
                      <a:pt x="442" y="138"/>
                    </a:lnTo>
                    <a:lnTo>
                      <a:pt x="458" y="128"/>
                    </a:lnTo>
                    <a:lnTo>
                      <a:pt x="474" y="121"/>
                    </a:lnTo>
                    <a:lnTo>
                      <a:pt x="474" y="121"/>
                    </a:lnTo>
                    <a:lnTo>
                      <a:pt x="491" y="114"/>
                    </a:lnTo>
                    <a:lnTo>
                      <a:pt x="508" y="108"/>
                    </a:lnTo>
                    <a:lnTo>
                      <a:pt x="525" y="101"/>
                    </a:lnTo>
                    <a:lnTo>
                      <a:pt x="542" y="94"/>
                    </a:lnTo>
                    <a:lnTo>
                      <a:pt x="558" y="88"/>
                    </a:lnTo>
                    <a:lnTo>
                      <a:pt x="575" y="81"/>
                    </a:lnTo>
                    <a:lnTo>
                      <a:pt x="592" y="74"/>
                    </a:lnTo>
                    <a:lnTo>
                      <a:pt x="608" y="65"/>
                    </a:lnTo>
                    <a:lnTo>
                      <a:pt x="612" y="65"/>
                    </a:lnTo>
                    <a:lnTo>
                      <a:pt x="625" y="57"/>
                    </a:lnTo>
                    <a:lnTo>
                      <a:pt x="642" y="51"/>
                    </a:lnTo>
                    <a:lnTo>
                      <a:pt x="658" y="41"/>
                    </a:lnTo>
                    <a:lnTo>
                      <a:pt x="675" y="31"/>
                    </a:lnTo>
                    <a:lnTo>
                      <a:pt x="692" y="25"/>
                    </a:lnTo>
                    <a:lnTo>
                      <a:pt x="709" y="14"/>
                    </a:lnTo>
                    <a:lnTo>
                      <a:pt x="725" y="0"/>
                    </a:lnTo>
                    <a:lnTo>
                      <a:pt x="729" y="0"/>
                    </a:lnTo>
                    <a:close/>
                    <a:moveTo>
                      <a:pt x="809" y="191"/>
                    </a:moveTo>
                    <a:lnTo>
                      <a:pt x="809" y="19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6"/>
              <p:cNvSpPr/>
              <p:nvPr/>
            </p:nvSpPr>
            <p:spPr>
              <a:xfrm flipH="1">
                <a:off x="2143607" y="1770956"/>
                <a:ext cx="88105" cy="91683"/>
              </a:xfrm>
              <a:custGeom>
                <a:rect b="b" l="l" r="r" t="t"/>
                <a:pathLst>
                  <a:path extrusionOk="0" h="846" w="813">
                    <a:moveTo>
                      <a:pt x="405" y="1"/>
                    </a:moveTo>
                    <a:cubicBezTo>
                      <a:pt x="629" y="1"/>
                      <a:pt x="812" y="187"/>
                      <a:pt x="812" y="422"/>
                    </a:cubicBezTo>
                    <a:cubicBezTo>
                      <a:pt x="812" y="655"/>
                      <a:pt x="629" y="846"/>
                      <a:pt x="405" y="846"/>
                    </a:cubicBezTo>
                    <a:cubicBezTo>
                      <a:pt x="185" y="846"/>
                      <a:pt x="1" y="655"/>
                      <a:pt x="1" y="422"/>
                    </a:cubicBezTo>
                    <a:cubicBezTo>
                      <a:pt x="1" y="187"/>
                      <a:pt x="185" y="1"/>
                      <a:pt x="405" y="1"/>
                    </a:cubicBezTo>
                    <a:close/>
                  </a:path>
                </a:pathLst>
              </a:custGeom>
              <a:solidFill>
                <a:srgbClr val="FC3D60">
                  <a:alpha val="50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6"/>
              <p:cNvSpPr/>
              <p:nvPr/>
            </p:nvSpPr>
            <p:spPr>
              <a:xfrm flipH="1">
                <a:off x="1978884" y="1846600"/>
                <a:ext cx="87671" cy="92117"/>
              </a:xfrm>
              <a:custGeom>
                <a:rect b="b" l="l" r="r" t="t"/>
                <a:pathLst>
                  <a:path extrusionOk="0" h="850" w="809">
                    <a:moveTo>
                      <a:pt x="405" y="0"/>
                    </a:moveTo>
                    <a:cubicBezTo>
                      <a:pt x="628" y="0"/>
                      <a:pt x="809" y="191"/>
                      <a:pt x="809" y="425"/>
                    </a:cubicBezTo>
                    <a:cubicBezTo>
                      <a:pt x="809" y="658"/>
                      <a:pt x="628" y="849"/>
                      <a:pt x="405" y="849"/>
                    </a:cubicBezTo>
                    <a:cubicBezTo>
                      <a:pt x="181" y="849"/>
                      <a:pt x="0" y="658"/>
                      <a:pt x="0" y="425"/>
                    </a:cubicBezTo>
                    <a:cubicBezTo>
                      <a:pt x="0" y="191"/>
                      <a:pt x="181" y="0"/>
                      <a:pt x="405" y="0"/>
                    </a:cubicBezTo>
                    <a:close/>
                  </a:path>
                </a:pathLst>
              </a:custGeom>
              <a:solidFill>
                <a:srgbClr val="FC3D60">
                  <a:alpha val="50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6"/>
              <p:cNvSpPr/>
              <p:nvPr/>
            </p:nvSpPr>
            <p:spPr>
              <a:xfrm flipH="1">
                <a:off x="2344201" y="4178544"/>
                <a:ext cx="433" cy="5527"/>
              </a:xfrm>
              <a:custGeom>
                <a:rect b="b" l="l" r="r" t="t"/>
                <a:pathLst>
                  <a:path extrusionOk="0" h="51" w="4">
                    <a:moveTo>
                      <a:pt x="1" y="1"/>
                    </a:moveTo>
                    <a:cubicBezTo>
                      <a:pt x="1" y="14"/>
                      <a:pt x="1" y="30"/>
                      <a:pt x="4" y="50"/>
                    </a:cubicBezTo>
                    <a:lnTo>
                      <a:pt x="1" y="1"/>
                    </a:lnTo>
                    <a:close/>
                  </a:path>
                </a:pathLst>
              </a:custGeom>
              <a:solidFill>
                <a:srgbClr val="001B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6"/>
              <p:cNvSpPr/>
              <p:nvPr/>
            </p:nvSpPr>
            <p:spPr>
              <a:xfrm flipH="1">
                <a:off x="2325345" y="4085127"/>
                <a:ext cx="9211" cy="32078"/>
              </a:xfrm>
              <a:custGeom>
                <a:rect b="b" l="l" r="r" t="t"/>
                <a:pathLst>
                  <a:path extrusionOk="0" h="296" w="85">
                    <a:moveTo>
                      <a:pt x="1" y="1"/>
                    </a:moveTo>
                    <a:lnTo>
                      <a:pt x="1" y="1"/>
                    </a:lnTo>
                    <a:cubicBezTo>
                      <a:pt x="14" y="95"/>
                      <a:pt x="31" y="191"/>
                      <a:pt x="48" y="285"/>
                    </a:cubicBezTo>
                    <a:lnTo>
                      <a:pt x="71" y="295"/>
                    </a:lnTo>
                    <a:lnTo>
                      <a:pt x="84" y="251"/>
                    </a:lnTo>
                    <a:lnTo>
                      <a:pt x="68" y="204"/>
                    </a:lnTo>
                    <a:lnTo>
                      <a:pt x="54" y="158"/>
                    </a:lnTo>
                    <a:lnTo>
                      <a:pt x="41" y="111"/>
                    </a:lnTo>
                    <a:lnTo>
                      <a:pt x="28" y="67"/>
                    </a:lnTo>
                    <a:lnTo>
                      <a:pt x="28" y="64"/>
                    </a:lnTo>
                    <a:lnTo>
                      <a:pt x="8" y="21"/>
                    </a:lnTo>
                    <a:lnTo>
                      <a:pt x="1" y="1"/>
                    </a:lnTo>
                    <a:close/>
                  </a:path>
                </a:pathLst>
              </a:custGeom>
              <a:solidFill>
                <a:srgbClr val="004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6"/>
              <p:cNvSpPr/>
              <p:nvPr/>
            </p:nvSpPr>
            <p:spPr>
              <a:xfrm flipH="1">
                <a:off x="2341600" y="4169657"/>
                <a:ext cx="3468" cy="9320"/>
              </a:xfrm>
              <a:custGeom>
                <a:rect b="b" l="l" r="r" t="t"/>
                <a:pathLst>
                  <a:path extrusionOk="0" h="86" w="32">
                    <a:moveTo>
                      <a:pt x="5" y="1"/>
                    </a:moveTo>
                    <a:cubicBezTo>
                      <a:pt x="2" y="1"/>
                      <a:pt x="0" y="21"/>
                      <a:pt x="5" y="83"/>
                    </a:cubicBezTo>
                    <a:lnTo>
                      <a:pt x="31" y="86"/>
                    </a:lnTo>
                    <a:cubicBezTo>
                      <a:pt x="31" y="86"/>
                      <a:pt x="13" y="1"/>
                      <a:pt x="5" y="1"/>
                    </a:cubicBezTo>
                    <a:close/>
                  </a:path>
                </a:pathLst>
              </a:custGeom>
              <a:solidFill>
                <a:srgbClr val="001B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6"/>
              <p:cNvSpPr/>
              <p:nvPr/>
            </p:nvSpPr>
            <p:spPr>
              <a:xfrm flipH="1">
                <a:off x="2086065" y="2636197"/>
                <a:ext cx="476611" cy="1449049"/>
              </a:xfrm>
              <a:custGeom>
                <a:rect b="b" l="l" r="r" t="t"/>
                <a:pathLst>
                  <a:path extrusionOk="0" h="13371" w="4398">
                    <a:moveTo>
                      <a:pt x="1979" y="1"/>
                    </a:moveTo>
                    <a:lnTo>
                      <a:pt x="2019" y="51"/>
                    </a:lnTo>
                    <a:lnTo>
                      <a:pt x="2062" y="107"/>
                    </a:lnTo>
                    <a:lnTo>
                      <a:pt x="2109" y="164"/>
                    </a:lnTo>
                    <a:lnTo>
                      <a:pt x="2203" y="278"/>
                    </a:lnTo>
                    <a:lnTo>
                      <a:pt x="2249" y="335"/>
                    </a:lnTo>
                    <a:lnTo>
                      <a:pt x="2296" y="391"/>
                    </a:lnTo>
                    <a:lnTo>
                      <a:pt x="2343" y="451"/>
                    </a:lnTo>
                    <a:lnTo>
                      <a:pt x="2390" y="508"/>
                    </a:lnTo>
                    <a:lnTo>
                      <a:pt x="2434" y="569"/>
                    </a:lnTo>
                    <a:lnTo>
                      <a:pt x="2457" y="599"/>
                    </a:lnTo>
                    <a:lnTo>
                      <a:pt x="2480" y="625"/>
                    </a:lnTo>
                    <a:lnTo>
                      <a:pt x="2503" y="656"/>
                    </a:lnTo>
                    <a:lnTo>
                      <a:pt x="2527" y="686"/>
                    </a:lnTo>
                    <a:lnTo>
                      <a:pt x="2550" y="716"/>
                    </a:lnTo>
                    <a:lnTo>
                      <a:pt x="2570" y="746"/>
                    </a:lnTo>
                    <a:lnTo>
                      <a:pt x="2594" y="776"/>
                    </a:lnTo>
                    <a:lnTo>
                      <a:pt x="2614" y="803"/>
                    </a:lnTo>
                    <a:lnTo>
                      <a:pt x="2617" y="806"/>
                    </a:lnTo>
                    <a:lnTo>
                      <a:pt x="2637" y="836"/>
                    </a:lnTo>
                    <a:lnTo>
                      <a:pt x="2661" y="866"/>
                    </a:lnTo>
                    <a:lnTo>
                      <a:pt x="2681" y="900"/>
                    </a:lnTo>
                    <a:lnTo>
                      <a:pt x="2701" y="929"/>
                    </a:lnTo>
                    <a:lnTo>
                      <a:pt x="2724" y="960"/>
                    </a:lnTo>
                    <a:lnTo>
                      <a:pt x="2744" y="989"/>
                    </a:lnTo>
                    <a:lnTo>
                      <a:pt x="2764" y="1023"/>
                    </a:lnTo>
                    <a:lnTo>
                      <a:pt x="2784" y="1053"/>
                    </a:lnTo>
                    <a:lnTo>
                      <a:pt x="2804" y="1083"/>
                    </a:lnTo>
                    <a:lnTo>
                      <a:pt x="2824" y="1117"/>
                    </a:lnTo>
                    <a:lnTo>
                      <a:pt x="2844" y="1147"/>
                    </a:lnTo>
                    <a:lnTo>
                      <a:pt x="2864" y="1180"/>
                    </a:lnTo>
                    <a:lnTo>
                      <a:pt x="2884" y="1210"/>
                    </a:lnTo>
                    <a:lnTo>
                      <a:pt x="2901" y="1244"/>
                    </a:lnTo>
                    <a:lnTo>
                      <a:pt x="2921" y="1277"/>
                    </a:lnTo>
                    <a:lnTo>
                      <a:pt x="2938" y="1307"/>
                    </a:lnTo>
                    <a:lnTo>
                      <a:pt x="2955" y="1341"/>
                    </a:lnTo>
                    <a:lnTo>
                      <a:pt x="2975" y="1374"/>
                    </a:lnTo>
                    <a:lnTo>
                      <a:pt x="2991" y="1407"/>
                    </a:lnTo>
                    <a:lnTo>
                      <a:pt x="3008" y="1441"/>
                    </a:lnTo>
                    <a:lnTo>
                      <a:pt x="3025" y="1471"/>
                    </a:lnTo>
                    <a:lnTo>
                      <a:pt x="3038" y="1504"/>
                    </a:lnTo>
                    <a:lnTo>
                      <a:pt x="3055" y="1538"/>
                    </a:lnTo>
                    <a:lnTo>
                      <a:pt x="3068" y="1574"/>
                    </a:lnTo>
                    <a:lnTo>
                      <a:pt x="3085" y="1608"/>
                    </a:lnTo>
                    <a:lnTo>
                      <a:pt x="3091" y="1624"/>
                    </a:lnTo>
                    <a:lnTo>
                      <a:pt x="3098" y="1641"/>
                    </a:lnTo>
                    <a:lnTo>
                      <a:pt x="3105" y="1658"/>
                    </a:lnTo>
                    <a:lnTo>
                      <a:pt x="3111" y="1674"/>
                    </a:lnTo>
                    <a:lnTo>
                      <a:pt x="3118" y="1691"/>
                    </a:lnTo>
                    <a:lnTo>
                      <a:pt x="3125" y="1708"/>
                    </a:lnTo>
                    <a:lnTo>
                      <a:pt x="3131" y="1728"/>
                    </a:lnTo>
                    <a:lnTo>
                      <a:pt x="3138" y="1745"/>
                    </a:lnTo>
                    <a:lnTo>
                      <a:pt x="3142" y="1762"/>
                    </a:lnTo>
                    <a:lnTo>
                      <a:pt x="3148" y="1778"/>
                    </a:lnTo>
                    <a:lnTo>
                      <a:pt x="3158" y="1802"/>
                    </a:lnTo>
                    <a:lnTo>
                      <a:pt x="3165" y="1825"/>
                    </a:lnTo>
                    <a:lnTo>
                      <a:pt x="3171" y="1848"/>
                    </a:lnTo>
                    <a:lnTo>
                      <a:pt x="3178" y="1871"/>
                    </a:lnTo>
                    <a:lnTo>
                      <a:pt x="3185" y="1891"/>
                    </a:lnTo>
                    <a:lnTo>
                      <a:pt x="3191" y="1915"/>
                    </a:lnTo>
                    <a:lnTo>
                      <a:pt x="3199" y="1939"/>
                    </a:lnTo>
                    <a:lnTo>
                      <a:pt x="3205" y="1962"/>
                    </a:lnTo>
                    <a:lnTo>
                      <a:pt x="3208" y="1985"/>
                    </a:lnTo>
                    <a:lnTo>
                      <a:pt x="3215" y="2005"/>
                    </a:lnTo>
                    <a:lnTo>
                      <a:pt x="3222" y="2029"/>
                    </a:lnTo>
                    <a:lnTo>
                      <a:pt x="3225" y="2052"/>
                    </a:lnTo>
                    <a:lnTo>
                      <a:pt x="3231" y="2075"/>
                    </a:lnTo>
                    <a:lnTo>
                      <a:pt x="3235" y="2099"/>
                    </a:lnTo>
                    <a:lnTo>
                      <a:pt x="3242" y="2119"/>
                    </a:lnTo>
                    <a:lnTo>
                      <a:pt x="3245" y="2142"/>
                    </a:lnTo>
                    <a:lnTo>
                      <a:pt x="3248" y="2166"/>
                    </a:lnTo>
                    <a:lnTo>
                      <a:pt x="3255" y="2189"/>
                    </a:lnTo>
                    <a:lnTo>
                      <a:pt x="3259" y="2212"/>
                    </a:lnTo>
                    <a:lnTo>
                      <a:pt x="3262" y="2232"/>
                    </a:lnTo>
                    <a:lnTo>
                      <a:pt x="3265" y="2256"/>
                    </a:lnTo>
                    <a:lnTo>
                      <a:pt x="3268" y="2280"/>
                    </a:lnTo>
                    <a:lnTo>
                      <a:pt x="3271" y="2303"/>
                    </a:lnTo>
                    <a:lnTo>
                      <a:pt x="3275" y="2326"/>
                    </a:lnTo>
                    <a:lnTo>
                      <a:pt x="3275" y="2346"/>
                    </a:lnTo>
                    <a:lnTo>
                      <a:pt x="3279" y="2369"/>
                    </a:lnTo>
                    <a:lnTo>
                      <a:pt x="3282" y="2393"/>
                    </a:lnTo>
                    <a:lnTo>
                      <a:pt x="3285" y="2416"/>
                    </a:lnTo>
                    <a:lnTo>
                      <a:pt x="3285" y="2440"/>
                    </a:lnTo>
                    <a:lnTo>
                      <a:pt x="3288" y="2460"/>
                    </a:lnTo>
                    <a:lnTo>
                      <a:pt x="3288" y="2483"/>
                    </a:lnTo>
                    <a:lnTo>
                      <a:pt x="3288" y="2506"/>
                    </a:lnTo>
                    <a:lnTo>
                      <a:pt x="3292" y="2530"/>
                    </a:lnTo>
                    <a:lnTo>
                      <a:pt x="3292" y="2550"/>
                    </a:lnTo>
                    <a:lnTo>
                      <a:pt x="3292" y="2573"/>
                    </a:lnTo>
                    <a:lnTo>
                      <a:pt x="3296" y="2596"/>
                    </a:lnTo>
                    <a:lnTo>
                      <a:pt x="3296" y="2620"/>
                    </a:lnTo>
                    <a:lnTo>
                      <a:pt x="3296" y="2644"/>
                    </a:lnTo>
                    <a:lnTo>
                      <a:pt x="3296" y="2664"/>
                    </a:lnTo>
                    <a:lnTo>
                      <a:pt x="3296" y="2687"/>
                    </a:lnTo>
                    <a:lnTo>
                      <a:pt x="3296" y="2710"/>
                    </a:lnTo>
                    <a:lnTo>
                      <a:pt x="3296" y="2730"/>
                    </a:lnTo>
                    <a:lnTo>
                      <a:pt x="3292" y="2753"/>
                    </a:lnTo>
                    <a:lnTo>
                      <a:pt x="3292" y="2777"/>
                    </a:lnTo>
                    <a:lnTo>
                      <a:pt x="3292" y="2801"/>
                    </a:lnTo>
                    <a:lnTo>
                      <a:pt x="3292" y="2821"/>
                    </a:lnTo>
                    <a:lnTo>
                      <a:pt x="3288" y="2844"/>
                    </a:lnTo>
                    <a:lnTo>
                      <a:pt x="3288" y="2867"/>
                    </a:lnTo>
                    <a:lnTo>
                      <a:pt x="3285" y="2891"/>
                    </a:lnTo>
                    <a:lnTo>
                      <a:pt x="3285" y="2911"/>
                    </a:lnTo>
                    <a:lnTo>
                      <a:pt x="3282" y="2934"/>
                    </a:lnTo>
                    <a:lnTo>
                      <a:pt x="3282" y="2957"/>
                    </a:lnTo>
                    <a:lnTo>
                      <a:pt x="3279" y="2977"/>
                    </a:lnTo>
                    <a:lnTo>
                      <a:pt x="3275" y="3001"/>
                    </a:lnTo>
                    <a:lnTo>
                      <a:pt x="3271" y="3024"/>
                    </a:lnTo>
                    <a:lnTo>
                      <a:pt x="3271" y="3044"/>
                    </a:lnTo>
                    <a:lnTo>
                      <a:pt x="3268" y="3068"/>
                    </a:lnTo>
                    <a:lnTo>
                      <a:pt x="3265" y="3091"/>
                    </a:lnTo>
                    <a:lnTo>
                      <a:pt x="3262" y="3111"/>
                    </a:lnTo>
                    <a:lnTo>
                      <a:pt x="3259" y="3134"/>
                    </a:lnTo>
                    <a:lnTo>
                      <a:pt x="3255" y="3158"/>
                    </a:lnTo>
                    <a:lnTo>
                      <a:pt x="3251" y="3178"/>
                    </a:lnTo>
                    <a:lnTo>
                      <a:pt x="3248" y="3202"/>
                    </a:lnTo>
                    <a:lnTo>
                      <a:pt x="3242" y="3225"/>
                    </a:lnTo>
                    <a:lnTo>
                      <a:pt x="3239" y="3245"/>
                    </a:lnTo>
                    <a:lnTo>
                      <a:pt x="3235" y="3268"/>
                    </a:lnTo>
                    <a:lnTo>
                      <a:pt x="3231" y="3291"/>
                    </a:lnTo>
                    <a:lnTo>
                      <a:pt x="3225" y="3311"/>
                    </a:lnTo>
                    <a:lnTo>
                      <a:pt x="3222" y="3335"/>
                    </a:lnTo>
                    <a:lnTo>
                      <a:pt x="3215" y="3358"/>
                    </a:lnTo>
                    <a:lnTo>
                      <a:pt x="3211" y="3378"/>
                    </a:lnTo>
                    <a:lnTo>
                      <a:pt x="3205" y="3402"/>
                    </a:lnTo>
                    <a:lnTo>
                      <a:pt x="3202" y="3422"/>
                    </a:lnTo>
                    <a:lnTo>
                      <a:pt x="3195" y="3445"/>
                    </a:lnTo>
                    <a:lnTo>
                      <a:pt x="3188" y="3469"/>
                    </a:lnTo>
                    <a:lnTo>
                      <a:pt x="3185" y="3489"/>
                    </a:lnTo>
                    <a:lnTo>
                      <a:pt x="3178" y="3512"/>
                    </a:lnTo>
                    <a:lnTo>
                      <a:pt x="3171" y="3532"/>
                    </a:lnTo>
                    <a:lnTo>
                      <a:pt x="3165" y="3555"/>
                    </a:lnTo>
                    <a:lnTo>
                      <a:pt x="3162" y="3575"/>
                    </a:lnTo>
                    <a:lnTo>
                      <a:pt x="3155" y="3599"/>
                    </a:lnTo>
                    <a:lnTo>
                      <a:pt x="3148" y="3623"/>
                    </a:lnTo>
                    <a:lnTo>
                      <a:pt x="3142" y="3643"/>
                    </a:lnTo>
                    <a:lnTo>
                      <a:pt x="3135" y="3666"/>
                    </a:lnTo>
                    <a:lnTo>
                      <a:pt x="3128" y="3686"/>
                    </a:lnTo>
                    <a:lnTo>
                      <a:pt x="3122" y="3709"/>
                    </a:lnTo>
                    <a:lnTo>
                      <a:pt x="3115" y="3729"/>
                    </a:lnTo>
                    <a:lnTo>
                      <a:pt x="3105" y="3752"/>
                    </a:lnTo>
                    <a:lnTo>
                      <a:pt x="3091" y="3796"/>
                    </a:lnTo>
                    <a:lnTo>
                      <a:pt x="3075" y="3839"/>
                    </a:lnTo>
                    <a:lnTo>
                      <a:pt x="3061" y="3883"/>
                    </a:lnTo>
                    <a:lnTo>
                      <a:pt x="3045" y="3926"/>
                    </a:lnTo>
                    <a:lnTo>
                      <a:pt x="3028" y="3970"/>
                    </a:lnTo>
                    <a:lnTo>
                      <a:pt x="3011" y="4010"/>
                    </a:lnTo>
                    <a:lnTo>
                      <a:pt x="2995" y="4053"/>
                    </a:lnTo>
                    <a:lnTo>
                      <a:pt x="2975" y="4096"/>
                    </a:lnTo>
                    <a:lnTo>
                      <a:pt x="2958" y="4140"/>
                    </a:lnTo>
                    <a:lnTo>
                      <a:pt x="2938" y="4184"/>
                    </a:lnTo>
                    <a:lnTo>
                      <a:pt x="2918" y="4224"/>
                    </a:lnTo>
                    <a:lnTo>
                      <a:pt x="2901" y="4267"/>
                    </a:lnTo>
                    <a:lnTo>
                      <a:pt x="2881" y="4311"/>
                    </a:lnTo>
                    <a:lnTo>
                      <a:pt x="2861" y="4351"/>
                    </a:lnTo>
                    <a:lnTo>
                      <a:pt x="2838" y="4394"/>
                    </a:lnTo>
                    <a:lnTo>
                      <a:pt x="2818" y="4437"/>
                    </a:lnTo>
                    <a:lnTo>
                      <a:pt x="2798" y="4477"/>
                    </a:lnTo>
                    <a:lnTo>
                      <a:pt x="2774" y="4521"/>
                    </a:lnTo>
                    <a:lnTo>
                      <a:pt x="2754" y="4561"/>
                    </a:lnTo>
                    <a:lnTo>
                      <a:pt x="2730" y="4605"/>
                    </a:lnTo>
                    <a:lnTo>
                      <a:pt x="2707" y="4645"/>
                    </a:lnTo>
                    <a:lnTo>
                      <a:pt x="2684" y="4688"/>
                    </a:lnTo>
                    <a:lnTo>
                      <a:pt x="2661" y="4728"/>
                    </a:lnTo>
                    <a:lnTo>
                      <a:pt x="2637" y="4768"/>
                    </a:lnTo>
                    <a:lnTo>
                      <a:pt x="2614" y="4812"/>
                    </a:lnTo>
                    <a:lnTo>
                      <a:pt x="2590" y="4852"/>
                    </a:lnTo>
                    <a:lnTo>
                      <a:pt x="2567" y="4892"/>
                    </a:lnTo>
                    <a:lnTo>
                      <a:pt x="2543" y="4932"/>
                    </a:lnTo>
                    <a:lnTo>
                      <a:pt x="2517" y="4975"/>
                    </a:lnTo>
                    <a:lnTo>
                      <a:pt x="2494" y="5015"/>
                    </a:lnTo>
                    <a:lnTo>
                      <a:pt x="2466" y="5055"/>
                    </a:lnTo>
                    <a:lnTo>
                      <a:pt x="2443" y="5095"/>
                    </a:lnTo>
                    <a:lnTo>
                      <a:pt x="2417" y="5136"/>
                    </a:lnTo>
                    <a:lnTo>
                      <a:pt x="2390" y="5176"/>
                    </a:lnTo>
                    <a:lnTo>
                      <a:pt x="2363" y="5216"/>
                    </a:lnTo>
                    <a:lnTo>
                      <a:pt x="2337" y="5256"/>
                    </a:lnTo>
                    <a:lnTo>
                      <a:pt x="2313" y="5296"/>
                    </a:lnTo>
                    <a:lnTo>
                      <a:pt x="2286" y="5336"/>
                    </a:lnTo>
                    <a:lnTo>
                      <a:pt x="2260" y="5373"/>
                    </a:lnTo>
                    <a:lnTo>
                      <a:pt x="2233" y="5413"/>
                    </a:lnTo>
                    <a:lnTo>
                      <a:pt x="2206" y="5453"/>
                    </a:lnTo>
                    <a:lnTo>
                      <a:pt x="2176" y="5493"/>
                    </a:lnTo>
                    <a:lnTo>
                      <a:pt x="2149" y="5530"/>
                    </a:lnTo>
                    <a:lnTo>
                      <a:pt x="2123" y="5570"/>
                    </a:lnTo>
                    <a:lnTo>
                      <a:pt x="2096" y="5610"/>
                    </a:lnTo>
                    <a:lnTo>
                      <a:pt x="2069" y="5647"/>
                    </a:lnTo>
                    <a:lnTo>
                      <a:pt x="2039" y="5687"/>
                    </a:lnTo>
                    <a:lnTo>
                      <a:pt x="2013" y="5723"/>
                    </a:lnTo>
                    <a:lnTo>
                      <a:pt x="1985" y="5763"/>
                    </a:lnTo>
                    <a:lnTo>
                      <a:pt x="1959" y="5800"/>
                    </a:lnTo>
                    <a:lnTo>
                      <a:pt x="1928" y="5837"/>
                    </a:lnTo>
                    <a:lnTo>
                      <a:pt x="1902" y="5874"/>
                    </a:lnTo>
                    <a:lnTo>
                      <a:pt x="1845" y="5951"/>
                    </a:lnTo>
                    <a:lnTo>
                      <a:pt x="1788" y="6024"/>
                    </a:lnTo>
                    <a:lnTo>
                      <a:pt x="1735" y="6098"/>
                    </a:lnTo>
                    <a:lnTo>
                      <a:pt x="1678" y="6171"/>
                    </a:lnTo>
                    <a:lnTo>
                      <a:pt x="1621" y="6244"/>
                    </a:lnTo>
                    <a:lnTo>
                      <a:pt x="1568" y="6315"/>
                    </a:lnTo>
                    <a:lnTo>
                      <a:pt x="1512" y="6389"/>
                    </a:lnTo>
                    <a:lnTo>
                      <a:pt x="1458" y="6459"/>
                    </a:lnTo>
                    <a:lnTo>
                      <a:pt x="1347" y="6599"/>
                    </a:lnTo>
                    <a:lnTo>
                      <a:pt x="1241" y="6733"/>
                    </a:lnTo>
                    <a:lnTo>
                      <a:pt x="1191" y="6802"/>
                    </a:lnTo>
                    <a:lnTo>
                      <a:pt x="1137" y="6866"/>
                    </a:lnTo>
                    <a:lnTo>
                      <a:pt x="1087" y="6933"/>
                    </a:lnTo>
                    <a:lnTo>
                      <a:pt x="1037" y="7000"/>
                    </a:lnTo>
                    <a:lnTo>
                      <a:pt x="1014" y="7030"/>
                    </a:lnTo>
                    <a:lnTo>
                      <a:pt x="986" y="7063"/>
                    </a:lnTo>
                    <a:lnTo>
                      <a:pt x="963" y="7097"/>
                    </a:lnTo>
                    <a:lnTo>
                      <a:pt x="940" y="7130"/>
                    </a:lnTo>
                    <a:lnTo>
                      <a:pt x="913" y="7163"/>
                    </a:lnTo>
                    <a:lnTo>
                      <a:pt x="890" y="7197"/>
                    </a:lnTo>
                    <a:lnTo>
                      <a:pt x="866" y="7231"/>
                    </a:lnTo>
                    <a:lnTo>
                      <a:pt x="843" y="7264"/>
                    </a:lnTo>
                    <a:lnTo>
                      <a:pt x="820" y="7297"/>
                    </a:lnTo>
                    <a:lnTo>
                      <a:pt x="796" y="7331"/>
                    </a:lnTo>
                    <a:lnTo>
                      <a:pt x="770" y="7364"/>
                    </a:lnTo>
                    <a:lnTo>
                      <a:pt x="746" y="7397"/>
                    </a:lnTo>
                    <a:lnTo>
                      <a:pt x="723" y="7431"/>
                    </a:lnTo>
                    <a:lnTo>
                      <a:pt x="699" y="7464"/>
                    </a:lnTo>
                    <a:lnTo>
                      <a:pt x="679" y="7498"/>
                    </a:lnTo>
                    <a:lnTo>
                      <a:pt x="656" y="7531"/>
                    </a:lnTo>
                    <a:lnTo>
                      <a:pt x="633" y="7564"/>
                    </a:lnTo>
                    <a:lnTo>
                      <a:pt x="610" y="7598"/>
                    </a:lnTo>
                    <a:lnTo>
                      <a:pt x="585" y="7632"/>
                    </a:lnTo>
                    <a:lnTo>
                      <a:pt x="562" y="7668"/>
                    </a:lnTo>
                    <a:lnTo>
                      <a:pt x="542" y="7701"/>
                    </a:lnTo>
                    <a:lnTo>
                      <a:pt x="519" y="7735"/>
                    </a:lnTo>
                    <a:lnTo>
                      <a:pt x="496" y="7768"/>
                    </a:lnTo>
                    <a:lnTo>
                      <a:pt x="476" y="7805"/>
                    </a:lnTo>
                    <a:lnTo>
                      <a:pt x="452" y="7838"/>
                    </a:lnTo>
                    <a:lnTo>
                      <a:pt x="429" y="7872"/>
                    </a:lnTo>
                    <a:lnTo>
                      <a:pt x="409" y="7908"/>
                    </a:lnTo>
                    <a:lnTo>
                      <a:pt x="385" y="7942"/>
                    </a:lnTo>
                    <a:lnTo>
                      <a:pt x="342" y="8012"/>
                    </a:lnTo>
                    <a:lnTo>
                      <a:pt x="298" y="8082"/>
                    </a:lnTo>
                    <a:lnTo>
                      <a:pt x="278" y="8116"/>
                    </a:lnTo>
                    <a:lnTo>
                      <a:pt x="258" y="8149"/>
                    </a:lnTo>
                    <a:lnTo>
                      <a:pt x="238" y="8182"/>
                    </a:lnTo>
                    <a:lnTo>
                      <a:pt x="215" y="8219"/>
                    </a:lnTo>
                    <a:lnTo>
                      <a:pt x="195" y="8256"/>
                    </a:lnTo>
                    <a:lnTo>
                      <a:pt x="181" y="8273"/>
                    </a:lnTo>
                    <a:lnTo>
                      <a:pt x="172" y="8289"/>
                    </a:lnTo>
                    <a:lnTo>
                      <a:pt x="161" y="8309"/>
                    </a:lnTo>
                    <a:lnTo>
                      <a:pt x="152" y="8326"/>
                    </a:lnTo>
                    <a:lnTo>
                      <a:pt x="141" y="8343"/>
                    </a:lnTo>
                    <a:lnTo>
                      <a:pt x="132" y="8363"/>
                    </a:lnTo>
                    <a:lnTo>
                      <a:pt x="121" y="8380"/>
                    </a:lnTo>
                    <a:lnTo>
                      <a:pt x="112" y="8400"/>
                    </a:lnTo>
                    <a:lnTo>
                      <a:pt x="101" y="8416"/>
                    </a:lnTo>
                    <a:lnTo>
                      <a:pt x="92" y="8437"/>
                    </a:lnTo>
                    <a:lnTo>
                      <a:pt x="84" y="8453"/>
                    </a:lnTo>
                    <a:lnTo>
                      <a:pt x="75" y="8473"/>
                    </a:lnTo>
                    <a:lnTo>
                      <a:pt x="68" y="8489"/>
                    </a:lnTo>
                    <a:lnTo>
                      <a:pt x="58" y="8510"/>
                    </a:lnTo>
                    <a:lnTo>
                      <a:pt x="51" y="8526"/>
                    </a:lnTo>
                    <a:lnTo>
                      <a:pt x="44" y="8546"/>
                    </a:lnTo>
                    <a:lnTo>
                      <a:pt x="38" y="8563"/>
                    </a:lnTo>
                    <a:lnTo>
                      <a:pt x="35" y="8574"/>
                    </a:lnTo>
                    <a:lnTo>
                      <a:pt x="35" y="8580"/>
                    </a:lnTo>
                    <a:lnTo>
                      <a:pt x="31" y="8590"/>
                    </a:lnTo>
                    <a:lnTo>
                      <a:pt x="28" y="8600"/>
                    </a:lnTo>
                    <a:lnTo>
                      <a:pt x="24" y="8610"/>
                    </a:lnTo>
                    <a:lnTo>
                      <a:pt x="24" y="8617"/>
                    </a:lnTo>
                    <a:lnTo>
                      <a:pt x="21" y="8627"/>
                    </a:lnTo>
                    <a:lnTo>
                      <a:pt x="18" y="8634"/>
                    </a:lnTo>
                    <a:lnTo>
                      <a:pt x="18" y="8643"/>
                    </a:lnTo>
                    <a:lnTo>
                      <a:pt x="15" y="8654"/>
                    </a:lnTo>
                    <a:lnTo>
                      <a:pt x="15" y="8663"/>
                    </a:lnTo>
                    <a:lnTo>
                      <a:pt x="11" y="8674"/>
                    </a:lnTo>
                    <a:lnTo>
                      <a:pt x="11" y="8687"/>
                    </a:lnTo>
                    <a:lnTo>
                      <a:pt x="8" y="8697"/>
                    </a:lnTo>
                    <a:lnTo>
                      <a:pt x="8" y="8707"/>
                    </a:lnTo>
                    <a:lnTo>
                      <a:pt x="8" y="8720"/>
                    </a:lnTo>
                    <a:lnTo>
                      <a:pt x="4" y="8730"/>
                    </a:lnTo>
                    <a:lnTo>
                      <a:pt x="4" y="8744"/>
                    </a:lnTo>
                    <a:lnTo>
                      <a:pt x="4" y="8754"/>
                    </a:lnTo>
                    <a:lnTo>
                      <a:pt x="4" y="8767"/>
                    </a:lnTo>
                    <a:lnTo>
                      <a:pt x="4" y="8777"/>
                    </a:lnTo>
                    <a:lnTo>
                      <a:pt x="1" y="8790"/>
                    </a:lnTo>
                    <a:lnTo>
                      <a:pt x="1" y="8801"/>
                    </a:lnTo>
                    <a:lnTo>
                      <a:pt x="1" y="8814"/>
                    </a:lnTo>
                    <a:lnTo>
                      <a:pt x="1" y="8824"/>
                    </a:lnTo>
                    <a:lnTo>
                      <a:pt x="4" y="8837"/>
                    </a:lnTo>
                    <a:lnTo>
                      <a:pt x="4" y="8847"/>
                    </a:lnTo>
                    <a:lnTo>
                      <a:pt x="4" y="8861"/>
                    </a:lnTo>
                    <a:lnTo>
                      <a:pt x="4" y="8874"/>
                    </a:lnTo>
                    <a:lnTo>
                      <a:pt x="4" y="8884"/>
                    </a:lnTo>
                    <a:lnTo>
                      <a:pt x="4" y="8898"/>
                    </a:lnTo>
                    <a:lnTo>
                      <a:pt x="8" y="8910"/>
                    </a:lnTo>
                    <a:lnTo>
                      <a:pt x="8" y="8921"/>
                    </a:lnTo>
                    <a:lnTo>
                      <a:pt x="11" y="8934"/>
                    </a:lnTo>
                    <a:lnTo>
                      <a:pt x="11" y="8947"/>
                    </a:lnTo>
                    <a:lnTo>
                      <a:pt x="11" y="8961"/>
                    </a:lnTo>
                    <a:lnTo>
                      <a:pt x="15" y="8984"/>
                    </a:lnTo>
                    <a:lnTo>
                      <a:pt x="21" y="9011"/>
                    </a:lnTo>
                    <a:lnTo>
                      <a:pt x="24" y="9035"/>
                    </a:lnTo>
                    <a:lnTo>
                      <a:pt x="28" y="9061"/>
                    </a:lnTo>
                    <a:lnTo>
                      <a:pt x="35" y="9088"/>
                    </a:lnTo>
                    <a:lnTo>
                      <a:pt x="41" y="9111"/>
                    </a:lnTo>
                    <a:lnTo>
                      <a:pt x="48" y="9138"/>
                    </a:lnTo>
                    <a:lnTo>
                      <a:pt x="51" y="9165"/>
                    </a:lnTo>
                    <a:lnTo>
                      <a:pt x="61" y="9191"/>
                    </a:lnTo>
                    <a:lnTo>
                      <a:pt x="68" y="9218"/>
                    </a:lnTo>
                    <a:lnTo>
                      <a:pt x="75" y="9242"/>
                    </a:lnTo>
                    <a:lnTo>
                      <a:pt x="81" y="9268"/>
                    </a:lnTo>
                    <a:lnTo>
                      <a:pt x="92" y="9295"/>
                    </a:lnTo>
                    <a:lnTo>
                      <a:pt x="98" y="9322"/>
                    </a:lnTo>
                    <a:lnTo>
                      <a:pt x="108" y="9348"/>
                    </a:lnTo>
                    <a:lnTo>
                      <a:pt x="118" y="9375"/>
                    </a:lnTo>
                    <a:lnTo>
                      <a:pt x="128" y="9402"/>
                    </a:lnTo>
                    <a:lnTo>
                      <a:pt x="138" y="9428"/>
                    </a:lnTo>
                    <a:lnTo>
                      <a:pt x="148" y="9452"/>
                    </a:lnTo>
                    <a:lnTo>
                      <a:pt x="158" y="9479"/>
                    </a:lnTo>
                    <a:lnTo>
                      <a:pt x="169" y="9505"/>
                    </a:lnTo>
                    <a:lnTo>
                      <a:pt x="178" y="9532"/>
                    </a:lnTo>
                    <a:lnTo>
                      <a:pt x="189" y="9559"/>
                    </a:lnTo>
                    <a:lnTo>
                      <a:pt x="198" y="9586"/>
                    </a:lnTo>
                    <a:lnTo>
                      <a:pt x="212" y="9609"/>
                    </a:lnTo>
                    <a:lnTo>
                      <a:pt x="221" y="9636"/>
                    </a:lnTo>
                    <a:lnTo>
                      <a:pt x="232" y="9662"/>
                    </a:lnTo>
                    <a:lnTo>
                      <a:pt x="245" y="9689"/>
                    </a:lnTo>
                    <a:lnTo>
                      <a:pt x="255" y="9712"/>
                    </a:lnTo>
                    <a:lnTo>
                      <a:pt x="269" y="9739"/>
                    </a:lnTo>
                    <a:lnTo>
                      <a:pt x="278" y="9763"/>
                    </a:lnTo>
                    <a:lnTo>
                      <a:pt x="302" y="9812"/>
                    </a:lnTo>
                    <a:lnTo>
                      <a:pt x="325" y="9863"/>
                    </a:lnTo>
                    <a:lnTo>
                      <a:pt x="349" y="9913"/>
                    </a:lnTo>
                    <a:lnTo>
                      <a:pt x="372" y="9960"/>
                    </a:lnTo>
                    <a:lnTo>
                      <a:pt x="395" y="10006"/>
                    </a:lnTo>
                    <a:lnTo>
                      <a:pt x="419" y="10053"/>
                    </a:lnTo>
                    <a:lnTo>
                      <a:pt x="465" y="10140"/>
                    </a:lnTo>
                    <a:lnTo>
                      <a:pt x="485" y="10184"/>
                    </a:lnTo>
                    <a:lnTo>
                      <a:pt x="505" y="10224"/>
                    </a:lnTo>
                    <a:lnTo>
                      <a:pt x="536" y="10287"/>
                    </a:lnTo>
                    <a:lnTo>
                      <a:pt x="569" y="10347"/>
                    </a:lnTo>
                    <a:lnTo>
                      <a:pt x="599" y="10411"/>
                    </a:lnTo>
                    <a:lnTo>
                      <a:pt x="633" y="10474"/>
                    </a:lnTo>
                    <a:lnTo>
                      <a:pt x="666" y="10534"/>
                    </a:lnTo>
                    <a:lnTo>
                      <a:pt x="699" y="10598"/>
                    </a:lnTo>
                    <a:lnTo>
                      <a:pt x="733" y="10658"/>
                    </a:lnTo>
                    <a:lnTo>
                      <a:pt x="766" y="10718"/>
                    </a:lnTo>
                    <a:lnTo>
                      <a:pt x="800" y="10782"/>
                    </a:lnTo>
                    <a:lnTo>
                      <a:pt x="833" y="10842"/>
                    </a:lnTo>
                    <a:lnTo>
                      <a:pt x="866" y="10902"/>
                    </a:lnTo>
                    <a:lnTo>
                      <a:pt x="903" y="10965"/>
                    </a:lnTo>
                    <a:lnTo>
                      <a:pt x="937" y="11026"/>
                    </a:lnTo>
                    <a:lnTo>
                      <a:pt x="970" y="11086"/>
                    </a:lnTo>
                    <a:lnTo>
                      <a:pt x="1040" y="11209"/>
                    </a:lnTo>
                    <a:lnTo>
                      <a:pt x="1180" y="11453"/>
                    </a:lnTo>
                    <a:lnTo>
                      <a:pt x="1251" y="11573"/>
                    </a:lnTo>
                    <a:lnTo>
                      <a:pt x="1284" y="11633"/>
                    </a:lnTo>
                    <a:lnTo>
                      <a:pt x="1321" y="11697"/>
                    </a:lnTo>
                    <a:lnTo>
                      <a:pt x="1354" y="11757"/>
                    </a:lnTo>
                    <a:lnTo>
                      <a:pt x="1387" y="11821"/>
                    </a:lnTo>
                    <a:lnTo>
                      <a:pt x="1424" y="11881"/>
                    </a:lnTo>
                    <a:lnTo>
                      <a:pt x="1458" y="11941"/>
                    </a:lnTo>
                    <a:lnTo>
                      <a:pt x="1491" y="12005"/>
                    </a:lnTo>
                    <a:lnTo>
                      <a:pt x="1524" y="12068"/>
                    </a:lnTo>
                    <a:lnTo>
                      <a:pt x="1558" y="12128"/>
                    </a:lnTo>
                    <a:lnTo>
                      <a:pt x="1592" y="12191"/>
                    </a:lnTo>
                    <a:lnTo>
                      <a:pt x="1615" y="12235"/>
                    </a:lnTo>
                    <a:lnTo>
                      <a:pt x="1635" y="12278"/>
                    </a:lnTo>
                    <a:lnTo>
                      <a:pt x="1658" y="12322"/>
                    </a:lnTo>
                    <a:lnTo>
                      <a:pt x="1678" y="12365"/>
                    </a:lnTo>
                    <a:lnTo>
                      <a:pt x="1702" y="12412"/>
                    </a:lnTo>
                    <a:lnTo>
                      <a:pt x="1722" y="12455"/>
                    </a:lnTo>
                    <a:lnTo>
                      <a:pt x="1742" y="12498"/>
                    </a:lnTo>
                    <a:lnTo>
                      <a:pt x="1762" y="12543"/>
                    </a:lnTo>
                    <a:lnTo>
                      <a:pt x="1782" y="12586"/>
                    </a:lnTo>
                    <a:lnTo>
                      <a:pt x="1802" y="12632"/>
                    </a:lnTo>
                    <a:lnTo>
                      <a:pt x="1822" y="12676"/>
                    </a:lnTo>
                    <a:lnTo>
                      <a:pt x="1842" y="12719"/>
                    </a:lnTo>
                    <a:lnTo>
                      <a:pt x="1859" y="12766"/>
                    </a:lnTo>
                    <a:lnTo>
                      <a:pt x="1879" y="12810"/>
                    </a:lnTo>
                    <a:lnTo>
                      <a:pt x="1899" y="12853"/>
                    </a:lnTo>
                    <a:lnTo>
                      <a:pt x="1916" y="12899"/>
                    </a:lnTo>
                    <a:lnTo>
                      <a:pt x="1953" y="12987"/>
                    </a:lnTo>
                    <a:lnTo>
                      <a:pt x="1979" y="13050"/>
                    </a:lnTo>
                    <a:lnTo>
                      <a:pt x="1989" y="13077"/>
                    </a:lnTo>
                    <a:lnTo>
                      <a:pt x="2025" y="13167"/>
                    </a:lnTo>
                    <a:lnTo>
                      <a:pt x="2059" y="13257"/>
                    </a:lnTo>
                    <a:lnTo>
                      <a:pt x="2096" y="13348"/>
                    </a:lnTo>
                    <a:lnTo>
                      <a:pt x="2106" y="13371"/>
                    </a:lnTo>
                    <a:cubicBezTo>
                      <a:pt x="2069" y="13117"/>
                      <a:pt x="2042" y="12856"/>
                      <a:pt x="2016" y="12603"/>
                    </a:cubicBezTo>
                    <a:cubicBezTo>
                      <a:pt x="2009" y="12535"/>
                      <a:pt x="2002" y="12472"/>
                      <a:pt x="1996" y="12409"/>
                    </a:cubicBezTo>
                    <a:cubicBezTo>
                      <a:pt x="1969" y="12098"/>
                      <a:pt x="1945" y="11787"/>
                      <a:pt x="1908" y="11480"/>
                    </a:cubicBezTo>
                    <a:cubicBezTo>
                      <a:pt x="1819" y="10788"/>
                      <a:pt x="1581" y="10150"/>
                      <a:pt x="1224" y="9619"/>
                    </a:cubicBezTo>
                    <a:cubicBezTo>
                      <a:pt x="1231" y="9616"/>
                      <a:pt x="1234" y="9612"/>
                      <a:pt x="1241" y="9609"/>
                    </a:cubicBezTo>
                    <a:cubicBezTo>
                      <a:pt x="793" y="9231"/>
                      <a:pt x="1254" y="8403"/>
                      <a:pt x="1467" y="7985"/>
                    </a:cubicBezTo>
                    <a:cubicBezTo>
                      <a:pt x="1548" y="7832"/>
                      <a:pt x="1645" y="7695"/>
                      <a:pt x="1755" y="7564"/>
                    </a:cubicBezTo>
                    <a:cubicBezTo>
                      <a:pt x="1738" y="7561"/>
                      <a:pt x="1722" y="7555"/>
                      <a:pt x="1708" y="7551"/>
                    </a:cubicBezTo>
                    <a:cubicBezTo>
                      <a:pt x="2296" y="6876"/>
                      <a:pt x="2978" y="6232"/>
                      <a:pt x="2978" y="6232"/>
                    </a:cubicBezTo>
                    <a:cubicBezTo>
                      <a:pt x="3265" y="5908"/>
                      <a:pt x="3536" y="5556"/>
                      <a:pt x="3777" y="5186"/>
                    </a:cubicBezTo>
                    <a:lnTo>
                      <a:pt x="3789" y="5179"/>
                    </a:lnTo>
                    <a:cubicBezTo>
                      <a:pt x="3789" y="5179"/>
                      <a:pt x="3820" y="5132"/>
                      <a:pt x="3860" y="5055"/>
                    </a:cubicBezTo>
                    <a:cubicBezTo>
                      <a:pt x="3957" y="4898"/>
                      <a:pt x="4050" y="4738"/>
                      <a:pt x="4137" y="4578"/>
                    </a:cubicBezTo>
                    <a:cubicBezTo>
                      <a:pt x="4291" y="4290"/>
                      <a:pt x="4351" y="3990"/>
                      <a:pt x="4344" y="3696"/>
                    </a:cubicBezTo>
                    <a:cubicBezTo>
                      <a:pt x="4398" y="3191"/>
                      <a:pt x="4304" y="2707"/>
                      <a:pt x="4090" y="2289"/>
                    </a:cubicBezTo>
                    <a:cubicBezTo>
                      <a:pt x="3780" y="1685"/>
                      <a:pt x="3336" y="1240"/>
                      <a:pt x="2951" y="716"/>
                    </a:cubicBezTo>
                    <a:cubicBezTo>
                      <a:pt x="2794" y="508"/>
                      <a:pt x="2563" y="198"/>
                      <a:pt x="2423" y="7"/>
                    </a:cubicBezTo>
                    <a:lnTo>
                      <a:pt x="2400" y="7"/>
                    </a:lnTo>
                    <a:cubicBezTo>
                      <a:pt x="2280" y="4"/>
                      <a:pt x="2159" y="1"/>
                      <a:pt x="203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6"/>
              <p:cNvSpPr/>
              <p:nvPr/>
            </p:nvSpPr>
            <p:spPr>
              <a:xfrm flipH="1">
                <a:off x="2218494" y="2629369"/>
                <a:ext cx="475853" cy="1884164"/>
              </a:xfrm>
              <a:custGeom>
                <a:rect b="b" l="l" r="r" t="t"/>
                <a:pathLst>
                  <a:path extrusionOk="0" h="17386" w="4391">
                    <a:moveTo>
                      <a:pt x="1788" y="1"/>
                    </a:moveTo>
                    <a:cubicBezTo>
                      <a:pt x="1580" y="895"/>
                      <a:pt x="1436" y="1865"/>
                      <a:pt x="1537" y="2780"/>
                    </a:cubicBezTo>
                    <a:cubicBezTo>
                      <a:pt x="1584" y="3200"/>
                      <a:pt x="2112" y="3371"/>
                      <a:pt x="2041" y="3775"/>
                    </a:cubicBezTo>
                    <a:cubicBezTo>
                      <a:pt x="1954" y="4283"/>
                      <a:pt x="1671" y="4774"/>
                      <a:pt x="1470" y="5249"/>
                    </a:cubicBezTo>
                    <a:cubicBezTo>
                      <a:pt x="992" y="6378"/>
                      <a:pt x="257" y="7851"/>
                      <a:pt x="27" y="9067"/>
                    </a:cubicBezTo>
                    <a:cubicBezTo>
                      <a:pt x="0" y="9204"/>
                      <a:pt x="321" y="9799"/>
                      <a:pt x="708" y="10454"/>
                    </a:cubicBezTo>
                    <a:cubicBezTo>
                      <a:pt x="708" y="10454"/>
                      <a:pt x="712" y="10454"/>
                      <a:pt x="715" y="10450"/>
                    </a:cubicBezTo>
                    <a:cubicBezTo>
                      <a:pt x="718" y="10457"/>
                      <a:pt x="722" y="10464"/>
                      <a:pt x="722" y="10467"/>
                    </a:cubicBezTo>
                    <a:cubicBezTo>
                      <a:pt x="969" y="10911"/>
                      <a:pt x="1283" y="11319"/>
                      <a:pt x="1560" y="11760"/>
                    </a:cubicBezTo>
                    <a:cubicBezTo>
                      <a:pt x="1737" y="12044"/>
                      <a:pt x="2041" y="12535"/>
                      <a:pt x="2041" y="12535"/>
                    </a:cubicBezTo>
                    <a:cubicBezTo>
                      <a:pt x="2432" y="13110"/>
                      <a:pt x="2847" y="13688"/>
                      <a:pt x="3228" y="14296"/>
                    </a:cubicBezTo>
                    <a:cubicBezTo>
                      <a:pt x="3223" y="14234"/>
                      <a:pt x="3225" y="14214"/>
                      <a:pt x="3228" y="14214"/>
                    </a:cubicBezTo>
                    <a:cubicBezTo>
                      <a:pt x="3236" y="14214"/>
                      <a:pt x="3254" y="14299"/>
                      <a:pt x="3254" y="14299"/>
                    </a:cubicBezTo>
                    <a:lnTo>
                      <a:pt x="3228" y="14296"/>
                    </a:lnTo>
                    <a:lnTo>
                      <a:pt x="3231" y="14345"/>
                    </a:lnTo>
                    <a:cubicBezTo>
                      <a:pt x="3234" y="14402"/>
                      <a:pt x="3237" y="14459"/>
                      <a:pt x="3244" y="14516"/>
                    </a:cubicBezTo>
                    <a:cubicBezTo>
                      <a:pt x="3254" y="14633"/>
                      <a:pt x="3277" y="14530"/>
                      <a:pt x="3271" y="14964"/>
                    </a:cubicBezTo>
                    <a:cubicBezTo>
                      <a:pt x="3257" y="15462"/>
                      <a:pt x="3107" y="16494"/>
                      <a:pt x="3107" y="16494"/>
                    </a:cubicBezTo>
                    <a:cubicBezTo>
                      <a:pt x="3017" y="16938"/>
                      <a:pt x="3017" y="17363"/>
                      <a:pt x="3017" y="17363"/>
                    </a:cubicBezTo>
                    <a:cubicBezTo>
                      <a:pt x="3042" y="17379"/>
                      <a:pt x="3064" y="17385"/>
                      <a:pt x="3083" y="17385"/>
                    </a:cubicBezTo>
                    <a:cubicBezTo>
                      <a:pt x="3147" y="17385"/>
                      <a:pt x="3180" y="17309"/>
                      <a:pt x="3211" y="17252"/>
                    </a:cubicBezTo>
                    <a:cubicBezTo>
                      <a:pt x="3354" y="16975"/>
                      <a:pt x="3508" y="16541"/>
                      <a:pt x="3508" y="16541"/>
                    </a:cubicBezTo>
                    <a:cubicBezTo>
                      <a:pt x="3729" y="16077"/>
                      <a:pt x="4390" y="15298"/>
                      <a:pt x="4130" y="14563"/>
                    </a:cubicBezTo>
                    <a:cubicBezTo>
                      <a:pt x="4009" y="14225"/>
                      <a:pt x="3552" y="13995"/>
                      <a:pt x="3552" y="13995"/>
                    </a:cubicBezTo>
                    <a:cubicBezTo>
                      <a:pt x="3521" y="13975"/>
                      <a:pt x="3532" y="13981"/>
                      <a:pt x="3521" y="13972"/>
                    </a:cubicBezTo>
                    <a:cubicBezTo>
                      <a:pt x="3464" y="13929"/>
                      <a:pt x="3515" y="13975"/>
                      <a:pt x="3455" y="13915"/>
                    </a:cubicBezTo>
                    <a:lnTo>
                      <a:pt x="3455" y="13915"/>
                    </a:lnTo>
                    <a:cubicBezTo>
                      <a:pt x="3457" y="13917"/>
                      <a:pt x="3457" y="13918"/>
                      <a:pt x="3456" y="13918"/>
                    </a:cubicBezTo>
                    <a:cubicBezTo>
                      <a:pt x="3452" y="13918"/>
                      <a:pt x="3429" y="13906"/>
                      <a:pt x="3401" y="13888"/>
                    </a:cubicBezTo>
                    <a:cubicBezTo>
                      <a:pt x="3391" y="13831"/>
                      <a:pt x="3378" y="13775"/>
                      <a:pt x="3368" y="13718"/>
                    </a:cubicBezTo>
                    <a:lnTo>
                      <a:pt x="3351" y="13708"/>
                    </a:lnTo>
                    <a:lnTo>
                      <a:pt x="3324" y="13664"/>
                    </a:lnTo>
                    <a:lnTo>
                      <a:pt x="3301" y="13624"/>
                    </a:lnTo>
                    <a:lnTo>
                      <a:pt x="3277" y="13581"/>
                    </a:lnTo>
                    <a:lnTo>
                      <a:pt x="3251" y="13540"/>
                    </a:lnTo>
                    <a:lnTo>
                      <a:pt x="3231" y="13494"/>
                    </a:lnTo>
                    <a:lnTo>
                      <a:pt x="3211" y="13451"/>
                    </a:lnTo>
                    <a:lnTo>
                      <a:pt x="3174" y="13363"/>
                    </a:lnTo>
                    <a:lnTo>
                      <a:pt x="3134" y="13273"/>
                    </a:lnTo>
                    <a:lnTo>
                      <a:pt x="3094" y="13187"/>
                    </a:lnTo>
                    <a:lnTo>
                      <a:pt x="3083" y="13160"/>
                    </a:lnTo>
                    <a:lnTo>
                      <a:pt x="3057" y="13096"/>
                    </a:lnTo>
                    <a:lnTo>
                      <a:pt x="3020" y="13010"/>
                    </a:lnTo>
                    <a:lnTo>
                      <a:pt x="3003" y="12962"/>
                    </a:lnTo>
                    <a:lnTo>
                      <a:pt x="2983" y="12919"/>
                    </a:lnTo>
                    <a:lnTo>
                      <a:pt x="2963" y="12876"/>
                    </a:lnTo>
                    <a:lnTo>
                      <a:pt x="2947" y="12832"/>
                    </a:lnTo>
                    <a:lnTo>
                      <a:pt x="2927" y="12786"/>
                    </a:lnTo>
                    <a:lnTo>
                      <a:pt x="2907" y="12742"/>
                    </a:lnTo>
                    <a:lnTo>
                      <a:pt x="2887" y="12699"/>
                    </a:lnTo>
                    <a:lnTo>
                      <a:pt x="2870" y="12655"/>
                    </a:lnTo>
                    <a:lnTo>
                      <a:pt x="2850" y="12612"/>
                    </a:lnTo>
                    <a:lnTo>
                      <a:pt x="2830" y="12569"/>
                    </a:lnTo>
                    <a:lnTo>
                      <a:pt x="2807" y="12525"/>
                    </a:lnTo>
                    <a:lnTo>
                      <a:pt x="2787" y="12481"/>
                    </a:lnTo>
                    <a:lnTo>
                      <a:pt x="2767" y="12438"/>
                    </a:lnTo>
                    <a:lnTo>
                      <a:pt x="2743" y="12395"/>
                    </a:lnTo>
                    <a:lnTo>
                      <a:pt x="2723" y="12351"/>
                    </a:lnTo>
                    <a:lnTo>
                      <a:pt x="2699" y="12311"/>
                    </a:lnTo>
                    <a:lnTo>
                      <a:pt x="2666" y="12248"/>
                    </a:lnTo>
                    <a:lnTo>
                      <a:pt x="2633" y="12188"/>
                    </a:lnTo>
                    <a:lnTo>
                      <a:pt x="2599" y="12124"/>
                    </a:lnTo>
                    <a:lnTo>
                      <a:pt x="2566" y="12064"/>
                    </a:lnTo>
                    <a:lnTo>
                      <a:pt x="2533" y="12000"/>
                    </a:lnTo>
                    <a:lnTo>
                      <a:pt x="2499" y="11940"/>
                    </a:lnTo>
                    <a:lnTo>
                      <a:pt x="2466" y="11880"/>
                    </a:lnTo>
                    <a:lnTo>
                      <a:pt x="2429" y="11817"/>
                    </a:lnTo>
                    <a:lnTo>
                      <a:pt x="2395" y="11756"/>
                    </a:lnTo>
                    <a:lnTo>
                      <a:pt x="2362" y="11696"/>
                    </a:lnTo>
                    <a:lnTo>
                      <a:pt x="2292" y="11573"/>
                    </a:lnTo>
                    <a:lnTo>
                      <a:pt x="2152" y="11329"/>
                    </a:lnTo>
                    <a:lnTo>
                      <a:pt x="2081" y="11209"/>
                    </a:lnTo>
                    <a:lnTo>
                      <a:pt x="2048" y="11149"/>
                    </a:lnTo>
                    <a:lnTo>
                      <a:pt x="2011" y="11085"/>
                    </a:lnTo>
                    <a:lnTo>
                      <a:pt x="1978" y="11025"/>
                    </a:lnTo>
                    <a:lnTo>
                      <a:pt x="1945" y="10962"/>
                    </a:lnTo>
                    <a:lnTo>
                      <a:pt x="1911" y="10902"/>
                    </a:lnTo>
                    <a:lnTo>
                      <a:pt x="1874" y="10842"/>
                    </a:lnTo>
                    <a:lnTo>
                      <a:pt x="1841" y="10777"/>
                    </a:lnTo>
                    <a:lnTo>
                      <a:pt x="1808" y="10714"/>
                    </a:lnTo>
                    <a:lnTo>
                      <a:pt x="1774" y="10654"/>
                    </a:lnTo>
                    <a:lnTo>
                      <a:pt x="1744" y="10591"/>
                    </a:lnTo>
                    <a:lnTo>
                      <a:pt x="1711" y="10527"/>
                    </a:lnTo>
                    <a:lnTo>
                      <a:pt x="1677" y="10467"/>
                    </a:lnTo>
                    <a:lnTo>
                      <a:pt x="1644" y="10404"/>
                    </a:lnTo>
                    <a:lnTo>
                      <a:pt x="1614" y="10340"/>
                    </a:lnTo>
                    <a:lnTo>
                      <a:pt x="1594" y="10300"/>
                    </a:lnTo>
                    <a:lnTo>
                      <a:pt x="1574" y="10256"/>
                    </a:lnTo>
                    <a:lnTo>
                      <a:pt x="1527" y="10170"/>
                    </a:lnTo>
                    <a:lnTo>
                      <a:pt x="1507" y="10123"/>
                    </a:lnTo>
                    <a:lnTo>
                      <a:pt x="1480" y="10076"/>
                    </a:lnTo>
                    <a:lnTo>
                      <a:pt x="1456" y="10026"/>
                    </a:lnTo>
                    <a:lnTo>
                      <a:pt x="1433" y="9980"/>
                    </a:lnTo>
                    <a:lnTo>
                      <a:pt x="1410" y="9929"/>
                    </a:lnTo>
                    <a:lnTo>
                      <a:pt x="1387" y="9875"/>
                    </a:lnTo>
                    <a:lnTo>
                      <a:pt x="1373" y="9852"/>
                    </a:lnTo>
                    <a:lnTo>
                      <a:pt x="1363" y="9826"/>
                    </a:lnTo>
                    <a:lnTo>
                      <a:pt x="1350" y="9799"/>
                    </a:lnTo>
                    <a:lnTo>
                      <a:pt x="1339" y="9772"/>
                    </a:lnTo>
                    <a:lnTo>
                      <a:pt x="1327" y="9746"/>
                    </a:lnTo>
                    <a:lnTo>
                      <a:pt x="1316" y="9722"/>
                    </a:lnTo>
                    <a:lnTo>
                      <a:pt x="1303" y="9695"/>
                    </a:lnTo>
                    <a:lnTo>
                      <a:pt x="1293" y="9669"/>
                    </a:lnTo>
                    <a:lnTo>
                      <a:pt x="1283" y="9639"/>
                    </a:lnTo>
                    <a:lnTo>
                      <a:pt x="1273" y="9612"/>
                    </a:lnTo>
                    <a:lnTo>
                      <a:pt x="1259" y="9585"/>
                    </a:lnTo>
                    <a:lnTo>
                      <a:pt x="1250" y="9559"/>
                    </a:lnTo>
                    <a:lnTo>
                      <a:pt x="1239" y="9531"/>
                    </a:lnTo>
                    <a:lnTo>
                      <a:pt x="1230" y="9505"/>
                    </a:lnTo>
                    <a:lnTo>
                      <a:pt x="1219" y="9479"/>
                    </a:lnTo>
                    <a:lnTo>
                      <a:pt x="1210" y="9448"/>
                    </a:lnTo>
                    <a:lnTo>
                      <a:pt x="1203" y="9422"/>
                    </a:lnTo>
                    <a:lnTo>
                      <a:pt x="1193" y="9394"/>
                    </a:lnTo>
                    <a:lnTo>
                      <a:pt x="1183" y="9368"/>
                    </a:lnTo>
                    <a:lnTo>
                      <a:pt x="1176" y="9341"/>
                    </a:lnTo>
                    <a:lnTo>
                      <a:pt x="1166" y="9311"/>
                    </a:lnTo>
                    <a:lnTo>
                      <a:pt x="1159" y="9285"/>
                    </a:lnTo>
                    <a:lnTo>
                      <a:pt x="1153" y="9258"/>
                    </a:lnTo>
                    <a:lnTo>
                      <a:pt x="1146" y="9228"/>
                    </a:lnTo>
                    <a:lnTo>
                      <a:pt x="1139" y="9201"/>
                    </a:lnTo>
                    <a:lnTo>
                      <a:pt x="1133" y="9174"/>
                    </a:lnTo>
                    <a:lnTo>
                      <a:pt x="1126" y="9147"/>
                    </a:lnTo>
                    <a:lnTo>
                      <a:pt x="1123" y="9121"/>
                    </a:lnTo>
                    <a:lnTo>
                      <a:pt x="1116" y="9090"/>
                    </a:lnTo>
                    <a:lnTo>
                      <a:pt x="1113" y="9064"/>
                    </a:lnTo>
                    <a:lnTo>
                      <a:pt x="1109" y="9038"/>
                    </a:lnTo>
                    <a:lnTo>
                      <a:pt x="1109" y="9024"/>
                    </a:lnTo>
                    <a:lnTo>
                      <a:pt x="1106" y="9010"/>
                    </a:lnTo>
                    <a:lnTo>
                      <a:pt x="1106" y="8997"/>
                    </a:lnTo>
                    <a:lnTo>
                      <a:pt x="1103" y="8984"/>
                    </a:lnTo>
                    <a:lnTo>
                      <a:pt x="1103" y="8970"/>
                    </a:lnTo>
                    <a:lnTo>
                      <a:pt x="1103" y="8957"/>
                    </a:lnTo>
                    <a:lnTo>
                      <a:pt x="1099" y="8944"/>
                    </a:lnTo>
                    <a:lnTo>
                      <a:pt x="1099" y="8930"/>
                    </a:lnTo>
                    <a:lnTo>
                      <a:pt x="1099" y="8917"/>
                    </a:lnTo>
                    <a:lnTo>
                      <a:pt x="1099" y="8904"/>
                    </a:lnTo>
                    <a:lnTo>
                      <a:pt x="1099" y="8890"/>
                    </a:lnTo>
                    <a:lnTo>
                      <a:pt x="1099" y="8877"/>
                    </a:lnTo>
                    <a:lnTo>
                      <a:pt x="1099" y="8864"/>
                    </a:lnTo>
                    <a:lnTo>
                      <a:pt x="1099" y="8850"/>
                    </a:lnTo>
                    <a:lnTo>
                      <a:pt x="1099" y="8837"/>
                    </a:lnTo>
                    <a:lnTo>
                      <a:pt x="1099" y="8823"/>
                    </a:lnTo>
                    <a:lnTo>
                      <a:pt x="1099" y="8810"/>
                    </a:lnTo>
                    <a:lnTo>
                      <a:pt x="1103" y="8797"/>
                    </a:lnTo>
                    <a:lnTo>
                      <a:pt x="1103" y="8783"/>
                    </a:lnTo>
                    <a:lnTo>
                      <a:pt x="1103" y="8770"/>
                    </a:lnTo>
                    <a:lnTo>
                      <a:pt x="1106" y="8757"/>
                    </a:lnTo>
                    <a:lnTo>
                      <a:pt x="1106" y="8746"/>
                    </a:lnTo>
                    <a:lnTo>
                      <a:pt x="1106" y="8733"/>
                    </a:lnTo>
                    <a:lnTo>
                      <a:pt x="1109" y="8720"/>
                    </a:lnTo>
                    <a:lnTo>
                      <a:pt x="1113" y="8706"/>
                    </a:lnTo>
                    <a:lnTo>
                      <a:pt x="1113" y="8693"/>
                    </a:lnTo>
                    <a:lnTo>
                      <a:pt x="1116" y="8683"/>
                    </a:lnTo>
                    <a:lnTo>
                      <a:pt x="1119" y="8673"/>
                    </a:lnTo>
                    <a:lnTo>
                      <a:pt x="1119" y="8663"/>
                    </a:lnTo>
                    <a:lnTo>
                      <a:pt x="1123" y="8653"/>
                    </a:lnTo>
                    <a:lnTo>
                      <a:pt x="1126" y="8640"/>
                    </a:lnTo>
                    <a:lnTo>
                      <a:pt x="1129" y="8629"/>
                    </a:lnTo>
                    <a:lnTo>
                      <a:pt x="1133" y="8620"/>
                    </a:lnTo>
                    <a:lnTo>
                      <a:pt x="1136" y="8609"/>
                    </a:lnTo>
                    <a:lnTo>
                      <a:pt x="1136" y="8600"/>
                    </a:lnTo>
                    <a:lnTo>
                      <a:pt x="1143" y="8589"/>
                    </a:lnTo>
                    <a:lnTo>
                      <a:pt x="1149" y="8569"/>
                    </a:lnTo>
                    <a:lnTo>
                      <a:pt x="1156" y="8549"/>
                    </a:lnTo>
                    <a:lnTo>
                      <a:pt x="1163" y="8526"/>
                    </a:lnTo>
                    <a:lnTo>
                      <a:pt x="1173" y="8506"/>
                    </a:lnTo>
                    <a:lnTo>
                      <a:pt x="1183" y="8486"/>
                    </a:lnTo>
                    <a:lnTo>
                      <a:pt x="1189" y="8466"/>
                    </a:lnTo>
                    <a:lnTo>
                      <a:pt x="1199" y="8446"/>
                    </a:lnTo>
                    <a:lnTo>
                      <a:pt x="1210" y="8426"/>
                    </a:lnTo>
                    <a:lnTo>
                      <a:pt x="1219" y="8406"/>
                    </a:lnTo>
                    <a:lnTo>
                      <a:pt x="1230" y="8389"/>
                    </a:lnTo>
                    <a:lnTo>
                      <a:pt x="1239" y="8369"/>
                    </a:lnTo>
                    <a:lnTo>
                      <a:pt x="1253" y="8349"/>
                    </a:lnTo>
                    <a:lnTo>
                      <a:pt x="1263" y="8329"/>
                    </a:lnTo>
                    <a:lnTo>
                      <a:pt x="1273" y="8312"/>
                    </a:lnTo>
                    <a:lnTo>
                      <a:pt x="1283" y="8292"/>
                    </a:lnTo>
                    <a:lnTo>
                      <a:pt x="1296" y="8272"/>
                    </a:lnTo>
                    <a:lnTo>
                      <a:pt x="1307" y="8256"/>
                    </a:lnTo>
                    <a:lnTo>
                      <a:pt x="1330" y="8219"/>
                    </a:lnTo>
                    <a:lnTo>
                      <a:pt x="1350" y="8185"/>
                    </a:lnTo>
                    <a:lnTo>
                      <a:pt x="1373" y="8148"/>
                    </a:lnTo>
                    <a:lnTo>
                      <a:pt x="1393" y="8115"/>
                    </a:lnTo>
                    <a:lnTo>
                      <a:pt x="1413" y="8085"/>
                    </a:lnTo>
                    <a:lnTo>
                      <a:pt x="1456" y="8011"/>
                    </a:lnTo>
                    <a:lnTo>
                      <a:pt x="1500" y="7941"/>
                    </a:lnTo>
                    <a:lnTo>
                      <a:pt x="1524" y="7908"/>
                    </a:lnTo>
                    <a:lnTo>
                      <a:pt x="1544" y="7871"/>
                    </a:lnTo>
                    <a:lnTo>
                      <a:pt x="1567" y="7838"/>
                    </a:lnTo>
                    <a:lnTo>
                      <a:pt x="1590" y="7801"/>
                    </a:lnTo>
                    <a:lnTo>
                      <a:pt x="1610" y="7768"/>
                    </a:lnTo>
                    <a:lnTo>
                      <a:pt x="1634" y="7735"/>
                    </a:lnTo>
                    <a:lnTo>
                      <a:pt x="1657" y="7698"/>
                    </a:lnTo>
                    <a:lnTo>
                      <a:pt x="1680" y="7664"/>
                    </a:lnTo>
                    <a:lnTo>
                      <a:pt x="1704" y="7630"/>
                    </a:lnTo>
                    <a:lnTo>
                      <a:pt x="1724" y="7594"/>
                    </a:lnTo>
                    <a:lnTo>
                      <a:pt x="1748" y="7561"/>
                    </a:lnTo>
                    <a:lnTo>
                      <a:pt x="1771" y="7527"/>
                    </a:lnTo>
                    <a:lnTo>
                      <a:pt x="1794" y="7494"/>
                    </a:lnTo>
                    <a:lnTo>
                      <a:pt x="1817" y="7460"/>
                    </a:lnTo>
                    <a:lnTo>
                      <a:pt x="1841" y="7424"/>
                    </a:lnTo>
                    <a:lnTo>
                      <a:pt x="1865" y="7390"/>
                    </a:lnTo>
                    <a:lnTo>
                      <a:pt x="1888" y="7357"/>
                    </a:lnTo>
                    <a:lnTo>
                      <a:pt x="1911" y="7323"/>
                    </a:lnTo>
                    <a:lnTo>
                      <a:pt x="1938" y="7290"/>
                    </a:lnTo>
                    <a:lnTo>
                      <a:pt x="1961" y="7257"/>
                    </a:lnTo>
                    <a:lnTo>
                      <a:pt x="1985" y="7223"/>
                    </a:lnTo>
                    <a:lnTo>
                      <a:pt x="2008" y="7189"/>
                    </a:lnTo>
                    <a:lnTo>
                      <a:pt x="2035" y="7157"/>
                    </a:lnTo>
                    <a:lnTo>
                      <a:pt x="2058" y="7123"/>
                    </a:lnTo>
                    <a:lnTo>
                      <a:pt x="2085" y="7089"/>
                    </a:lnTo>
                    <a:lnTo>
                      <a:pt x="2108" y="7056"/>
                    </a:lnTo>
                    <a:lnTo>
                      <a:pt x="2135" y="7023"/>
                    </a:lnTo>
                    <a:lnTo>
                      <a:pt x="2158" y="6989"/>
                    </a:lnTo>
                    <a:lnTo>
                      <a:pt x="2209" y="6922"/>
                    </a:lnTo>
                    <a:lnTo>
                      <a:pt x="2258" y="6859"/>
                    </a:lnTo>
                    <a:lnTo>
                      <a:pt x="2312" y="6793"/>
                    </a:lnTo>
                    <a:lnTo>
                      <a:pt x="2362" y="6725"/>
                    </a:lnTo>
                    <a:lnTo>
                      <a:pt x="2469" y="6588"/>
                    </a:lnTo>
                    <a:lnTo>
                      <a:pt x="2579" y="6448"/>
                    </a:lnTo>
                    <a:lnTo>
                      <a:pt x="2633" y="6378"/>
                    </a:lnTo>
                    <a:lnTo>
                      <a:pt x="2686" y="6307"/>
                    </a:lnTo>
                    <a:lnTo>
                      <a:pt x="2743" y="6234"/>
                    </a:lnTo>
                    <a:lnTo>
                      <a:pt x="2800" y="6164"/>
                    </a:lnTo>
                    <a:lnTo>
                      <a:pt x="2853" y="6091"/>
                    </a:lnTo>
                    <a:lnTo>
                      <a:pt x="2910" y="6017"/>
                    </a:lnTo>
                    <a:lnTo>
                      <a:pt x="2967" y="5943"/>
                    </a:lnTo>
                    <a:lnTo>
                      <a:pt x="3020" y="5866"/>
                    </a:lnTo>
                    <a:lnTo>
                      <a:pt x="3050" y="5830"/>
                    </a:lnTo>
                    <a:lnTo>
                      <a:pt x="3077" y="5793"/>
                    </a:lnTo>
                    <a:lnTo>
                      <a:pt x="3103" y="5757"/>
                    </a:lnTo>
                    <a:lnTo>
                      <a:pt x="3131" y="5717"/>
                    </a:lnTo>
                    <a:lnTo>
                      <a:pt x="3160" y="5680"/>
                    </a:lnTo>
                    <a:lnTo>
                      <a:pt x="3188" y="5640"/>
                    </a:lnTo>
                    <a:lnTo>
                      <a:pt x="3214" y="5603"/>
                    </a:lnTo>
                    <a:lnTo>
                      <a:pt x="3240" y="5566"/>
                    </a:lnTo>
                    <a:lnTo>
                      <a:pt x="3268" y="5526"/>
                    </a:lnTo>
                    <a:lnTo>
                      <a:pt x="3294" y="5486"/>
                    </a:lnTo>
                    <a:lnTo>
                      <a:pt x="3321" y="5450"/>
                    </a:lnTo>
                    <a:lnTo>
                      <a:pt x="3348" y="5409"/>
                    </a:lnTo>
                    <a:lnTo>
                      <a:pt x="3374" y="5373"/>
                    </a:lnTo>
                    <a:lnTo>
                      <a:pt x="3401" y="5332"/>
                    </a:lnTo>
                    <a:lnTo>
                      <a:pt x="3428" y="5292"/>
                    </a:lnTo>
                    <a:lnTo>
                      <a:pt x="3455" y="5252"/>
                    </a:lnTo>
                    <a:lnTo>
                      <a:pt x="3481" y="5215"/>
                    </a:lnTo>
                    <a:lnTo>
                      <a:pt x="3504" y="5175"/>
                    </a:lnTo>
                    <a:lnTo>
                      <a:pt x="3532" y="5135"/>
                    </a:lnTo>
                    <a:lnTo>
                      <a:pt x="3558" y="5095"/>
                    </a:lnTo>
                    <a:lnTo>
                      <a:pt x="3581" y="5055"/>
                    </a:lnTo>
                    <a:lnTo>
                      <a:pt x="3605" y="5015"/>
                    </a:lnTo>
                    <a:lnTo>
                      <a:pt x="3632" y="4975"/>
                    </a:lnTo>
                    <a:lnTo>
                      <a:pt x="3655" y="4935"/>
                    </a:lnTo>
                    <a:lnTo>
                      <a:pt x="3678" y="4895"/>
                    </a:lnTo>
                    <a:lnTo>
                      <a:pt x="3705" y="4855"/>
                    </a:lnTo>
                    <a:lnTo>
                      <a:pt x="3729" y="4814"/>
                    </a:lnTo>
                    <a:lnTo>
                      <a:pt x="3752" y="4774"/>
                    </a:lnTo>
                    <a:lnTo>
                      <a:pt x="3775" y="4734"/>
                    </a:lnTo>
                    <a:lnTo>
                      <a:pt x="3795" y="4691"/>
                    </a:lnTo>
                    <a:lnTo>
                      <a:pt x="3819" y="4651"/>
                    </a:lnTo>
                    <a:lnTo>
                      <a:pt x="3842" y="4611"/>
                    </a:lnTo>
                    <a:lnTo>
                      <a:pt x="3862" y="4571"/>
                    </a:lnTo>
                    <a:lnTo>
                      <a:pt x="3885" y="4527"/>
                    </a:lnTo>
                    <a:lnTo>
                      <a:pt x="3905" y="4487"/>
                    </a:lnTo>
                    <a:lnTo>
                      <a:pt x="3925" y="4447"/>
                    </a:lnTo>
                    <a:lnTo>
                      <a:pt x="3949" y="4403"/>
                    </a:lnTo>
                    <a:lnTo>
                      <a:pt x="3969" y="4363"/>
                    </a:lnTo>
                    <a:lnTo>
                      <a:pt x="3989" y="4323"/>
                    </a:lnTo>
                    <a:lnTo>
                      <a:pt x="4005" y="4280"/>
                    </a:lnTo>
                    <a:lnTo>
                      <a:pt x="4025" y="4240"/>
                    </a:lnTo>
                    <a:lnTo>
                      <a:pt x="4045" y="4196"/>
                    </a:lnTo>
                    <a:lnTo>
                      <a:pt x="4062" y="4156"/>
                    </a:lnTo>
                    <a:lnTo>
                      <a:pt x="4082" y="4113"/>
                    </a:lnTo>
                    <a:lnTo>
                      <a:pt x="4099" y="4073"/>
                    </a:lnTo>
                    <a:lnTo>
                      <a:pt x="4116" y="4030"/>
                    </a:lnTo>
                    <a:lnTo>
                      <a:pt x="4133" y="3989"/>
                    </a:lnTo>
                    <a:lnTo>
                      <a:pt x="4150" y="3946"/>
                    </a:lnTo>
                    <a:lnTo>
                      <a:pt x="4163" y="3902"/>
                    </a:lnTo>
                    <a:lnTo>
                      <a:pt x="4179" y="3862"/>
                    </a:lnTo>
                    <a:lnTo>
                      <a:pt x="4193" y="3819"/>
                    </a:lnTo>
                    <a:lnTo>
                      <a:pt x="4210" y="3775"/>
                    </a:lnTo>
                    <a:lnTo>
                      <a:pt x="4216" y="3755"/>
                    </a:lnTo>
                    <a:lnTo>
                      <a:pt x="4223" y="3735"/>
                    </a:lnTo>
                    <a:lnTo>
                      <a:pt x="4230" y="3712"/>
                    </a:lnTo>
                    <a:lnTo>
                      <a:pt x="4236" y="3692"/>
                    </a:lnTo>
                    <a:lnTo>
                      <a:pt x="4243" y="3672"/>
                    </a:lnTo>
                    <a:lnTo>
                      <a:pt x="4250" y="3649"/>
                    </a:lnTo>
                    <a:lnTo>
                      <a:pt x="4256" y="3629"/>
                    </a:lnTo>
                    <a:lnTo>
                      <a:pt x="4260" y="3609"/>
                    </a:lnTo>
                    <a:lnTo>
                      <a:pt x="4266" y="3585"/>
                    </a:lnTo>
                    <a:lnTo>
                      <a:pt x="4273" y="3565"/>
                    </a:lnTo>
                    <a:lnTo>
                      <a:pt x="4280" y="3545"/>
                    </a:lnTo>
                    <a:lnTo>
                      <a:pt x="4283" y="3521"/>
                    </a:lnTo>
                    <a:lnTo>
                      <a:pt x="4290" y="3501"/>
                    </a:lnTo>
                    <a:lnTo>
                      <a:pt x="4296" y="3478"/>
                    </a:lnTo>
                    <a:lnTo>
                      <a:pt x="4300" y="3458"/>
                    </a:lnTo>
                    <a:lnTo>
                      <a:pt x="4306" y="3438"/>
                    </a:lnTo>
                    <a:lnTo>
                      <a:pt x="4310" y="3415"/>
                    </a:lnTo>
                    <a:lnTo>
                      <a:pt x="4316" y="3395"/>
                    </a:lnTo>
                    <a:lnTo>
                      <a:pt x="4320" y="3371"/>
                    </a:lnTo>
                    <a:lnTo>
                      <a:pt x="4323" y="3351"/>
                    </a:lnTo>
                    <a:lnTo>
                      <a:pt x="4330" y="3331"/>
                    </a:lnTo>
                    <a:lnTo>
                      <a:pt x="4333" y="3308"/>
                    </a:lnTo>
                    <a:lnTo>
                      <a:pt x="4337" y="3288"/>
                    </a:lnTo>
                    <a:lnTo>
                      <a:pt x="4340" y="3265"/>
                    </a:lnTo>
                    <a:lnTo>
                      <a:pt x="4346" y="3245"/>
                    </a:lnTo>
                    <a:lnTo>
                      <a:pt x="4350" y="3225"/>
                    </a:lnTo>
                    <a:lnTo>
                      <a:pt x="4353" y="3200"/>
                    </a:lnTo>
                    <a:lnTo>
                      <a:pt x="4357" y="3180"/>
                    </a:lnTo>
                    <a:lnTo>
                      <a:pt x="4360" y="3157"/>
                    </a:lnTo>
                    <a:lnTo>
                      <a:pt x="4363" y="3137"/>
                    </a:lnTo>
                    <a:lnTo>
                      <a:pt x="4366" y="3114"/>
                    </a:lnTo>
                    <a:lnTo>
                      <a:pt x="4366" y="3094"/>
                    </a:lnTo>
                    <a:lnTo>
                      <a:pt x="4370" y="3074"/>
                    </a:lnTo>
                    <a:lnTo>
                      <a:pt x="4373" y="3051"/>
                    </a:lnTo>
                    <a:lnTo>
                      <a:pt x="4377" y="3030"/>
                    </a:lnTo>
                    <a:lnTo>
                      <a:pt x="4377" y="3007"/>
                    </a:lnTo>
                    <a:lnTo>
                      <a:pt x="4380" y="2987"/>
                    </a:lnTo>
                    <a:lnTo>
                      <a:pt x="4380" y="2964"/>
                    </a:lnTo>
                    <a:lnTo>
                      <a:pt x="4383" y="2944"/>
                    </a:lnTo>
                    <a:lnTo>
                      <a:pt x="4383" y="2920"/>
                    </a:lnTo>
                    <a:lnTo>
                      <a:pt x="4386" y="2900"/>
                    </a:lnTo>
                    <a:lnTo>
                      <a:pt x="4386" y="2880"/>
                    </a:lnTo>
                    <a:lnTo>
                      <a:pt x="4386" y="2857"/>
                    </a:lnTo>
                    <a:lnTo>
                      <a:pt x="4390" y="2836"/>
                    </a:lnTo>
                    <a:lnTo>
                      <a:pt x="4390" y="2813"/>
                    </a:lnTo>
                    <a:lnTo>
                      <a:pt x="4390" y="2793"/>
                    </a:lnTo>
                    <a:lnTo>
                      <a:pt x="4390" y="2770"/>
                    </a:lnTo>
                    <a:lnTo>
                      <a:pt x="4390" y="2750"/>
                    </a:lnTo>
                    <a:lnTo>
                      <a:pt x="4390" y="2727"/>
                    </a:lnTo>
                    <a:lnTo>
                      <a:pt x="4390" y="2707"/>
                    </a:lnTo>
                    <a:lnTo>
                      <a:pt x="4390" y="2683"/>
                    </a:lnTo>
                    <a:lnTo>
                      <a:pt x="4390" y="2663"/>
                    </a:lnTo>
                    <a:lnTo>
                      <a:pt x="4390" y="2639"/>
                    </a:lnTo>
                    <a:lnTo>
                      <a:pt x="4390" y="2619"/>
                    </a:lnTo>
                    <a:lnTo>
                      <a:pt x="4386" y="2596"/>
                    </a:lnTo>
                    <a:lnTo>
                      <a:pt x="4386" y="2576"/>
                    </a:lnTo>
                    <a:lnTo>
                      <a:pt x="4386" y="2553"/>
                    </a:lnTo>
                    <a:lnTo>
                      <a:pt x="4383" y="2533"/>
                    </a:lnTo>
                    <a:lnTo>
                      <a:pt x="4383" y="2509"/>
                    </a:lnTo>
                    <a:lnTo>
                      <a:pt x="4380" y="2489"/>
                    </a:lnTo>
                    <a:lnTo>
                      <a:pt x="4380" y="2466"/>
                    </a:lnTo>
                    <a:lnTo>
                      <a:pt x="4377" y="2446"/>
                    </a:lnTo>
                    <a:lnTo>
                      <a:pt x="4373" y="2426"/>
                    </a:lnTo>
                    <a:lnTo>
                      <a:pt x="4370" y="2403"/>
                    </a:lnTo>
                    <a:lnTo>
                      <a:pt x="4370" y="2383"/>
                    </a:lnTo>
                    <a:lnTo>
                      <a:pt x="4366" y="2359"/>
                    </a:lnTo>
                    <a:lnTo>
                      <a:pt x="4363" y="2335"/>
                    </a:lnTo>
                    <a:lnTo>
                      <a:pt x="4360" y="2315"/>
                    </a:lnTo>
                    <a:lnTo>
                      <a:pt x="4357" y="2292"/>
                    </a:lnTo>
                    <a:lnTo>
                      <a:pt x="4353" y="2272"/>
                    </a:lnTo>
                    <a:lnTo>
                      <a:pt x="4346" y="2249"/>
                    </a:lnTo>
                    <a:lnTo>
                      <a:pt x="4343" y="2229"/>
                    </a:lnTo>
                    <a:lnTo>
                      <a:pt x="4340" y="2205"/>
                    </a:lnTo>
                    <a:lnTo>
                      <a:pt x="4337" y="2185"/>
                    </a:lnTo>
                    <a:lnTo>
                      <a:pt x="4330" y="2162"/>
                    </a:lnTo>
                    <a:lnTo>
                      <a:pt x="4326" y="2142"/>
                    </a:lnTo>
                    <a:lnTo>
                      <a:pt x="4320" y="2118"/>
                    </a:lnTo>
                    <a:lnTo>
                      <a:pt x="4316" y="2098"/>
                    </a:lnTo>
                    <a:lnTo>
                      <a:pt x="4310" y="2075"/>
                    </a:lnTo>
                    <a:lnTo>
                      <a:pt x="4303" y="2055"/>
                    </a:lnTo>
                    <a:lnTo>
                      <a:pt x="4300" y="2031"/>
                    </a:lnTo>
                    <a:lnTo>
                      <a:pt x="4293" y="2011"/>
                    </a:lnTo>
                    <a:lnTo>
                      <a:pt x="4286" y="1988"/>
                    </a:lnTo>
                    <a:lnTo>
                      <a:pt x="4280" y="1968"/>
                    </a:lnTo>
                    <a:lnTo>
                      <a:pt x="4273" y="1945"/>
                    </a:lnTo>
                    <a:lnTo>
                      <a:pt x="4266" y="1925"/>
                    </a:lnTo>
                    <a:lnTo>
                      <a:pt x="4260" y="1902"/>
                    </a:lnTo>
                    <a:lnTo>
                      <a:pt x="4253" y="1882"/>
                    </a:lnTo>
                    <a:lnTo>
                      <a:pt x="4246" y="1865"/>
                    </a:lnTo>
                    <a:lnTo>
                      <a:pt x="4240" y="1848"/>
                    </a:lnTo>
                    <a:lnTo>
                      <a:pt x="4233" y="1831"/>
                    </a:lnTo>
                    <a:lnTo>
                      <a:pt x="4230" y="1814"/>
                    </a:lnTo>
                    <a:lnTo>
                      <a:pt x="4223" y="1797"/>
                    </a:lnTo>
                    <a:lnTo>
                      <a:pt x="4216" y="1781"/>
                    </a:lnTo>
                    <a:lnTo>
                      <a:pt x="4210" y="1764"/>
                    </a:lnTo>
                    <a:lnTo>
                      <a:pt x="4203" y="1748"/>
                    </a:lnTo>
                    <a:lnTo>
                      <a:pt x="4196" y="1731"/>
                    </a:lnTo>
                    <a:lnTo>
                      <a:pt x="4190" y="1714"/>
                    </a:lnTo>
                    <a:lnTo>
                      <a:pt x="4176" y="1684"/>
                    </a:lnTo>
                    <a:lnTo>
                      <a:pt x="4163" y="1651"/>
                    </a:lnTo>
                    <a:lnTo>
                      <a:pt x="4146" y="1617"/>
                    </a:lnTo>
                    <a:lnTo>
                      <a:pt x="4133" y="1587"/>
                    </a:lnTo>
                    <a:lnTo>
                      <a:pt x="4116" y="1554"/>
                    </a:lnTo>
                    <a:lnTo>
                      <a:pt x="4099" y="1524"/>
                    </a:lnTo>
                    <a:lnTo>
                      <a:pt x="4082" y="1490"/>
                    </a:lnTo>
                    <a:lnTo>
                      <a:pt x="4066" y="1461"/>
                    </a:lnTo>
                    <a:lnTo>
                      <a:pt x="4049" y="1427"/>
                    </a:lnTo>
                    <a:lnTo>
                      <a:pt x="4033" y="1396"/>
                    </a:lnTo>
                    <a:lnTo>
                      <a:pt x="4016" y="1367"/>
                    </a:lnTo>
                    <a:lnTo>
                      <a:pt x="3996" y="1333"/>
                    </a:lnTo>
                    <a:lnTo>
                      <a:pt x="3979" y="1303"/>
                    </a:lnTo>
                    <a:lnTo>
                      <a:pt x="3959" y="1273"/>
                    </a:lnTo>
                    <a:lnTo>
                      <a:pt x="3939" y="1243"/>
                    </a:lnTo>
                    <a:lnTo>
                      <a:pt x="3922" y="1210"/>
                    </a:lnTo>
                    <a:lnTo>
                      <a:pt x="3902" y="1180"/>
                    </a:lnTo>
                    <a:lnTo>
                      <a:pt x="3882" y="1149"/>
                    </a:lnTo>
                    <a:lnTo>
                      <a:pt x="3862" y="1120"/>
                    </a:lnTo>
                    <a:lnTo>
                      <a:pt x="3842" y="1089"/>
                    </a:lnTo>
                    <a:lnTo>
                      <a:pt x="3819" y="1060"/>
                    </a:lnTo>
                    <a:lnTo>
                      <a:pt x="3799" y="1029"/>
                    </a:lnTo>
                    <a:lnTo>
                      <a:pt x="3778" y="1000"/>
                    </a:lnTo>
                    <a:lnTo>
                      <a:pt x="3755" y="969"/>
                    </a:lnTo>
                    <a:lnTo>
                      <a:pt x="3735" y="939"/>
                    </a:lnTo>
                    <a:lnTo>
                      <a:pt x="3732" y="935"/>
                    </a:lnTo>
                    <a:lnTo>
                      <a:pt x="3712" y="909"/>
                    </a:lnTo>
                    <a:lnTo>
                      <a:pt x="3692" y="879"/>
                    </a:lnTo>
                    <a:lnTo>
                      <a:pt x="3669" y="849"/>
                    </a:lnTo>
                    <a:lnTo>
                      <a:pt x="3649" y="819"/>
                    </a:lnTo>
                    <a:lnTo>
                      <a:pt x="3625" y="792"/>
                    </a:lnTo>
                    <a:lnTo>
                      <a:pt x="3601" y="762"/>
                    </a:lnTo>
                    <a:lnTo>
                      <a:pt x="3581" y="732"/>
                    </a:lnTo>
                    <a:lnTo>
                      <a:pt x="3558" y="702"/>
                    </a:lnTo>
                    <a:lnTo>
                      <a:pt x="3511" y="645"/>
                    </a:lnTo>
                    <a:lnTo>
                      <a:pt x="3468" y="585"/>
                    </a:lnTo>
                    <a:lnTo>
                      <a:pt x="3421" y="528"/>
                    </a:lnTo>
                    <a:lnTo>
                      <a:pt x="3374" y="471"/>
                    </a:lnTo>
                    <a:lnTo>
                      <a:pt x="3328" y="411"/>
                    </a:lnTo>
                    <a:lnTo>
                      <a:pt x="3234" y="298"/>
                    </a:lnTo>
                    <a:lnTo>
                      <a:pt x="3191" y="241"/>
                    </a:lnTo>
                    <a:lnTo>
                      <a:pt x="3143" y="184"/>
                    </a:lnTo>
                    <a:lnTo>
                      <a:pt x="3100" y="127"/>
                    </a:lnTo>
                    <a:lnTo>
                      <a:pt x="3060" y="77"/>
                    </a:lnTo>
                    <a:lnTo>
                      <a:pt x="3057" y="67"/>
                    </a:lnTo>
                    <a:lnTo>
                      <a:pt x="2787" y="67"/>
                    </a:lnTo>
                    <a:cubicBezTo>
                      <a:pt x="2750" y="68"/>
                      <a:pt x="2714" y="68"/>
                      <a:pt x="2678" y="68"/>
                    </a:cubicBezTo>
                    <a:cubicBezTo>
                      <a:pt x="2590" y="68"/>
                      <a:pt x="2503" y="66"/>
                      <a:pt x="2415" y="64"/>
                    </a:cubicBezTo>
                    <a:cubicBezTo>
                      <a:pt x="2355" y="64"/>
                      <a:pt x="2295" y="61"/>
                      <a:pt x="2232" y="57"/>
                    </a:cubicBezTo>
                    <a:cubicBezTo>
                      <a:pt x="2201" y="53"/>
                      <a:pt x="2172" y="53"/>
                      <a:pt x="2141" y="50"/>
                    </a:cubicBezTo>
                    <a:cubicBezTo>
                      <a:pt x="2121" y="47"/>
                      <a:pt x="2101" y="47"/>
                      <a:pt x="2081" y="44"/>
                    </a:cubicBezTo>
                    <a:lnTo>
                      <a:pt x="2065" y="44"/>
                    </a:lnTo>
                    <a:cubicBezTo>
                      <a:pt x="2051" y="41"/>
                      <a:pt x="2038" y="41"/>
                      <a:pt x="2025" y="37"/>
                    </a:cubicBezTo>
                    <a:cubicBezTo>
                      <a:pt x="2015" y="37"/>
                      <a:pt x="2008" y="37"/>
                      <a:pt x="2001" y="33"/>
                    </a:cubicBezTo>
                    <a:cubicBezTo>
                      <a:pt x="1988" y="33"/>
                      <a:pt x="1974" y="30"/>
                      <a:pt x="1965" y="30"/>
                    </a:cubicBezTo>
                    <a:cubicBezTo>
                      <a:pt x="1954" y="27"/>
                      <a:pt x="1948" y="27"/>
                      <a:pt x="1941" y="27"/>
                    </a:cubicBezTo>
                    <a:cubicBezTo>
                      <a:pt x="1928" y="24"/>
                      <a:pt x="1918" y="24"/>
                      <a:pt x="1905" y="21"/>
                    </a:cubicBezTo>
                    <a:cubicBezTo>
                      <a:pt x="1897" y="21"/>
                      <a:pt x="1888" y="17"/>
                      <a:pt x="1881" y="17"/>
                    </a:cubicBezTo>
                    <a:cubicBezTo>
                      <a:pt x="1868" y="13"/>
                      <a:pt x="1857" y="13"/>
                      <a:pt x="1845" y="10"/>
                    </a:cubicBezTo>
                    <a:cubicBezTo>
                      <a:pt x="1837" y="7"/>
                      <a:pt x="1831" y="7"/>
                      <a:pt x="1821" y="7"/>
                    </a:cubicBezTo>
                    <a:cubicBezTo>
                      <a:pt x="1811" y="4"/>
                      <a:pt x="1800" y="1"/>
                      <a:pt x="1788"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6"/>
              <p:cNvSpPr/>
              <p:nvPr/>
            </p:nvSpPr>
            <p:spPr>
              <a:xfrm flipH="1">
                <a:off x="2205489" y="2636197"/>
                <a:ext cx="369867" cy="1479826"/>
              </a:xfrm>
              <a:custGeom>
                <a:rect b="b" l="l" r="r" t="t"/>
                <a:pathLst>
                  <a:path extrusionOk="0" h="13655" w="3413">
                    <a:moveTo>
                      <a:pt x="2096" y="1"/>
                    </a:moveTo>
                    <a:cubicBezTo>
                      <a:pt x="2049" y="1"/>
                      <a:pt x="2002" y="4"/>
                      <a:pt x="1959" y="4"/>
                    </a:cubicBezTo>
                    <a:lnTo>
                      <a:pt x="1962" y="14"/>
                    </a:lnTo>
                    <a:lnTo>
                      <a:pt x="2002" y="64"/>
                    </a:lnTo>
                    <a:lnTo>
                      <a:pt x="2045" y="121"/>
                    </a:lnTo>
                    <a:lnTo>
                      <a:pt x="2093" y="178"/>
                    </a:lnTo>
                    <a:lnTo>
                      <a:pt x="2136" y="235"/>
                    </a:lnTo>
                    <a:lnTo>
                      <a:pt x="2230" y="348"/>
                    </a:lnTo>
                    <a:lnTo>
                      <a:pt x="2276" y="408"/>
                    </a:lnTo>
                    <a:lnTo>
                      <a:pt x="2323" y="465"/>
                    </a:lnTo>
                    <a:lnTo>
                      <a:pt x="2370" y="522"/>
                    </a:lnTo>
                    <a:lnTo>
                      <a:pt x="2413" y="582"/>
                    </a:lnTo>
                    <a:lnTo>
                      <a:pt x="2460" y="639"/>
                    </a:lnTo>
                    <a:lnTo>
                      <a:pt x="2483" y="669"/>
                    </a:lnTo>
                    <a:lnTo>
                      <a:pt x="2503" y="699"/>
                    </a:lnTo>
                    <a:lnTo>
                      <a:pt x="2527" y="729"/>
                    </a:lnTo>
                    <a:lnTo>
                      <a:pt x="2551" y="756"/>
                    </a:lnTo>
                    <a:lnTo>
                      <a:pt x="2571" y="786"/>
                    </a:lnTo>
                    <a:lnTo>
                      <a:pt x="2594" y="816"/>
                    </a:lnTo>
                    <a:lnTo>
                      <a:pt x="2614" y="846"/>
                    </a:lnTo>
                    <a:lnTo>
                      <a:pt x="2634" y="872"/>
                    </a:lnTo>
                    <a:lnTo>
                      <a:pt x="2637" y="876"/>
                    </a:lnTo>
                    <a:lnTo>
                      <a:pt x="2657" y="906"/>
                    </a:lnTo>
                    <a:lnTo>
                      <a:pt x="2680" y="937"/>
                    </a:lnTo>
                    <a:lnTo>
                      <a:pt x="2701" y="966"/>
                    </a:lnTo>
                    <a:lnTo>
                      <a:pt x="2721" y="997"/>
                    </a:lnTo>
                    <a:lnTo>
                      <a:pt x="2744" y="1026"/>
                    </a:lnTo>
                    <a:lnTo>
                      <a:pt x="2764" y="1057"/>
                    </a:lnTo>
                    <a:lnTo>
                      <a:pt x="2784" y="1086"/>
                    </a:lnTo>
                    <a:lnTo>
                      <a:pt x="2804" y="1117"/>
                    </a:lnTo>
                    <a:lnTo>
                      <a:pt x="2824" y="1147"/>
                    </a:lnTo>
                    <a:lnTo>
                      <a:pt x="2841" y="1180"/>
                    </a:lnTo>
                    <a:lnTo>
                      <a:pt x="2861" y="1210"/>
                    </a:lnTo>
                    <a:lnTo>
                      <a:pt x="2881" y="1240"/>
                    </a:lnTo>
                    <a:lnTo>
                      <a:pt x="2898" y="1270"/>
                    </a:lnTo>
                    <a:lnTo>
                      <a:pt x="2918" y="1304"/>
                    </a:lnTo>
                    <a:lnTo>
                      <a:pt x="2935" y="1333"/>
                    </a:lnTo>
                    <a:lnTo>
                      <a:pt x="2951" y="1364"/>
                    </a:lnTo>
                    <a:lnTo>
                      <a:pt x="2968" y="1398"/>
                    </a:lnTo>
                    <a:lnTo>
                      <a:pt x="2984" y="1427"/>
                    </a:lnTo>
                    <a:lnTo>
                      <a:pt x="3001" y="1461"/>
                    </a:lnTo>
                    <a:lnTo>
                      <a:pt x="3018" y="1491"/>
                    </a:lnTo>
                    <a:lnTo>
                      <a:pt x="3035" y="1524"/>
                    </a:lnTo>
                    <a:lnTo>
                      <a:pt x="3048" y="1554"/>
                    </a:lnTo>
                    <a:lnTo>
                      <a:pt x="3065" y="1588"/>
                    </a:lnTo>
                    <a:lnTo>
                      <a:pt x="3078" y="1621"/>
                    </a:lnTo>
                    <a:lnTo>
                      <a:pt x="3092" y="1651"/>
                    </a:lnTo>
                    <a:lnTo>
                      <a:pt x="3098" y="1668"/>
                    </a:lnTo>
                    <a:lnTo>
                      <a:pt x="3105" y="1685"/>
                    </a:lnTo>
                    <a:lnTo>
                      <a:pt x="3112" y="1701"/>
                    </a:lnTo>
                    <a:lnTo>
                      <a:pt x="3118" y="1718"/>
                    </a:lnTo>
                    <a:lnTo>
                      <a:pt x="3125" y="1734"/>
                    </a:lnTo>
                    <a:lnTo>
                      <a:pt x="3132" y="1751"/>
                    </a:lnTo>
                    <a:lnTo>
                      <a:pt x="3135" y="1768"/>
                    </a:lnTo>
                    <a:lnTo>
                      <a:pt x="3142" y="1785"/>
                    </a:lnTo>
                    <a:lnTo>
                      <a:pt x="3148" y="1802"/>
                    </a:lnTo>
                    <a:lnTo>
                      <a:pt x="3155" y="1819"/>
                    </a:lnTo>
                    <a:lnTo>
                      <a:pt x="3162" y="1839"/>
                    </a:lnTo>
                    <a:lnTo>
                      <a:pt x="3168" y="1862"/>
                    </a:lnTo>
                    <a:lnTo>
                      <a:pt x="3175" y="1882"/>
                    </a:lnTo>
                    <a:lnTo>
                      <a:pt x="3182" y="1905"/>
                    </a:lnTo>
                    <a:lnTo>
                      <a:pt x="3188" y="1925"/>
                    </a:lnTo>
                    <a:lnTo>
                      <a:pt x="3195" y="1948"/>
                    </a:lnTo>
                    <a:lnTo>
                      <a:pt x="3202" y="1968"/>
                    </a:lnTo>
                    <a:lnTo>
                      <a:pt x="3205" y="1992"/>
                    </a:lnTo>
                    <a:lnTo>
                      <a:pt x="3212" y="2012"/>
                    </a:lnTo>
                    <a:lnTo>
                      <a:pt x="3218" y="2035"/>
                    </a:lnTo>
                    <a:lnTo>
                      <a:pt x="3222" y="2055"/>
                    </a:lnTo>
                    <a:lnTo>
                      <a:pt x="3228" y="2079"/>
                    </a:lnTo>
                    <a:lnTo>
                      <a:pt x="3232" y="2099"/>
                    </a:lnTo>
                    <a:lnTo>
                      <a:pt x="3239" y="2122"/>
                    </a:lnTo>
                    <a:lnTo>
                      <a:pt x="3242" y="2142"/>
                    </a:lnTo>
                    <a:lnTo>
                      <a:pt x="3245" y="2166"/>
                    </a:lnTo>
                    <a:lnTo>
                      <a:pt x="3248" y="2186"/>
                    </a:lnTo>
                    <a:lnTo>
                      <a:pt x="3255" y="2209"/>
                    </a:lnTo>
                    <a:lnTo>
                      <a:pt x="3259" y="2229"/>
                    </a:lnTo>
                    <a:lnTo>
                      <a:pt x="3262" y="2252"/>
                    </a:lnTo>
                    <a:lnTo>
                      <a:pt x="3265" y="2272"/>
                    </a:lnTo>
                    <a:lnTo>
                      <a:pt x="3268" y="2296"/>
                    </a:lnTo>
                    <a:lnTo>
                      <a:pt x="3272" y="2320"/>
                    </a:lnTo>
                    <a:lnTo>
                      <a:pt x="3272" y="2340"/>
                    </a:lnTo>
                    <a:lnTo>
                      <a:pt x="3275" y="2363"/>
                    </a:lnTo>
                    <a:lnTo>
                      <a:pt x="3279" y="2383"/>
                    </a:lnTo>
                    <a:lnTo>
                      <a:pt x="3282" y="2403"/>
                    </a:lnTo>
                    <a:lnTo>
                      <a:pt x="3282" y="2426"/>
                    </a:lnTo>
                    <a:lnTo>
                      <a:pt x="3285" y="2446"/>
                    </a:lnTo>
                    <a:lnTo>
                      <a:pt x="3285" y="2470"/>
                    </a:lnTo>
                    <a:lnTo>
                      <a:pt x="3288" y="2490"/>
                    </a:lnTo>
                    <a:lnTo>
                      <a:pt x="3288" y="2513"/>
                    </a:lnTo>
                    <a:lnTo>
                      <a:pt x="3288" y="2533"/>
                    </a:lnTo>
                    <a:lnTo>
                      <a:pt x="3292" y="2556"/>
                    </a:lnTo>
                    <a:lnTo>
                      <a:pt x="3292" y="2576"/>
                    </a:lnTo>
                    <a:lnTo>
                      <a:pt x="3292" y="2600"/>
                    </a:lnTo>
                    <a:lnTo>
                      <a:pt x="3292" y="2620"/>
                    </a:lnTo>
                    <a:lnTo>
                      <a:pt x="3292" y="2644"/>
                    </a:lnTo>
                    <a:lnTo>
                      <a:pt x="3292" y="2664"/>
                    </a:lnTo>
                    <a:lnTo>
                      <a:pt x="3292" y="2687"/>
                    </a:lnTo>
                    <a:lnTo>
                      <a:pt x="3292" y="2707"/>
                    </a:lnTo>
                    <a:lnTo>
                      <a:pt x="3292" y="2730"/>
                    </a:lnTo>
                    <a:lnTo>
                      <a:pt x="3292" y="2750"/>
                    </a:lnTo>
                    <a:lnTo>
                      <a:pt x="3292" y="2773"/>
                    </a:lnTo>
                    <a:lnTo>
                      <a:pt x="3288" y="2794"/>
                    </a:lnTo>
                    <a:lnTo>
                      <a:pt x="3288" y="2817"/>
                    </a:lnTo>
                    <a:lnTo>
                      <a:pt x="3288" y="2837"/>
                    </a:lnTo>
                    <a:lnTo>
                      <a:pt x="3285" y="2857"/>
                    </a:lnTo>
                    <a:lnTo>
                      <a:pt x="3285" y="2881"/>
                    </a:lnTo>
                    <a:lnTo>
                      <a:pt x="3282" y="2901"/>
                    </a:lnTo>
                    <a:lnTo>
                      <a:pt x="3282" y="2924"/>
                    </a:lnTo>
                    <a:lnTo>
                      <a:pt x="3279" y="2944"/>
                    </a:lnTo>
                    <a:lnTo>
                      <a:pt x="3279" y="2967"/>
                    </a:lnTo>
                    <a:lnTo>
                      <a:pt x="3275" y="2988"/>
                    </a:lnTo>
                    <a:lnTo>
                      <a:pt x="3272" y="3011"/>
                    </a:lnTo>
                    <a:lnTo>
                      <a:pt x="3268" y="3031"/>
                    </a:lnTo>
                    <a:lnTo>
                      <a:pt x="3268" y="3051"/>
                    </a:lnTo>
                    <a:lnTo>
                      <a:pt x="3265" y="3074"/>
                    </a:lnTo>
                    <a:lnTo>
                      <a:pt x="3262" y="3094"/>
                    </a:lnTo>
                    <a:lnTo>
                      <a:pt x="3259" y="3117"/>
                    </a:lnTo>
                    <a:lnTo>
                      <a:pt x="3255" y="3137"/>
                    </a:lnTo>
                    <a:lnTo>
                      <a:pt x="3252" y="3162"/>
                    </a:lnTo>
                    <a:lnTo>
                      <a:pt x="3248" y="3182"/>
                    </a:lnTo>
                    <a:lnTo>
                      <a:pt x="3242" y="3202"/>
                    </a:lnTo>
                    <a:lnTo>
                      <a:pt x="3239" y="3225"/>
                    </a:lnTo>
                    <a:lnTo>
                      <a:pt x="3235" y="3245"/>
                    </a:lnTo>
                    <a:lnTo>
                      <a:pt x="3232" y="3268"/>
                    </a:lnTo>
                    <a:lnTo>
                      <a:pt x="3225" y="3288"/>
                    </a:lnTo>
                    <a:lnTo>
                      <a:pt x="3222" y="3308"/>
                    </a:lnTo>
                    <a:lnTo>
                      <a:pt x="3218" y="3332"/>
                    </a:lnTo>
                    <a:lnTo>
                      <a:pt x="3212" y="3352"/>
                    </a:lnTo>
                    <a:lnTo>
                      <a:pt x="3208" y="3375"/>
                    </a:lnTo>
                    <a:lnTo>
                      <a:pt x="3202" y="3395"/>
                    </a:lnTo>
                    <a:lnTo>
                      <a:pt x="3198" y="3415"/>
                    </a:lnTo>
                    <a:lnTo>
                      <a:pt x="3192" y="3438"/>
                    </a:lnTo>
                    <a:lnTo>
                      <a:pt x="3185" y="3458"/>
                    </a:lnTo>
                    <a:lnTo>
                      <a:pt x="3182" y="3482"/>
                    </a:lnTo>
                    <a:lnTo>
                      <a:pt x="3175" y="3502"/>
                    </a:lnTo>
                    <a:lnTo>
                      <a:pt x="3168" y="3522"/>
                    </a:lnTo>
                    <a:lnTo>
                      <a:pt x="3162" y="3546"/>
                    </a:lnTo>
                    <a:lnTo>
                      <a:pt x="3158" y="3566"/>
                    </a:lnTo>
                    <a:lnTo>
                      <a:pt x="3152" y="3586"/>
                    </a:lnTo>
                    <a:lnTo>
                      <a:pt x="3145" y="3609"/>
                    </a:lnTo>
                    <a:lnTo>
                      <a:pt x="3138" y="3629"/>
                    </a:lnTo>
                    <a:lnTo>
                      <a:pt x="3132" y="3649"/>
                    </a:lnTo>
                    <a:lnTo>
                      <a:pt x="3125" y="3672"/>
                    </a:lnTo>
                    <a:lnTo>
                      <a:pt x="3118" y="3692"/>
                    </a:lnTo>
                    <a:lnTo>
                      <a:pt x="3112" y="3712"/>
                    </a:lnTo>
                    <a:lnTo>
                      <a:pt x="3095" y="3756"/>
                    </a:lnTo>
                    <a:lnTo>
                      <a:pt x="3081" y="3799"/>
                    </a:lnTo>
                    <a:lnTo>
                      <a:pt x="3065" y="3839"/>
                    </a:lnTo>
                    <a:lnTo>
                      <a:pt x="3052" y="3883"/>
                    </a:lnTo>
                    <a:lnTo>
                      <a:pt x="3035" y="3926"/>
                    </a:lnTo>
                    <a:lnTo>
                      <a:pt x="3018" y="3967"/>
                    </a:lnTo>
                    <a:lnTo>
                      <a:pt x="3001" y="4010"/>
                    </a:lnTo>
                    <a:lnTo>
                      <a:pt x="2984" y="4050"/>
                    </a:lnTo>
                    <a:lnTo>
                      <a:pt x="2964" y="4093"/>
                    </a:lnTo>
                    <a:lnTo>
                      <a:pt x="2947" y="4133"/>
                    </a:lnTo>
                    <a:lnTo>
                      <a:pt x="2927" y="4177"/>
                    </a:lnTo>
                    <a:lnTo>
                      <a:pt x="2907" y="4217"/>
                    </a:lnTo>
                    <a:lnTo>
                      <a:pt x="2891" y="4260"/>
                    </a:lnTo>
                    <a:lnTo>
                      <a:pt x="2871" y="4300"/>
                    </a:lnTo>
                    <a:lnTo>
                      <a:pt x="2851" y="4340"/>
                    </a:lnTo>
                    <a:lnTo>
                      <a:pt x="2827" y="4384"/>
                    </a:lnTo>
                    <a:lnTo>
                      <a:pt x="2807" y="4424"/>
                    </a:lnTo>
                    <a:lnTo>
                      <a:pt x="2787" y="4464"/>
                    </a:lnTo>
                    <a:lnTo>
                      <a:pt x="2764" y="4508"/>
                    </a:lnTo>
                    <a:lnTo>
                      <a:pt x="2744" y="4548"/>
                    </a:lnTo>
                    <a:lnTo>
                      <a:pt x="2721" y="4588"/>
                    </a:lnTo>
                    <a:lnTo>
                      <a:pt x="2697" y="4628"/>
                    </a:lnTo>
                    <a:lnTo>
                      <a:pt x="2677" y="4671"/>
                    </a:lnTo>
                    <a:lnTo>
                      <a:pt x="2654" y="4711"/>
                    </a:lnTo>
                    <a:lnTo>
                      <a:pt x="2631" y="4751"/>
                    </a:lnTo>
                    <a:lnTo>
                      <a:pt x="2607" y="4792"/>
                    </a:lnTo>
                    <a:lnTo>
                      <a:pt x="2580" y="4832"/>
                    </a:lnTo>
                    <a:lnTo>
                      <a:pt x="2557" y="4872"/>
                    </a:lnTo>
                    <a:lnTo>
                      <a:pt x="2534" y="4912"/>
                    </a:lnTo>
                    <a:lnTo>
                      <a:pt x="2507" y="4952"/>
                    </a:lnTo>
                    <a:lnTo>
                      <a:pt x="2483" y="4992"/>
                    </a:lnTo>
                    <a:lnTo>
                      <a:pt x="2460" y="5032"/>
                    </a:lnTo>
                    <a:lnTo>
                      <a:pt x="2434" y="5072"/>
                    </a:lnTo>
                    <a:lnTo>
                      <a:pt x="2406" y="5112"/>
                    </a:lnTo>
                    <a:lnTo>
                      <a:pt x="2383" y="5152"/>
                    </a:lnTo>
                    <a:lnTo>
                      <a:pt x="2357" y="5189"/>
                    </a:lnTo>
                    <a:lnTo>
                      <a:pt x="2330" y="5229"/>
                    </a:lnTo>
                    <a:lnTo>
                      <a:pt x="2303" y="5269"/>
                    </a:lnTo>
                    <a:lnTo>
                      <a:pt x="2276" y="5310"/>
                    </a:lnTo>
                    <a:lnTo>
                      <a:pt x="2250" y="5346"/>
                    </a:lnTo>
                    <a:lnTo>
                      <a:pt x="2223" y="5387"/>
                    </a:lnTo>
                    <a:lnTo>
                      <a:pt x="2196" y="5423"/>
                    </a:lnTo>
                    <a:lnTo>
                      <a:pt x="2170" y="5463"/>
                    </a:lnTo>
                    <a:lnTo>
                      <a:pt x="2142" y="5503"/>
                    </a:lnTo>
                    <a:lnTo>
                      <a:pt x="2116" y="5540"/>
                    </a:lnTo>
                    <a:lnTo>
                      <a:pt x="2090" y="5577"/>
                    </a:lnTo>
                    <a:lnTo>
                      <a:pt x="2062" y="5617"/>
                    </a:lnTo>
                    <a:lnTo>
                      <a:pt x="2033" y="5654"/>
                    </a:lnTo>
                    <a:lnTo>
                      <a:pt x="2005" y="5694"/>
                    </a:lnTo>
                    <a:lnTo>
                      <a:pt x="1979" y="5730"/>
                    </a:lnTo>
                    <a:lnTo>
                      <a:pt x="1952" y="5767"/>
                    </a:lnTo>
                    <a:lnTo>
                      <a:pt x="1922" y="5803"/>
                    </a:lnTo>
                    <a:lnTo>
                      <a:pt x="1869" y="5880"/>
                    </a:lnTo>
                    <a:lnTo>
                      <a:pt x="1812" y="5954"/>
                    </a:lnTo>
                    <a:lnTo>
                      <a:pt x="1755" y="6028"/>
                    </a:lnTo>
                    <a:lnTo>
                      <a:pt x="1702" y="6101"/>
                    </a:lnTo>
                    <a:lnTo>
                      <a:pt x="1645" y="6171"/>
                    </a:lnTo>
                    <a:lnTo>
                      <a:pt x="1588" y="6244"/>
                    </a:lnTo>
                    <a:lnTo>
                      <a:pt x="1535" y="6315"/>
                    </a:lnTo>
                    <a:lnTo>
                      <a:pt x="1481" y="6385"/>
                    </a:lnTo>
                    <a:lnTo>
                      <a:pt x="1371" y="6525"/>
                    </a:lnTo>
                    <a:lnTo>
                      <a:pt x="1264" y="6662"/>
                    </a:lnTo>
                    <a:lnTo>
                      <a:pt x="1214" y="6730"/>
                    </a:lnTo>
                    <a:lnTo>
                      <a:pt x="1160" y="6796"/>
                    </a:lnTo>
                    <a:lnTo>
                      <a:pt x="1111" y="6859"/>
                    </a:lnTo>
                    <a:lnTo>
                      <a:pt x="1060" y="6926"/>
                    </a:lnTo>
                    <a:lnTo>
                      <a:pt x="1037" y="6960"/>
                    </a:lnTo>
                    <a:lnTo>
                      <a:pt x="1010" y="6993"/>
                    </a:lnTo>
                    <a:lnTo>
                      <a:pt x="987" y="7026"/>
                    </a:lnTo>
                    <a:lnTo>
                      <a:pt x="960" y="7060"/>
                    </a:lnTo>
                    <a:lnTo>
                      <a:pt x="937" y="7094"/>
                    </a:lnTo>
                    <a:lnTo>
                      <a:pt x="910" y="7126"/>
                    </a:lnTo>
                    <a:lnTo>
                      <a:pt x="887" y="7160"/>
                    </a:lnTo>
                    <a:lnTo>
                      <a:pt x="863" y="7194"/>
                    </a:lnTo>
                    <a:lnTo>
                      <a:pt x="840" y="7227"/>
                    </a:lnTo>
                    <a:lnTo>
                      <a:pt x="813" y="7260"/>
                    </a:lnTo>
                    <a:lnTo>
                      <a:pt x="790" y="7294"/>
                    </a:lnTo>
                    <a:lnTo>
                      <a:pt x="767" y="7327"/>
                    </a:lnTo>
                    <a:lnTo>
                      <a:pt x="743" y="7361"/>
                    </a:lnTo>
                    <a:lnTo>
                      <a:pt x="719" y="7397"/>
                    </a:lnTo>
                    <a:lnTo>
                      <a:pt x="696" y="7431"/>
                    </a:lnTo>
                    <a:lnTo>
                      <a:pt x="673" y="7464"/>
                    </a:lnTo>
                    <a:lnTo>
                      <a:pt x="650" y="7498"/>
                    </a:lnTo>
                    <a:lnTo>
                      <a:pt x="626" y="7531"/>
                    </a:lnTo>
                    <a:lnTo>
                      <a:pt x="606" y="7567"/>
                    </a:lnTo>
                    <a:lnTo>
                      <a:pt x="582" y="7601"/>
                    </a:lnTo>
                    <a:lnTo>
                      <a:pt x="559" y="7635"/>
                    </a:lnTo>
                    <a:lnTo>
                      <a:pt x="536" y="7672"/>
                    </a:lnTo>
                    <a:lnTo>
                      <a:pt x="512" y="7705"/>
                    </a:lnTo>
                    <a:lnTo>
                      <a:pt x="492" y="7738"/>
                    </a:lnTo>
                    <a:lnTo>
                      <a:pt x="469" y="7775"/>
                    </a:lnTo>
                    <a:lnTo>
                      <a:pt x="446" y="7808"/>
                    </a:lnTo>
                    <a:lnTo>
                      <a:pt x="426" y="7845"/>
                    </a:lnTo>
                    <a:lnTo>
                      <a:pt x="402" y="7878"/>
                    </a:lnTo>
                    <a:lnTo>
                      <a:pt x="358" y="7948"/>
                    </a:lnTo>
                    <a:lnTo>
                      <a:pt x="315" y="8022"/>
                    </a:lnTo>
                    <a:lnTo>
                      <a:pt x="295" y="8052"/>
                    </a:lnTo>
                    <a:lnTo>
                      <a:pt x="275" y="8085"/>
                    </a:lnTo>
                    <a:lnTo>
                      <a:pt x="252" y="8122"/>
                    </a:lnTo>
                    <a:lnTo>
                      <a:pt x="232" y="8156"/>
                    </a:lnTo>
                    <a:lnTo>
                      <a:pt x="209" y="8193"/>
                    </a:lnTo>
                    <a:lnTo>
                      <a:pt x="198" y="8209"/>
                    </a:lnTo>
                    <a:lnTo>
                      <a:pt x="185" y="8229"/>
                    </a:lnTo>
                    <a:lnTo>
                      <a:pt x="175" y="8249"/>
                    </a:lnTo>
                    <a:lnTo>
                      <a:pt x="165" y="8266"/>
                    </a:lnTo>
                    <a:lnTo>
                      <a:pt x="155" y="8286"/>
                    </a:lnTo>
                    <a:lnTo>
                      <a:pt x="141" y="8306"/>
                    </a:lnTo>
                    <a:lnTo>
                      <a:pt x="132" y="8326"/>
                    </a:lnTo>
                    <a:lnTo>
                      <a:pt x="121" y="8343"/>
                    </a:lnTo>
                    <a:lnTo>
                      <a:pt x="112" y="8363"/>
                    </a:lnTo>
                    <a:lnTo>
                      <a:pt x="101" y="8383"/>
                    </a:lnTo>
                    <a:lnTo>
                      <a:pt x="91" y="8403"/>
                    </a:lnTo>
                    <a:lnTo>
                      <a:pt x="85" y="8423"/>
                    </a:lnTo>
                    <a:lnTo>
                      <a:pt x="75" y="8443"/>
                    </a:lnTo>
                    <a:lnTo>
                      <a:pt x="65" y="8463"/>
                    </a:lnTo>
                    <a:lnTo>
                      <a:pt x="58" y="8486"/>
                    </a:lnTo>
                    <a:lnTo>
                      <a:pt x="51" y="8506"/>
                    </a:lnTo>
                    <a:lnTo>
                      <a:pt x="45" y="8526"/>
                    </a:lnTo>
                    <a:lnTo>
                      <a:pt x="38" y="8537"/>
                    </a:lnTo>
                    <a:lnTo>
                      <a:pt x="38" y="8546"/>
                    </a:lnTo>
                    <a:lnTo>
                      <a:pt x="35" y="8557"/>
                    </a:lnTo>
                    <a:lnTo>
                      <a:pt x="31" y="8566"/>
                    </a:lnTo>
                    <a:lnTo>
                      <a:pt x="28" y="8577"/>
                    </a:lnTo>
                    <a:lnTo>
                      <a:pt x="25" y="8590"/>
                    </a:lnTo>
                    <a:lnTo>
                      <a:pt x="21" y="8600"/>
                    </a:lnTo>
                    <a:lnTo>
                      <a:pt x="21" y="8610"/>
                    </a:lnTo>
                    <a:lnTo>
                      <a:pt x="18" y="8620"/>
                    </a:lnTo>
                    <a:lnTo>
                      <a:pt x="15" y="8630"/>
                    </a:lnTo>
                    <a:lnTo>
                      <a:pt x="15" y="8643"/>
                    </a:lnTo>
                    <a:lnTo>
                      <a:pt x="11" y="8657"/>
                    </a:lnTo>
                    <a:lnTo>
                      <a:pt x="8" y="8670"/>
                    </a:lnTo>
                    <a:lnTo>
                      <a:pt x="8" y="8683"/>
                    </a:lnTo>
                    <a:lnTo>
                      <a:pt x="8" y="8694"/>
                    </a:lnTo>
                    <a:lnTo>
                      <a:pt x="5" y="8707"/>
                    </a:lnTo>
                    <a:lnTo>
                      <a:pt x="5" y="8720"/>
                    </a:lnTo>
                    <a:lnTo>
                      <a:pt x="5" y="8734"/>
                    </a:lnTo>
                    <a:lnTo>
                      <a:pt x="1" y="8747"/>
                    </a:lnTo>
                    <a:lnTo>
                      <a:pt x="1" y="8760"/>
                    </a:lnTo>
                    <a:lnTo>
                      <a:pt x="1" y="8774"/>
                    </a:lnTo>
                    <a:lnTo>
                      <a:pt x="1" y="8787"/>
                    </a:lnTo>
                    <a:lnTo>
                      <a:pt x="1" y="8801"/>
                    </a:lnTo>
                    <a:lnTo>
                      <a:pt x="1" y="8814"/>
                    </a:lnTo>
                    <a:lnTo>
                      <a:pt x="1" y="8827"/>
                    </a:lnTo>
                    <a:lnTo>
                      <a:pt x="1" y="8841"/>
                    </a:lnTo>
                    <a:lnTo>
                      <a:pt x="1" y="8854"/>
                    </a:lnTo>
                    <a:lnTo>
                      <a:pt x="1" y="8867"/>
                    </a:lnTo>
                    <a:lnTo>
                      <a:pt x="1" y="8881"/>
                    </a:lnTo>
                    <a:lnTo>
                      <a:pt x="5" y="8894"/>
                    </a:lnTo>
                    <a:lnTo>
                      <a:pt x="5" y="8907"/>
                    </a:lnTo>
                    <a:lnTo>
                      <a:pt x="5" y="8921"/>
                    </a:lnTo>
                    <a:lnTo>
                      <a:pt x="8" y="8934"/>
                    </a:lnTo>
                    <a:lnTo>
                      <a:pt x="8" y="8947"/>
                    </a:lnTo>
                    <a:lnTo>
                      <a:pt x="11" y="8961"/>
                    </a:lnTo>
                    <a:lnTo>
                      <a:pt x="11" y="8975"/>
                    </a:lnTo>
                    <a:lnTo>
                      <a:pt x="15" y="9001"/>
                    </a:lnTo>
                    <a:lnTo>
                      <a:pt x="18" y="9027"/>
                    </a:lnTo>
                    <a:lnTo>
                      <a:pt x="25" y="9058"/>
                    </a:lnTo>
                    <a:lnTo>
                      <a:pt x="28" y="9084"/>
                    </a:lnTo>
                    <a:lnTo>
                      <a:pt x="35" y="9111"/>
                    </a:lnTo>
                    <a:lnTo>
                      <a:pt x="41" y="9138"/>
                    </a:lnTo>
                    <a:lnTo>
                      <a:pt x="48" y="9165"/>
                    </a:lnTo>
                    <a:lnTo>
                      <a:pt x="55" y="9195"/>
                    </a:lnTo>
                    <a:lnTo>
                      <a:pt x="61" y="9222"/>
                    </a:lnTo>
                    <a:lnTo>
                      <a:pt x="68" y="9248"/>
                    </a:lnTo>
                    <a:lnTo>
                      <a:pt x="78" y="9278"/>
                    </a:lnTo>
                    <a:lnTo>
                      <a:pt x="85" y="9305"/>
                    </a:lnTo>
                    <a:lnTo>
                      <a:pt x="95" y="9331"/>
                    </a:lnTo>
                    <a:lnTo>
                      <a:pt x="105" y="9359"/>
                    </a:lnTo>
                    <a:lnTo>
                      <a:pt x="112" y="9385"/>
                    </a:lnTo>
                    <a:lnTo>
                      <a:pt x="121" y="9416"/>
                    </a:lnTo>
                    <a:lnTo>
                      <a:pt x="132" y="9442"/>
                    </a:lnTo>
                    <a:lnTo>
                      <a:pt x="141" y="9468"/>
                    </a:lnTo>
                    <a:lnTo>
                      <a:pt x="152" y="9496"/>
                    </a:lnTo>
                    <a:lnTo>
                      <a:pt x="161" y="9522"/>
                    </a:lnTo>
                    <a:lnTo>
                      <a:pt x="175" y="9549"/>
                    </a:lnTo>
                    <a:lnTo>
                      <a:pt x="185" y="9576"/>
                    </a:lnTo>
                    <a:lnTo>
                      <a:pt x="195" y="9606"/>
                    </a:lnTo>
                    <a:lnTo>
                      <a:pt x="205" y="9632"/>
                    </a:lnTo>
                    <a:lnTo>
                      <a:pt x="218" y="9659"/>
                    </a:lnTo>
                    <a:lnTo>
                      <a:pt x="229" y="9683"/>
                    </a:lnTo>
                    <a:lnTo>
                      <a:pt x="241" y="9709"/>
                    </a:lnTo>
                    <a:lnTo>
                      <a:pt x="252" y="9736"/>
                    </a:lnTo>
                    <a:lnTo>
                      <a:pt x="265" y="9763"/>
                    </a:lnTo>
                    <a:lnTo>
                      <a:pt x="275" y="9789"/>
                    </a:lnTo>
                    <a:lnTo>
                      <a:pt x="289" y="9812"/>
                    </a:lnTo>
                    <a:lnTo>
                      <a:pt x="312" y="9866"/>
                    </a:lnTo>
                    <a:lnTo>
                      <a:pt x="335" y="9917"/>
                    </a:lnTo>
                    <a:lnTo>
                      <a:pt x="358" y="9963"/>
                    </a:lnTo>
                    <a:lnTo>
                      <a:pt x="382" y="10013"/>
                    </a:lnTo>
                    <a:lnTo>
                      <a:pt x="409" y="10060"/>
                    </a:lnTo>
                    <a:lnTo>
                      <a:pt x="429" y="10107"/>
                    </a:lnTo>
                    <a:lnTo>
                      <a:pt x="476" y="10193"/>
                    </a:lnTo>
                    <a:lnTo>
                      <a:pt x="496" y="10237"/>
                    </a:lnTo>
                    <a:lnTo>
                      <a:pt x="516" y="10277"/>
                    </a:lnTo>
                    <a:lnTo>
                      <a:pt x="546" y="10341"/>
                    </a:lnTo>
                    <a:lnTo>
                      <a:pt x="579" y="10404"/>
                    </a:lnTo>
                    <a:lnTo>
                      <a:pt x="613" y="10464"/>
                    </a:lnTo>
                    <a:lnTo>
                      <a:pt x="646" y="10528"/>
                    </a:lnTo>
                    <a:lnTo>
                      <a:pt x="676" y="10591"/>
                    </a:lnTo>
                    <a:lnTo>
                      <a:pt x="710" y="10651"/>
                    </a:lnTo>
                    <a:lnTo>
                      <a:pt x="743" y="10714"/>
                    </a:lnTo>
                    <a:lnTo>
                      <a:pt x="776" y="10779"/>
                    </a:lnTo>
                    <a:lnTo>
                      <a:pt x="813" y="10839"/>
                    </a:lnTo>
                    <a:lnTo>
                      <a:pt x="847" y="10899"/>
                    </a:lnTo>
                    <a:lnTo>
                      <a:pt x="880" y="10962"/>
                    </a:lnTo>
                    <a:lnTo>
                      <a:pt x="913" y="11022"/>
                    </a:lnTo>
                    <a:lnTo>
                      <a:pt x="950" y="11086"/>
                    </a:lnTo>
                    <a:lnTo>
                      <a:pt x="983" y="11146"/>
                    </a:lnTo>
                    <a:lnTo>
                      <a:pt x="1054" y="11266"/>
                    </a:lnTo>
                    <a:lnTo>
                      <a:pt x="1194" y="11510"/>
                    </a:lnTo>
                    <a:lnTo>
                      <a:pt x="1264" y="11633"/>
                    </a:lnTo>
                    <a:lnTo>
                      <a:pt x="1297" y="11693"/>
                    </a:lnTo>
                    <a:lnTo>
                      <a:pt x="1331" y="11754"/>
                    </a:lnTo>
                    <a:lnTo>
                      <a:pt x="1368" y="11817"/>
                    </a:lnTo>
                    <a:lnTo>
                      <a:pt x="1401" y="11877"/>
                    </a:lnTo>
                    <a:lnTo>
                      <a:pt x="1435" y="11937"/>
                    </a:lnTo>
                    <a:lnTo>
                      <a:pt x="1468" y="12001"/>
                    </a:lnTo>
                    <a:lnTo>
                      <a:pt x="1501" y="12061"/>
                    </a:lnTo>
                    <a:lnTo>
                      <a:pt x="1535" y="12125"/>
                    </a:lnTo>
                    <a:lnTo>
                      <a:pt x="1568" y="12185"/>
                    </a:lnTo>
                    <a:lnTo>
                      <a:pt x="1601" y="12248"/>
                    </a:lnTo>
                    <a:lnTo>
                      <a:pt x="1625" y="12288"/>
                    </a:lnTo>
                    <a:lnTo>
                      <a:pt x="1645" y="12332"/>
                    </a:lnTo>
                    <a:lnTo>
                      <a:pt x="1669" y="12375"/>
                    </a:lnTo>
                    <a:lnTo>
                      <a:pt x="1689" y="12418"/>
                    </a:lnTo>
                    <a:lnTo>
                      <a:pt x="1709" y="12462"/>
                    </a:lnTo>
                    <a:lnTo>
                      <a:pt x="1732" y="12506"/>
                    </a:lnTo>
                    <a:lnTo>
                      <a:pt x="1752" y="12549"/>
                    </a:lnTo>
                    <a:lnTo>
                      <a:pt x="1772" y="12592"/>
                    </a:lnTo>
                    <a:lnTo>
                      <a:pt x="1789" y="12636"/>
                    </a:lnTo>
                    <a:lnTo>
                      <a:pt x="1809" y="12679"/>
                    </a:lnTo>
                    <a:lnTo>
                      <a:pt x="1829" y="12723"/>
                    </a:lnTo>
                    <a:lnTo>
                      <a:pt x="1849" y="12769"/>
                    </a:lnTo>
                    <a:lnTo>
                      <a:pt x="1865" y="12813"/>
                    </a:lnTo>
                    <a:lnTo>
                      <a:pt x="1885" y="12856"/>
                    </a:lnTo>
                    <a:lnTo>
                      <a:pt x="1905" y="12899"/>
                    </a:lnTo>
                    <a:lnTo>
                      <a:pt x="1922" y="12947"/>
                    </a:lnTo>
                    <a:lnTo>
                      <a:pt x="1959" y="13033"/>
                    </a:lnTo>
                    <a:lnTo>
                      <a:pt x="1985" y="13097"/>
                    </a:lnTo>
                    <a:lnTo>
                      <a:pt x="1996" y="13124"/>
                    </a:lnTo>
                    <a:lnTo>
                      <a:pt x="2036" y="13210"/>
                    </a:lnTo>
                    <a:lnTo>
                      <a:pt x="2076" y="13300"/>
                    </a:lnTo>
                    <a:lnTo>
                      <a:pt x="2113" y="13388"/>
                    </a:lnTo>
                    <a:lnTo>
                      <a:pt x="2133" y="13431"/>
                    </a:lnTo>
                    <a:lnTo>
                      <a:pt x="2153" y="13477"/>
                    </a:lnTo>
                    <a:lnTo>
                      <a:pt x="2179" y="13518"/>
                    </a:lnTo>
                    <a:lnTo>
                      <a:pt x="2203" y="13561"/>
                    </a:lnTo>
                    <a:lnTo>
                      <a:pt x="2226" y="13601"/>
                    </a:lnTo>
                    <a:lnTo>
                      <a:pt x="2253" y="13645"/>
                    </a:lnTo>
                    <a:lnTo>
                      <a:pt x="2270" y="13655"/>
                    </a:lnTo>
                    <a:cubicBezTo>
                      <a:pt x="2253" y="13561"/>
                      <a:pt x="2236" y="13465"/>
                      <a:pt x="2223" y="13371"/>
                    </a:cubicBezTo>
                    <a:lnTo>
                      <a:pt x="2213" y="13348"/>
                    </a:lnTo>
                    <a:lnTo>
                      <a:pt x="2176" y="13257"/>
                    </a:lnTo>
                    <a:lnTo>
                      <a:pt x="2142" y="13167"/>
                    </a:lnTo>
                    <a:lnTo>
                      <a:pt x="2106" y="13077"/>
                    </a:lnTo>
                    <a:lnTo>
                      <a:pt x="2096" y="13050"/>
                    </a:lnTo>
                    <a:lnTo>
                      <a:pt x="2070" y="12987"/>
                    </a:lnTo>
                    <a:lnTo>
                      <a:pt x="2033" y="12899"/>
                    </a:lnTo>
                    <a:lnTo>
                      <a:pt x="2016" y="12853"/>
                    </a:lnTo>
                    <a:lnTo>
                      <a:pt x="1996" y="12810"/>
                    </a:lnTo>
                    <a:lnTo>
                      <a:pt x="1976" y="12766"/>
                    </a:lnTo>
                    <a:lnTo>
                      <a:pt x="1959" y="12719"/>
                    </a:lnTo>
                    <a:lnTo>
                      <a:pt x="1939" y="12676"/>
                    </a:lnTo>
                    <a:lnTo>
                      <a:pt x="1919" y="12632"/>
                    </a:lnTo>
                    <a:lnTo>
                      <a:pt x="1899" y="12586"/>
                    </a:lnTo>
                    <a:lnTo>
                      <a:pt x="1879" y="12543"/>
                    </a:lnTo>
                    <a:lnTo>
                      <a:pt x="1859" y="12498"/>
                    </a:lnTo>
                    <a:lnTo>
                      <a:pt x="1839" y="12455"/>
                    </a:lnTo>
                    <a:lnTo>
                      <a:pt x="1819" y="12412"/>
                    </a:lnTo>
                    <a:lnTo>
                      <a:pt x="1795" y="12365"/>
                    </a:lnTo>
                    <a:lnTo>
                      <a:pt x="1775" y="12322"/>
                    </a:lnTo>
                    <a:lnTo>
                      <a:pt x="1752" y="12278"/>
                    </a:lnTo>
                    <a:lnTo>
                      <a:pt x="1732" y="12235"/>
                    </a:lnTo>
                    <a:lnTo>
                      <a:pt x="1709" y="12191"/>
                    </a:lnTo>
                    <a:lnTo>
                      <a:pt x="1675" y="12128"/>
                    </a:lnTo>
                    <a:lnTo>
                      <a:pt x="1641" y="12068"/>
                    </a:lnTo>
                    <a:lnTo>
                      <a:pt x="1608" y="12005"/>
                    </a:lnTo>
                    <a:lnTo>
                      <a:pt x="1575" y="11941"/>
                    </a:lnTo>
                    <a:lnTo>
                      <a:pt x="1541" y="11881"/>
                    </a:lnTo>
                    <a:lnTo>
                      <a:pt x="1504" y="11821"/>
                    </a:lnTo>
                    <a:lnTo>
                      <a:pt x="1471" y="11757"/>
                    </a:lnTo>
                    <a:lnTo>
                      <a:pt x="1438" y="11697"/>
                    </a:lnTo>
                    <a:lnTo>
                      <a:pt x="1401" y="11633"/>
                    </a:lnTo>
                    <a:lnTo>
                      <a:pt x="1368" y="11573"/>
                    </a:lnTo>
                    <a:lnTo>
                      <a:pt x="1297" y="11453"/>
                    </a:lnTo>
                    <a:lnTo>
                      <a:pt x="1157" y="11209"/>
                    </a:lnTo>
                    <a:lnTo>
                      <a:pt x="1087" y="11086"/>
                    </a:lnTo>
                    <a:lnTo>
                      <a:pt x="1054" y="11026"/>
                    </a:lnTo>
                    <a:lnTo>
                      <a:pt x="1020" y="10965"/>
                    </a:lnTo>
                    <a:lnTo>
                      <a:pt x="983" y="10902"/>
                    </a:lnTo>
                    <a:lnTo>
                      <a:pt x="950" y="10842"/>
                    </a:lnTo>
                    <a:lnTo>
                      <a:pt x="917" y="10782"/>
                    </a:lnTo>
                    <a:lnTo>
                      <a:pt x="883" y="10718"/>
                    </a:lnTo>
                    <a:lnTo>
                      <a:pt x="850" y="10658"/>
                    </a:lnTo>
                    <a:lnTo>
                      <a:pt x="816" y="10598"/>
                    </a:lnTo>
                    <a:lnTo>
                      <a:pt x="783" y="10534"/>
                    </a:lnTo>
                    <a:lnTo>
                      <a:pt x="750" y="10474"/>
                    </a:lnTo>
                    <a:lnTo>
                      <a:pt x="716" y="10411"/>
                    </a:lnTo>
                    <a:lnTo>
                      <a:pt x="686" y="10347"/>
                    </a:lnTo>
                    <a:lnTo>
                      <a:pt x="653" y="10287"/>
                    </a:lnTo>
                    <a:lnTo>
                      <a:pt x="622" y="10224"/>
                    </a:lnTo>
                    <a:lnTo>
                      <a:pt x="602" y="10184"/>
                    </a:lnTo>
                    <a:lnTo>
                      <a:pt x="582" y="10140"/>
                    </a:lnTo>
                    <a:lnTo>
                      <a:pt x="536" y="10053"/>
                    </a:lnTo>
                    <a:lnTo>
                      <a:pt x="512" y="10006"/>
                    </a:lnTo>
                    <a:lnTo>
                      <a:pt x="489" y="9960"/>
                    </a:lnTo>
                    <a:lnTo>
                      <a:pt x="466" y="9913"/>
                    </a:lnTo>
                    <a:lnTo>
                      <a:pt x="442" y="9863"/>
                    </a:lnTo>
                    <a:lnTo>
                      <a:pt x="419" y="9812"/>
                    </a:lnTo>
                    <a:lnTo>
                      <a:pt x="395" y="9763"/>
                    </a:lnTo>
                    <a:lnTo>
                      <a:pt x="386" y="9739"/>
                    </a:lnTo>
                    <a:lnTo>
                      <a:pt x="372" y="9712"/>
                    </a:lnTo>
                    <a:lnTo>
                      <a:pt x="362" y="9689"/>
                    </a:lnTo>
                    <a:lnTo>
                      <a:pt x="349" y="9662"/>
                    </a:lnTo>
                    <a:lnTo>
                      <a:pt x="338" y="9636"/>
                    </a:lnTo>
                    <a:lnTo>
                      <a:pt x="329" y="9609"/>
                    </a:lnTo>
                    <a:lnTo>
                      <a:pt x="315" y="9586"/>
                    </a:lnTo>
                    <a:lnTo>
                      <a:pt x="306" y="9559"/>
                    </a:lnTo>
                    <a:lnTo>
                      <a:pt x="295" y="9532"/>
                    </a:lnTo>
                    <a:lnTo>
                      <a:pt x="286" y="9505"/>
                    </a:lnTo>
                    <a:lnTo>
                      <a:pt x="275" y="9479"/>
                    </a:lnTo>
                    <a:lnTo>
                      <a:pt x="265" y="9452"/>
                    </a:lnTo>
                    <a:lnTo>
                      <a:pt x="255" y="9428"/>
                    </a:lnTo>
                    <a:lnTo>
                      <a:pt x="245" y="9402"/>
                    </a:lnTo>
                    <a:lnTo>
                      <a:pt x="235" y="9375"/>
                    </a:lnTo>
                    <a:lnTo>
                      <a:pt x="225" y="9348"/>
                    </a:lnTo>
                    <a:lnTo>
                      <a:pt x="215" y="9322"/>
                    </a:lnTo>
                    <a:lnTo>
                      <a:pt x="209" y="9295"/>
                    </a:lnTo>
                    <a:lnTo>
                      <a:pt x="198" y="9268"/>
                    </a:lnTo>
                    <a:lnTo>
                      <a:pt x="192" y="9242"/>
                    </a:lnTo>
                    <a:lnTo>
                      <a:pt x="185" y="9218"/>
                    </a:lnTo>
                    <a:lnTo>
                      <a:pt x="178" y="9191"/>
                    </a:lnTo>
                    <a:lnTo>
                      <a:pt x="168" y="9165"/>
                    </a:lnTo>
                    <a:lnTo>
                      <a:pt x="165" y="9138"/>
                    </a:lnTo>
                    <a:lnTo>
                      <a:pt x="158" y="9111"/>
                    </a:lnTo>
                    <a:lnTo>
                      <a:pt x="152" y="9088"/>
                    </a:lnTo>
                    <a:lnTo>
                      <a:pt x="145" y="9061"/>
                    </a:lnTo>
                    <a:lnTo>
                      <a:pt x="141" y="9035"/>
                    </a:lnTo>
                    <a:lnTo>
                      <a:pt x="138" y="9011"/>
                    </a:lnTo>
                    <a:lnTo>
                      <a:pt x="132" y="8984"/>
                    </a:lnTo>
                    <a:lnTo>
                      <a:pt x="128" y="8961"/>
                    </a:lnTo>
                    <a:lnTo>
                      <a:pt x="128" y="8947"/>
                    </a:lnTo>
                    <a:lnTo>
                      <a:pt x="128" y="8934"/>
                    </a:lnTo>
                    <a:lnTo>
                      <a:pt x="125" y="8921"/>
                    </a:lnTo>
                    <a:lnTo>
                      <a:pt x="125" y="8910"/>
                    </a:lnTo>
                    <a:lnTo>
                      <a:pt x="121" y="8898"/>
                    </a:lnTo>
                    <a:lnTo>
                      <a:pt x="121" y="8884"/>
                    </a:lnTo>
                    <a:lnTo>
                      <a:pt x="121" y="8874"/>
                    </a:lnTo>
                    <a:lnTo>
                      <a:pt x="121" y="8861"/>
                    </a:lnTo>
                    <a:lnTo>
                      <a:pt x="121" y="8847"/>
                    </a:lnTo>
                    <a:lnTo>
                      <a:pt x="121" y="8837"/>
                    </a:lnTo>
                    <a:lnTo>
                      <a:pt x="118" y="8824"/>
                    </a:lnTo>
                    <a:lnTo>
                      <a:pt x="118" y="8814"/>
                    </a:lnTo>
                    <a:lnTo>
                      <a:pt x="118" y="8801"/>
                    </a:lnTo>
                    <a:lnTo>
                      <a:pt x="118" y="8790"/>
                    </a:lnTo>
                    <a:lnTo>
                      <a:pt x="121" y="8777"/>
                    </a:lnTo>
                    <a:lnTo>
                      <a:pt x="121" y="8767"/>
                    </a:lnTo>
                    <a:lnTo>
                      <a:pt x="121" y="8754"/>
                    </a:lnTo>
                    <a:lnTo>
                      <a:pt x="121" y="8744"/>
                    </a:lnTo>
                    <a:lnTo>
                      <a:pt x="121" y="8730"/>
                    </a:lnTo>
                    <a:lnTo>
                      <a:pt x="125" y="8720"/>
                    </a:lnTo>
                    <a:lnTo>
                      <a:pt x="125" y="8707"/>
                    </a:lnTo>
                    <a:lnTo>
                      <a:pt x="125" y="8697"/>
                    </a:lnTo>
                    <a:lnTo>
                      <a:pt x="128" y="8687"/>
                    </a:lnTo>
                    <a:lnTo>
                      <a:pt x="128" y="8674"/>
                    </a:lnTo>
                    <a:lnTo>
                      <a:pt x="132" y="8663"/>
                    </a:lnTo>
                    <a:lnTo>
                      <a:pt x="132" y="8654"/>
                    </a:lnTo>
                    <a:lnTo>
                      <a:pt x="135" y="8643"/>
                    </a:lnTo>
                    <a:lnTo>
                      <a:pt x="135" y="8634"/>
                    </a:lnTo>
                    <a:lnTo>
                      <a:pt x="138" y="8627"/>
                    </a:lnTo>
                    <a:lnTo>
                      <a:pt x="141" y="8617"/>
                    </a:lnTo>
                    <a:lnTo>
                      <a:pt x="141" y="8610"/>
                    </a:lnTo>
                    <a:lnTo>
                      <a:pt x="145" y="8600"/>
                    </a:lnTo>
                    <a:lnTo>
                      <a:pt x="148" y="8590"/>
                    </a:lnTo>
                    <a:lnTo>
                      <a:pt x="152" y="8580"/>
                    </a:lnTo>
                    <a:lnTo>
                      <a:pt x="152" y="8574"/>
                    </a:lnTo>
                    <a:lnTo>
                      <a:pt x="155" y="8563"/>
                    </a:lnTo>
                    <a:lnTo>
                      <a:pt x="161" y="8546"/>
                    </a:lnTo>
                    <a:lnTo>
                      <a:pt x="168" y="8526"/>
                    </a:lnTo>
                    <a:lnTo>
                      <a:pt x="175" y="8510"/>
                    </a:lnTo>
                    <a:lnTo>
                      <a:pt x="185" y="8489"/>
                    </a:lnTo>
                    <a:lnTo>
                      <a:pt x="192" y="8473"/>
                    </a:lnTo>
                    <a:lnTo>
                      <a:pt x="201" y="8453"/>
                    </a:lnTo>
                    <a:lnTo>
                      <a:pt x="209" y="8437"/>
                    </a:lnTo>
                    <a:lnTo>
                      <a:pt x="218" y="8416"/>
                    </a:lnTo>
                    <a:lnTo>
                      <a:pt x="229" y="8400"/>
                    </a:lnTo>
                    <a:lnTo>
                      <a:pt x="238" y="8380"/>
                    </a:lnTo>
                    <a:lnTo>
                      <a:pt x="249" y="8363"/>
                    </a:lnTo>
                    <a:lnTo>
                      <a:pt x="258" y="8343"/>
                    </a:lnTo>
                    <a:lnTo>
                      <a:pt x="269" y="8326"/>
                    </a:lnTo>
                    <a:lnTo>
                      <a:pt x="278" y="8309"/>
                    </a:lnTo>
                    <a:lnTo>
                      <a:pt x="289" y="8289"/>
                    </a:lnTo>
                    <a:lnTo>
                      <a:pt x="298" y="8273"/>
                    </a:lnTo>
                    <a:lnTo>
                      <a:pt x="312" y="8256"/>
                    </a:lnTo>
                    <a:lnTo>
                      <a:pt x="332" y="8219"/>
                    </a:lnTo>
                    <a:lnTo>
                      <a:pt x="355" y="8182"/>
                    </a:lnTo>
                    <a:lnTo>
                      <a:pt x="375" y="8149"/>
                    </a:lnTo>
                    <a:lnTo>
                      <a:pt x="395" y="8116"/>
                    </a:lnTo>
                    <a:lnTo>
                      <a:pt x="415" y="8082"/>
                    </a:lnTo>
                    <a:lnTo>
                      <a:pt x="459" y="8012"/>
                    </a:lnTo>
                    <a:lnTo>
                      <a:pt x="502" y="7942"/>
                    </a:lnTo>
                    <a:lnTo>
                      <a:pt x="526" y="7908"/>
                    </a:lnTo>
                    <a:lnTo>
                      <a:pt x="546" y="7872"/>
                    </a:lnTo>
                    <a:lnTo>
                      <a:pt x="569" y="7838"/>
                    </a:lnTo>
                    <a:lnTo>
                      <a:pt x="593" y="7805"/>
                    </a:lnTo>
                    <a:lnTo>
                      <a:pt x="613" y="7768"/>
                    </a:lnTo>
                    <a:lnTo>
                      <a:pt x="636" y="7735"/>
                    </a:lnTo>
                    <a:lnTo>
                      <a:pt x="659" y="7701"/>
                    </a:lnTo>
                    <a:lnTo>
                      <a:pt x="679" y="7668"/>
                    </a:lnTo>
                    <a:lnTo>
                      <a:pt x="702" y="7632"/>
                    </a:lnTo>
                    <a:lnTo>
                      <a:pt x="727" y="7598"/>
                    </a:lnTo>
                    <a:lnTo>
                      <a:pt x="750" y="7564"/>
                    </a:lnTo>
                    <a:lnTo>
                      <a:pt x="773" y="7531"/>
                    </a:lnTo>
                    <a:lnTo>
                      <a:pt x="796" y="7498"/>
                    </a:lnTo>
                    <a:lnTo>
                      <a:pt x="816" y="7464"/>
                    </a:lnTo>
                    <a:lnTo>
                      <a:pt x="840" y="7431"/>
                    </a:lnTo>
                    <a:lnTo>
                      <a:pt x="863" y="7397"/>
                    </a:lnTo>
                    <a:lnTo>
                      <a:pt x="887" y="7364"/>
                    </a:lnTo>
                    <a:lnTo>
                      <a:pt x="913" y="7331"/>
                    </a:lnTo>
                    <a:lnTo>
                      <a:pt x="937" y="7297"/>
                    </a:lnTo>
                    <a:lnTo>
                      <a:pt x="960" y="7264"/>
                    </a:lnTo>
                    <a:lnTo>
                      <a:pt x="983" y="7231"/>
                    </a:lnTo>
                    <a:lnTo>
                      <a:pt x="1007" y="7197"/>
                    </a:lnTo>
                    <a:lnTo>
                      <a:pt x="1030" y="7163"/>
                    </a:lnTo>
                    <a:lnTo>
                      <a:pt x="1057" y="7130"/>
                    </a:lnTo>
                    <a:lnTo>
                      <a:pt x="1080" y="7097"/>
                    </a:lnTo>
                    <a:lnTo>
                      <a:pt x="1103" y="7063"/>
                    </a:lnTo>
                    <a:lnTo>
                      <a:pt x="1131" y="7030"/>
                    </a:lnTo>
                    <a:lnTo>
                      <a:pt x="1154" y="7000"/>
                    </a:lnTo>
                    <a:lnTo>
                      <a:pt x="1204" y="6933"/>
                    </a:lnTo>
                    <a:lnTo>
                      <a:pt x="1254" y="6866"/>
                    </a:lnTo>
                    <a:lnTo>
                      <a:pt x="1308" y="6802"/>
                    </a:lnTo>
                    <a:lnTo>
                      <a:pt x="1358" y="6733"/>
                    </a:lnTo>
                    <a:lnTo>
                      <a:pt x="1464" y="6599"/>
                    </a:lnTo>
                    <a:lnTo>
                      <a:pt x="1575" y="6459"/>
                    </a:lnTo>
                    <a:lnTo>
                      <a:pt x="1629" y="6389"/>
                    </a:lnTo>
                    <a:lnTo>
                      <a:pt x="1685" y="6315"/>
                    </a:lnTo>
                    <a:lnTo>
                      <a:pt x="1738" y="6244"/>
                    </a:lnTo>
                    <a:lnTo>
                      <a:pt x="1795" y="6171"/>
                    </a:lnTo>
                    <a:lnTo>
                      <a:pt x="1852" y="6098"/>
                    </a:lnTo>
                    <a:lnTo>
                      <a:pt x="1905" y="6024"/>
                    </a:lnTo>
                    <a:lnTo>
                      <a:pt x="1962" y="5951"/>
                    </a:lnTo>
                    <a:lnTo>
                      <a:pt x="2019" y="5874"/>
                    </a:lnTo>
                    <a:lnTo>
                      <a:pt x="2045" y="5837"/>
                    </a:lnTo>
                    <a:lnTo>
                      <a:pt x="2076" y="5800"/>
                    </a:lnTo>
                    <a:lnTo>
                      <a:pt x="2102" y="5763"/>
                    </a:lnTo>
                    <a:lnTo>
                      <a:pt x="2130" y="5723"/>
                    </a:lnTo>
                    <a:lnTo>
                      <a:pt x="2156" y="5687"/>
                    </a:lnTo>
                    <a:lnTo>
                      <a:pt x="2186" y="5647"/>
                    </a:lnTo>
                    <a:lnTo>
                      <a:pt x="2213" y="5610"/>
                    </a:lnTo>
                    <a:lnTo>
                      <a:pt x="2240" y="5570"/>
                    </a:lnTo>
                    <a:lnTo>
                      <a:pt x="2266" y="5530"/>
                    </a:lnTo>
                    <a:lnTo>
                      <a:pt x="2293" y="5493"/>
                    </a:lnTo>
                    <a:lnTo>
                      <a:pt x="2323" y="5453"/>
                    </a:lnTo>
                    <a:lnTo>
                      <a:pt x="2350" y="5413"/>
                    </a:lnTo>
                    <a:lnTo>
                      <a:pt x="2377" y="5373"/>
                    </a:lnTo>
                    <a:lnTo>
                      <a:pt x="2403" y="5336"/>
                    </a:lnTo>
                    <a:lnTo>
                      <a:pt x="2430" y="5296"/>
                    </a:lnTo>
                    <a:lnTo>
                      <a:pt x="2454" y="5256"/>
                    </a:lnTo>
                    <a:lnTo>
                      <a:pt x="2480" y="5216"/>
                    </a:lnTo>
                    <a:lnTo>
                      <a:pt x="2507" y="5176"/>
                    </a:lnTo>
                    <a:lnTo>
                      <a:pt x="2534" y="5136"/>
                    </a:lnTo>
                    <a:lnTo>
                      <a:pt x="2560" y="5095"/>
                    </a:lnTo>
                    <a:lnTo>
                      <a:pt x="2583" y="5055"/>
                    </a:lnTo>
                    <a:lnTo>
                      <a:pt x="2611" y="5015"/>
                    </a:lnTo>
                    <a:lnTo>
                      <a:pt x="2634" y="4975"/>
                    </a:lnTo>
                    <a:lnTo>
                      <a:pt x="2660" y="4932"/>
                    </a:lnTo>
                    <a:lnTo>
                      <a:pt x="2684" y="4892"/>
                    </a:lnTo>
                    <a:lnTo>
                      <a:pt x="2707" y="4852"/>
                    </a:lnTo>
                    <a:lnTo>
                      <a:pt x="2731" y="4812"/>
                    </a:lnTo>
                    <a:lnTo>
                      <a:pt x="2754" y="4768"/>
                    </a:lnTo>
                    <a:lnTo>
                      <a:pt x="2778" y="4728"/>
                    </a:lnTo>
                    <a:lnTo>
                      <a:pt x="2801" y="4688"/>
                    </a:lnTo>
                    <a:lnTo>
                      <a:pt x="2824" y="4645"/>
                    </a:lnTo>
                    <a:lnTo>
                      <a:pt x="2847" y="4605"/>
                    </a:lnTo>
                    <a:lnTo>
                      <a:pt x="2871" y="4561"/>
                    </a:lnTo>
                    <a:lnTo>
                      <a:pt x="2891" y="4521"/>
                    </a:lnTo>
                    <a:lnTo>
                      <a:pt x="2915" y="4477"/>
                    </a:lnTo>
                    <a:lnTo>
                      <a:pt x="2935" y="4437"/>
                    </a:lnTo>
                    <a:lnTo>
                      <a:pt x="2955" y="4394"/>
                    </a:lnTo>
                    <a:lnTo>
                      <a:pt x="2978" y="4351"/>
                    </a:lnTo>
                    <a:lnTo>
                      <a:pt x="2998" y="4311"/>
                    </a:lnTo>
                    <a:lnTo>
                      <a:pt x="3018" y="4267"/>
                    </a:lnTo>
                    <a:lnTo>
                      <a:pt x="3035" y="4224"/>
                    </a:lnTo>
                    <a:lnTo>
                      <a:pt x="3055" y="4184"/>
                    </a:lnTo>
                    <a:lnTo>
                      <a:pt x="3075" y="4140"/>
                    </a:lnTo>
                    <a:lnTo>
                      <a:pt x="3092" y="4096"/>
                    </a:lnTo>
                    <a:lnTo>
                      <a:pt x="3112" y="4053"/>
                    </a:lnTo>
                    <a:lnTo>
                      <a:pt x="3128" y="4010"/>
                    </a:lnTo>
                    <a:lnTo>
                      <a:pt x="3145" y="3970"/>
                    </a:lnTo>
                    <a:lnTo>
                      <a:pt x="3162" y="3926"/>
                    </a:lnTo>
                    <a:lnTo>
                      <a:pt x="3178" y="3883"/>
                    </a:lnTo>
                    <a:lnTo>
                      <a:pt x="3192" y="3839"/>
                    </a:lnTo>
                    <a:lnTo>
                      <a:pt x="3208" y="3796"/>
                    </a:lnTo>
                    <a:lnTo>
                      <a:pt x="3222" y="3752"/>
                    </a:lnTo>
                    <a:lnTo>
                      <a:pt x="3232" y="3729"/>
                    </a:lnTo>
                    <a:lnTo>
                      <a:pt x="3239" y="3709"/>
                    </a:lnTo>
                    <a:lnTo>
                      <a:pt x="3245" y="3686"/>
                    </a:lnTo>
                    <a:lnTo>
                      <a:pt x="3252" y="3666"/>
                    </a:lnTo>
                    <a:lnTo>
                      <a:pt x="3259" y="3643"/>
                    </a:lnTo>
                    <a:lnTo>
                      <a:pt x="3265" y="3623"/>
                    </a:lnTo>
                    <a:lnTo>
                      <a:pt x="3272" y="3599"/>
                    </a:lnTo>
                    <a:lnTo>
                      <a:pt x="3279" y="3575"/>
                    </a:lnTo>
                    <a:lnTo>
                      <a:pt x="3282" y="3555"/>
                    </a:lnTo>
                    <a:lnTo>
                      <a:pt x="3288" y="3532"/>
                    </a:lnTo>
                    <a:lnTo>
                      <a:pt x="3295" y="3512"/>
                    </a:lnTo>
                    <a:lnTo>
                      <a:pt x="3302" y="3489"/>
                    </a:lnTo>
                    <a:lnTo>
                      <a:pt x="3305" y="3469"/>
                    </a:lnTo>
                    <a:lnTo>
                      <a:pt x="3312" y="3445"/>
                    </a:lnTo>
                    <a:lnTo>
                      <a:pt x="3319" y="3422"/>
                    </a:lnTo>
                    <a:lnTo>
                      <a:pt x="3322" y="3402"/>
                    </a:lnTo>
                    <a:lnTo>
                      <a:pt x="3328" y="3378"/>
                    </a:lnTo>
                    <a:lnTo>
                      <a:pt x="3332" y="3358"/>
                    </a:lnTo>
                    <a:lnTo>
                      <a:pt x="3339" y="3335"/>
                    </a:lnTo>
                    <a:lnTo>
                      <a:pt x="3342" y="3311"/>
                    </a:lnTo>
                    <a:lnTo>
                      <a:pt x="3348" y="3291"/>
                    </a:lnTo>
                    <a:lnTo>
                      <a:pt x="3352" y="3268"/>
                    </a:lnTo>
                    <a:lnTo>
                      <a:pt x="3356" y="3245"/>
                    </a:lnTo>
                    <a:lnTo>
                      <a:pt x="3359" y="3225"/>
                    </a:lnTo>
                    <a:lnTo>
                      <a:pt x="3365" y="3202"/>
                    </a:lnTo>
                    <a:lnTo>
                      <a:pt x="3368" y="3178"/>
                    </a:lnTo>
                    <a:lnTo>
                      <a:pt x="3372" y="3158"/>
                    </a:lnTo>
                    <a:lnTo>
                      <a:pt x="3376" y="3134"/>
                    </a:lnTo>
                    <a:lnTo>
                      <a:pt x="3379" y="3111"/>
                    </a:lnTo>
                    <a:lnTo>
                      <a:pt x="3382" y="3091"/>
                    </a:lnTo>
                    <a:lnTo>
                      <a:pt x="3385" y="3068"/>
                    </a:lnTo>
                    <a:lnTo>
                      <a:pt x="3388" y="3044"/>
                    </a:lnTo>
                    <a:lnTo>
                      <a:pt x="3388" y="3024"/>
                    </a:lnTo>
                    <a:lnTo>
                      <a:pt x="3392" y="3001"/>
                    </a:lnTo>
                    <a:lnTo>
                      <a:pt x="3396" y="2977"/>
                    </a:lnTo>
                    <a:lnTo>
                      <a:pt x="3399" y="2957"/>
                    </a:lnTo>
                    <a:lnTo>
                      <a:pt x="3399" y="2934"/>
                    </a:lnTo>
                    <a:lnTo>
                      <a:pt x="3402" y="2911"/>
                    </a:lnTo>
                    <a:lnTo>
                      <a:pt x="3402" y="2891"/>
                    </a:lnTo>
                    <a:lnTo>
                      <a:pt x="3405" y="2867"/>
                    </a:lnTo>
                    <a:lnTo>
                      <a:pt x="3405" y="2844"/>
                    </a:lnTo>
                    <a:lnTo>
                      <a:pt x="3409" y="2821"/>
                    </a:lnTo>
                    <a:lnTo>
                      <a:pt x="3409" y="2801"/>
                    </a:lnTo>
                    <a:lnTo>
                      <a:pt x="3409" y="2777"/>
                    </a:lnTo>
                    <a:lnTo>
                      <a:pt x="3409" y="2753"/>
                    </a:lnTo>
                    <a:lnTo>
                      <a:pt x="3413" y="2730"/>
                    </a:lnTo>
                    <a:lnTo>
                      <a:pt x="3413" y="2710"/>
                    </a:lnTo>
                    <a:lnTo>
                      <a:pt x="3413" y="2687"/>
                    </a:lnTo>
                    <a:lnTo>
                      <a:pt x="3413" y="2664"/>
                    </a:lnTo>
                    <a:lnTo>
                      <a:pt x="3413" y="2644"/>
                    </a:lnTo>
                    <a:lnTo>
                      <a:pt x="3413" y="2620"/>
                    </a:lnTo>
                    <a:lnTo>
                      <a:pt x="3413" y="2596"/>
                    </a:lnTo>
                    <a:lnTo>
                      <a:pt x="3409" y="2573"/>
                    </a:lnTo>
                    <a:lnTo>
                      <a:pt x="3409" y="2550"/>
                    </a:lnTo>
                    <a:lnTo>
                      <a:pt x="3409" y="2530"/>
                    </a:lnTo>
                    <a:lnTo>
                      <a:pt x="3405" y="2506"/>
                    </a:lnTo>
                    <a:lnTo>
                      <a:pt x="3405" y="2483"/>
                    </a:lnTo>
                    <a:lnTo>
                      <a:pt x="3405" y="2460"/>
                    </a:lnTo>
                    <a:lnTo>
                      <a:pt x="3402" y="2440"/>
                    </a:lnTo>
                    <a:lnTo>
                      <a:pt x="3402" y="2416"/>
                    </a:lnTo>
                    <a:lnTo>
                      <a:pt x="3399" y="2393"/>
                    </a:lnTo>
                    <a:lnTo>
                      <a:pt x="3396" y="2369"/>
                    </a:lnTo>
                    <a:lnTo>
                      <a:pt x="3392" y="2346"/>
                    </a:lnTo>
                    <a:lnTo>
                      <a:pt x="3392" y="2326"/>
                    </a:lnTo>
                    <a:lnTo>
                      <a:pt x="3388" y="2303"/>
                    </a:lnTo>
                    <a:lnTo>
                      <a:pt x="3385" y="2280"/>
                    </a:lnTo>
                    <a:lnTo>
                      <a:pt x="3382" y="2256"/>
                    </a:lnTo>
                    <a:lnTo>
                      <a:pt x="3379" y="2232"/>
                    </a:lnTo>
                    <a:lnTo>
                      <a:pt x="3376" y="2212"/>
                    </a:lnTo>
                    <a:lnTo>
                      <a:pt x="3372" y="2189"/>
                    </a:lnTo>
                    <a:lnTo>
                      <a:pt x="3365" y="2166"/>
                    </a:lnTo>
                    <a:lnTo>
                      <a:pt x="3362" y="2142"/>
                    </a:lnTo>
                    <a:lnTo>
                      <a:pt x="3359" y="2119"/>
                    </a:lnTo>
                    <a:lnTo>
                      <a:pt x="3352" y="2099"/>
                    </a:lnTo>
                    <a:lnTo>
                      <a:pt x="3348" y="2075"/>
                    </a:lnTo>
                    <a:lnTo>
                      <a:pt x="3342" y="2052"/>
                    </a:lnTo>
                    <a:lnTo>
                      <a:pt x="3339" y="2029"/>
                    </a:lnTo>
                    <a:lnTo>
                      <a:pt x="3332" y="2005"/>
                    </a:lnTo>
                    <a:lnTo>
                      <a:pt x="3325" y="1985"/>
                    </a:lnTo>
                    <a:lnTo>
                      <a:pt x="3322" y="1962"/>
                    </a:lnTo>
                    <a:lnTo>
                      <a:pt x="3316" y="1939"/>
                    </a:lnTo>
                    <a:lnTo>
                      <a:pt x="3308" y="1915"/>
                    </a:lnTo>
                    <a:lnTo>
                      <a:pt x="3302" y="1891"/>
                    </a:lnTo>
                    <a:lnTo>
                      <a:pt x="3295" y="1871"/>
                    </a:lnTo>
                    <a:lnTo>
                      <a:pt x="3288" y="1848"/>
                    </a:lnTo>
                    <a:lnTo>
                      <a:pt x="3282" y="1825"/>
                    </a:lnTo>
                    <a:lnTo>
                      <a:pt x="3275" y="1802"/>
                    </a:lnTo>
                    <a:lnTo>
                      <a:pt x="3265" y="1778"/>
                    </a:lnTo>
                    <a:lnTo>
                      <a:pt x="3259" y="1762"/>
                    </a:lnTo>
                    <a:lnTo>
                      <a:pt x="3255" y="1745"/>
                    </a:lnTo>
                    <a:lnTo>
                      <a:pt x="3248" y="1728"/>
                    </a:lnTo>
                    <a:lnTo>
                      <a:pt x="3242" y="1708"/>
                    </a:lnTo>
                    <a:lnTo>
                      <a:pt x="3235" y="1691"/>
                    </a:lnTo>
                    <a:lnTo>
                      <a:pt x="3228" y="1674"/>
                    </a:lnTo>
                    <a:lnTo>
                      <a:pt x="3222" y="1658"/>
                    </a:lnTo>
                    <a:lnTo>
                      <a:pt x="3215" y="1641"/>
                    </a:lnTo>
                    <a:lnTo>
                      <a:pt x="3208" y="1624"/>
                    </a:lnTo>
                    <a:lnTo>
                      <a:pt x="3202" y="1608"/>
                    </a:lnTo>
                    <a:lnTo>
                      <a:pt x="3185" y="1574"/>
                    </a:lnTo>
                    <a:lnTo>
                      <a:pt x="3172" y="1538"/>
                    </a:lnTo>
                    <a:lnTo>
                      <a:pt x="3155" y="1504"/>
                    </a:lnTo>
                    <a:lnTo>
                      <a:pt x="3142" y="1471"/>
                    </a:lnTo>
                    <a:lnTo>
                      <a:pt x="3125" y="1441"/>
                    </a:lnTo>
                    <a:lnTo>
                      <a:pt x="3108" y="1407"/>
                    </a:lnTo>
                    <a:lnTo>
                      <a:pt x="3092" y="1374"/>
                    </a:lnTo>
                    <a:lnTo>
                      <a:pt x="3072" y="1341"/>
                    </a:lnTo>
                    <a:lnTo>
                      <a:pt x="3055" y="1307"/>
                    </a:lnTo>
                    <a:lnTo>
                      <a:pt x="3038" y="1277"/>
                    </a:lnTo>
                    <a:lnTo>
                      <a:pt x="3018" y="1244"/>
                    </a:lnTo>
                    <a:lnTo>
                      <a:pt x="3001" y="1210"/>
                    </a:lnTo>
                    <a:lnTo>
                      <a:pt x="2981" y="1180"/>
                    </a:lnTo>
                    <a:lnTo>
                      <a:pt x="2961" y="1147"/>
                    </a:lnTo>
                    <a:lnTo>
                      <a:pt x="2941" y="1117"/>
                    </a:lnTo>
                    <a:lnTo>
                      <a:pt x="2921" y="1083"/>
                    </a:lnTo>
                    <a:lnTo>
                      <a:pt x="2901" y="1053"/>
                    </a:lnTo>
                    <a:lnTo>
                      <a:pt x="2881" y="1023"/>
                    </a:lnTo>
                    <a:lnTo>
                      <a:pt x="2861" y="989"/>
                    </a:lnTo>
                    <a:lnTo>
                      <a:pt x="2841" y="960"/>
                    </a:lnTo>
                    <a:lnTo>
                      <a:pt x="2818" y="929"/>
                    </a:lnTo>
                    <a:lnTo>
                      <a:pt x="2798" y="900"/>
                    </a:lnTo>
                    <a:lnTo>
                      <a:pt x="2778" y="866"/>
                    </a:lnTo>
                    <a:lnTo>
                      <a:pt x="2754" y="836"/>
                    </a:lnTo>
                    <a:lnTo>
                      <a:pt x="2734" y="806"/>
                    </a:lnTo>
                    <a:lnTo>
                      <a:pt x="2731" y="803"/>
                    </a:lnTo>
                    <a:lnTo>
                      <a:pt x="2711" y="776"/>
                    </a:lnTo>
                    <a:lnTo>
                      <a:pt x="2687" y="746"/>
                    </a:lnTo>
                    <a:lnTo>
                      <a:pt x="2667" y="716"/>
                    </a:lnTo>
                    <a:lnTo>
                      <a:pt x="2644" y="686"/>
                    </a:lnTo>
                    <a:lnTo>
                      <a:pt x="2620" y="656"/>
                    </a:lnTo>
                    <a:lnTo>
                      <a:pt x="2597" y="625"/>
                    </a:lnTo>
                    <a:lnTo>
                      <a:pt x="2574" y="599"/>
                    </a:lnTo>
                    <a:lnTo>
                      <a:pt x="2551" y="569"/>
                    </a:lnTo>
                    <a:lnTo>
                      <a:pt x="2507" y="508"/>
                    </a:lnTo>
                    <a:lnTo>
                      <a:pt x="2460" y="451"/>
                    </a:lnTo>
                    <a:lnTo>
                      <a:pt x="2413" y="391"/>
                    </a:lnTo>
                    <a:lnTo>
                      <a:pt x="2366" y="335"/>
                    </a:lnTo>
                    <a:lnTo>
                      <a:pt x="2320" y="278"/>
                    </a:lnTo>
                    <a:lnTo>
                      <a:pt x="2226" y="164"/>
                    </a:lnTo>
                    <a:lnTo>
                      <a:pt x="2179" y="107"/>
                    </a:lnTo>
                    <a:lnTo>
                      <a:pt x="2136" y="51"/>
                    </a:lnTo>
                    <a:lnTo>
                      <a:pt x="20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6"/>
              <p:cNvSpPr/>
              <p:nvPr/>
            </p:nvSpPr>
            <p:spPr>
              <a:xfrm flipH="1">
                <a:off x="2465470" y="2616365"/>
                <a:ext cx="363256" cy="1185162"/>
              </a:xfrm>
              <a:custGeom>
                <a:rect b="b" l="l" r="r" t="t"/>
                <a:pathLst>
                  <a:path extrusionOk="0" h="10936" w="3352">
                    <a:moveTo>
                      <a:pt x="2567" y="0"/>
                    </a:moveTo>
                    <a:cubicBezTo>
                      <a:pt x="2319" y="1066"/>
                      <a:pt x="2135" y="2148"/>
                      <a:pt x="1851" y="3200"/>
                    </a:cubicBezTo>
                    <a:cubicBezTo>
                      <a:pt x="1842" y="3248"/>
                      <a:pt x="1828" y="3294"/>
                      <a:pt x="1815" y="3341"/>
                    </a:cubicBezTo>
                    <a:cubicBezTo>
                      <a:pt x="1805" y="3361"/>
                      <a:pt x="1791" y="3385"/>
                      <a:pt x="1782" y="3405"/>
                    </a:cubicBezTo>
                    <a:cubicBezTo>
                      <a:pt x="1754" y="3454"/>
                      <a:pt x="1728" y="3505"/>
                      <a:pt x="1701" y="3558"/>
                    </a:cubicBezTo>
                    <a:cubicBezTo>
                      <a:pt x="1701" y="3558"/>
                      <a:pt x="1544" y="3919"/>
                      <a:pt x="1464" y="4176"/>
                    </a:cubicBezTo>
                    <a:cubicBezTo>
                      <a:pt x="1000" y="5713"/>
                      <a:pt x="532" y="7260"/>
                      <a:pt x="288" y="8846"/>
                    </a:cubicBezTo>
                    <a:cubicBezTo>
                      <a:pt x="194" y="9451"/>
                      <a:pt x="1" y="10236"/>
                      <a:pt x="395" y="10727"/>
                    </a:cubicBezTo>
                    <a:cubicBezTo>
                      <a:pt x="519" y="10881"/>
                      <a:pt x="677" y="10935"/>
                      <a:pt x="847" y="10935"/>
                    </a:cubicBezTo>
                    <a:cubicBezTo>
                      <a:pt x="1054" y="10935"/>
                      <a:pt x="1279" y="10854"/>
                      <a:pt x="1481" y="10771"/>
                    </a:cubicBezTo>
                    <a:cubicBezTo>
                      <a:pt x="1514" y="10757"/>
                      <a:pt x="1514" y="10757"/>
                      <a:pt x="1548" y="10744"/>
                    </a:cubicBezTo>
                    <a:cubicBezTo>
                      <a:pt x="1677" y="10684"/>
                      <a:pt x="1811" y="10627"/>
                      <a:pt x="1948" y="10574"/>
                    </a:cubicBezTo>
                    <a:cubicBezTo>
                      <a:pt x="1561" y="9919"/>
                      <a:pt x="1240" y="9324"/>
                      <a:pt x="1267" y="9187"/>
                    </a:cubicBezTo>
                    <a:cubicBezTo>
                      <a:pt x="1497" y="7971"/>
                      <a:pt x="2232" y="6498"/>
                      <a:pt x="2710" y="5369"/>
                    </a:cubicBezTo>
                    <a:cubicBezTo>
                      <a:pt x="2911" y="4894"/>
                      <a:pt x="3194" y="4403"/>
                      <a:pt x="3281" y="3895"/>
                    </a:cubicBezTo>
                    <a:cubicBezTo>
                      <a:pt x="3352" y="3491"/>
                      <a:pt x="2824" y="3320"/>
                      <a:pt x="2777" y="2900"/>
                    </a:cubicBezTo>
                    <a:cubicBezTo>
                      <a:pt x="2676" y="1985"/>
                      <a:pt x="2820" y="1015"/>
                      <a:pt x="3028" y="121"/>
                    </a:cubicBezTo>
                    <a:cubicBezTo>
                      <a:pt x="3028" y="121"/>
                      <a:pt x="3024" y="117"/>
                      <a:pt x="3020" y="117"/>
                    </a:cubicBezTo>
                    <a:cubicBezTo>
                      <a:pt x="3017" y="117"/>
                      <a:pt x="3011" y="117"/>
                      <a:pt x="3004" y="113"/>
                    </a:cubicBezTo>
                    <a:cubicBezTo>
                      <a:pt x="2984" y="110"/>
                      <a:pt x="2964" y="107"/>
                      <a:pt x="2947" y="104"/>
                    </a:cubicBezTo>
                    <a:lnTo>
                      <a:pt x="2944" y="100"/>
                    </a:lnTo>
                    <a:cubicBezTo>
                      <a:pt x="2924" y="97"/>
                      <a:pt x="2907" y="93"/>
                      <a:pt x="2887" y="87"/>
                    </a:cubicBezTo>
                    <a:cubicBezTo>
                      <a:pt x="2880" y="87"/>
                      <a:pt x="2874" y="84"/>
                      <a:pt x="2867" y="84"/>
                    </a:cubicBezTo>
                    <a:cubicBezTo>
                      <a:pt x="2854" y="80"/>
                      <a:pt x="2840" y="77"/>
                      <a:pt x="2827" y="73"/>
                    </a:cubicBezTo>
                    <a:cubicBezTo>
                      <a:pt x="2820" y="73"/>
                      <a:pt x="2814" y="70"/>
                      <a:pt x="2804" y="67"/>
                    </a:cubicBezTo>
                    <a:cubicBezTo>
                      <a:pt x="2794" y="64"/>
                      <a:pt x="2780" y="64"/>
                      <a:pt x="2770" y="60"/>
                    </a:cubicBezTo>
                    <a:cubicBezTo>
                      <a:pt x="2760" y="57"/>
                      <a:pt x="2753" y="53"/>
                      <a:pt x="2747" y="53"/>
                    </a:cubicBezTo>
                    <a:cubicBezTo>
                      <a:pt x="2733" y="50"/>
                      <a:pt x="2724" y="47"/>
                      <a:pt x="2710" y="44"/>
                    </a:cubicBezTo>
                    <a:cubicBezTo>
                      <a:pt x="2704" y="40"/>
                      <a:pt x="2693" y="37"/>
                      <a:pt x="2687" y="37"/>
                    </a:cubicBezTo>
                    <a:cubicBezTo>
                      <a:pt x="2676" y="33"/>
                      <a:pt x="2664" y="30"/>
                      <a:pt x="2650" y="27"/>
                    </a:cubicBezTo>
                    <a:cubicBezTo>
                      <a:pt x="2644" y="23"/>
                      <a:pt x="2636" y="20"/>
                      <a:pt x="2630" y="20"/>
                    </a:cubicBezTo>
                    <a:cubicBezTo>
                      <a:pt x="2616" y="17"/>
                      <a:pt x="2603" y="10"/>
                      <a:pt x="2590" y="7"/>
                    </a:cubicBezTo>
                    <a:cubicBezTo>
                      <a:pt x="2583" y="7"/>
                      <a:pt x="2576" y="3"/>
                      <a:pt x="2570" y="3"/>
                    </a:cubicBezTo>
                    <a:cubicBezTo>
                      <a:pt x="2570" y="0"/>
                      <a:pt x="2567" y="0"/>
                      <a:pt x="25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6"/>
              <p:cNvSpPr/>
              <p:nvPr/>
            </p:nvSpPr>
            <p:spPr>
              <a:xfrm flipH="1">
                <a:off x="2021476" y="3399351"/>
                <a:ext cx="455262" cy="314064"/>
              </a:xfrm>
              <a:custGeom>
                <a:rect b="b" l="l" r="r" t="t"/>
                <a:pathLst>
                  <a:path extrusionOk="0" h="2898" w="4201">
                    <a:moveTo>
                      <a:pt x="3493" y="1"/>
                    </a:moveTo>
                    <a:cubicBezTo>
                      <a:pt x="3319" y="1"/>
                      <a:pt x="3195" y="234"/>
                      <a:pt x="3033" y="362"/>
                    </a:cubicBezTo>
                    <a:cubicBezTo>
                      <a:pt x="3000" y="347"/>
                      <a:pt x="2963" y="340"/>
                      <a:pt x="2923" y="340"/>
                    </a:cubicBezTo>
                    <a:cubicBezTo>
                      <a:pt x="2748" y="340"/>
                      <a:pt x="2526" y="471"/>
                      <a:pt x="2335" y="556"/>
                    </a:cubicBezTo>
                    <a:cubicBezTo>
                      <a:pt x="2208" y="613"/>
                      <a:pt x="2342" y="573"/>
                      <a:pt x="2171" y="613"/>
                    </a:cubicBezTo>
                    <a:cubicBezTo>
                      <a:pt x="2032" y="643"/>
                      <a:pt x="1893" y="655"/>
                      <a:pt x="1760" y="655"/>
                    </a:cubicBezTo>
                    <a:cubicBezTo>
                      <a:pt x="1428" y="655"/>
                      <a:pt x="1134" y="579"/>
                      <a:pt x="962" y="522"/>
                    </a:cubicBezTo>
                    <a:cubicBezTo>
                      <a:pt x="852" y="653"/>
                      <a:pt x="755" y="790"/>
                      <a:pt x="674" y="943"/>
                    </a:cubicBezTo>
                    <a:cubicBezTo>
                      <a:pt x="461" y="1361"/>
                      <a:pt x="0" y="2189"/>
                      <a:pt x="448" y="2567"/>
                    </a:cubicBezTo>
                    <a:cubicBezTo>
                      <a:pt x="504" y="2527"/>
                      <a:pt x="571" y="2474"/>
                      <a:pt x="668" y="2394"/>
                    </a:cubicBezTo>
                    <a:cubicBezTo>
                      <a:pt x="1383" y="1785"/>
                      <a:pt x="2195" y="1398"/>
                      <a:pt x="2890" y="780"/>
                    </a:cubicBezTo>
                    <a:cubicBezTo>
                      <a:pt x="2907" y="800"/>
                      <a:pt x="3064" y="974"/>
                      <a:pt x="3164" y="1103"/>
                    </a:cubicBezTo>
                    <a:cubicBezTo>
                      <a:pt x="3163" y="1103"/>
                      <a:pt x="3163" y="1103"/>
                      <a:pt x="3163" y="1103"/>
                    </a:cubicBezTo>
                    <a:lnTo>
                      <a:pt x="3163" y="1103"/>
                    </a:lnTo>
                    <a:cubicBezTo>
                      <a:pt x="3163" y="1103"/>
                      <a:pt x="3169" y="1106"/>
                      <a:pt x="3180" y="1131"/>
                    </a:cubicBezTo>
                    <a:cubicBezTo>
                      <a:pt x="3411" y="1635"/>
                      <a:pt x="3732" y="2503"/>
                      <a:pt x="3732" y="2503"/>
                    </a:cubicBezTo>
                    <a:cubicBezTo>
                      <a:pt x="3855" y="2790"/>
                      <a:pt x="3949" y="2897"/>
                      <a:pt x="4018" y="2897"/>
                    </a:cubicBezTo>
                    <a:cubicBezTo>
                      <a:pt x="4170" y="2897"/>
                      <a:pt x="4201" y="2377"/>
                      <a:pt x="4153" y="2093"/>
                    </a:cubicBezTo>
                    <a:cubicBezTo>
                      <a:pt x="4029" y="1361"/>
                      <a:pt x="3889" y="215"/>
                      <a:pt x="3558" y="11"/>
                    </a:cubicBezTo>
                    <a:cubicBezTo>
                      <a:pt x="3535" y="4"/>
                      <a:pt x="3514" y="1"/>
                      <a:pt x="34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6"/>
              <p:cNvSpPr/>
              <p:nvPr/>
            </p:nvSpPr>
            <p:spPr>
              <a:xfrm flipH="1">
                <a:off x="1816004" y="1568518"/>
                <a:ext cx="337139" cy="348092"/>
              </a:xfrm>
              <a:custGeom>
                <a:rect b="b" l="l" r="r" t="t"/>
                <a:pathLst>
                  <a:path extrusionOk="0" h="3212" w="3111">
                    <a:moveTo>
                      <a:pt x="2764" y="472"/>
                    </a:moveTo>
                    <a:cubicBezTo>
                      <a:pt x="2536" y="211"/>
                      <a:pt x="2212" y="114"/>
                      <a:pt x="1868" y="65"/>
                    </a:cubicBezTo>
                    <a:cubicBezTo>
                      <a:pt x="1434" y="0"/>
                      <a:pt x="949" y="28"/>
                      <a:pt x="589" y="305"/>
                    </a:cubicBezTo>
                    <a:cubicBezTo>
                      <a:pt x="428" y="429"/>
                      <a:pt x="1" y="696"/>
                      <a:pt x="87" y="959"/>
                    </a:cubicBezTo>
                    <a:cubicBezTo>
                      <a:pt x="184" y="1254"/>
                      <a:pt x="669" y="1170"/>
                      <a:pt x="892" y="1143"/>
                    </a:cubicBezTo>
                    <a:cubicBezTo>
                      <a:pt x="963" y="1137"/>
                      <a:pt x="1030" y="1116"/>
                      <a:pt x="1100" y="1100"/>
                    </a:cubicBezTo>
                    <a:cubicBezTo>
                      <a:pt x="1127" y="1096"/>
                      <a:pt x="1180" y="1073"/>
                      <a:pt x="1180" y="1073"/>
                    </a:cubicBezTo>
                    <a:cubicBezTo>
                      <a:pt x="1180" y="1073"/>
                      <a:pt x="1096" y="1120"/>
                      <a:pt x="1056" y="1140"/>
                    </a:cubicBezTo>
                    <a:cubicBezTo>
                      <a:pt x="983" y="1180"/>
                      <a:pt x="699" y="1283"/>
                      <a:pt x="766" y="1397"/>
                    </a:cubicBezTo>
                    <a:cubicBezTo>
                      <a:pt x="792" y="1444"/>
                      <a:pt x="852" y="1434"/>
                      <a:pt x="900" y="1428"/>
                    </a:cubicBezTo>
                    <a:cubicBezTo>
                      <a:pt x="1023" y="1417"/>
                      <a:pt x="1147" y="1408"/>
                      <a:pt x="1270" y="1380"/>
                    </a:cubicBezTo>
                    <a:cubicBezTo>
                      <a:pt x="1307" y="1374"/>
                      <a:pt x="1341" y="1357"/>
                      <a:pt x="1373" y="1340"/>
                    </a:cubicBezTo>
                    <a:cubicBezTo>
                      <a:pt x="1377" y="1340"/>
                      <a:pt x="1430" y="1311"/>
                      <a:pt x="1430" y="1317"/>
                    </a:cubicBezTo>
                    <a:cubicBezTo>
                      <a:pt x="1430" y="1334"/>
                      <a:pt x="1357" y="1367"/>
                      <a:pt x="1350" y="1374"/>
                    </a:cubicBezTo>
                    <a:cubicBezTo>
                      <a:pt x="1310" y="1397"/>
                      <a:pt x="1070" y="1564"/>
                      <a:pt x="1160" y="1628"/>
                    </a:cubicBezTo>
                    <a:cubicBezTo>
                      <a:pt x="1193" y="1651"/>
                      <a:pt x="1273" y="1631"/>
                      <a:pt x="1307" y="1621"/>
                    </a:cubicBezTo>
                    <a:cubicBezTo>
                      <a:pt x="1424" y="1591"/>
                      <a:pt x="1557" y="1551"/>
                      <a:pt x="1668" y="1494"/>
                    </a:cubicBezTo>
                    <a:cubicBezTo>
                      <a:pt x="1708" y="1474"/>
                      <a:pt x="1745" y="1451"/>
                      <a:pt x="1785" y="1428"/>
                    </a:cubicBezTo>
                    <a:cubicBezTo>
                      <a:pt x="1802" y="1417"/>
                      <a:pt x="1862" y="1394"/>
                      <a:pt x="1845" y="1408"/>
                    </a:cubicBezTo>
                    <a:cubicBezTo>
                      <a:pt x="1778" y="1468"/>
                      <a:pt x="1568" y="1614"/>
                      <a:pt x="1608" y="1724"/>
                    </a:cubicBezTo>
                    <a:cubicBezTo>
                      <a:pt x="1628" y="1784"/>
                      <a:pt x="1701" y="1741"/>
                      <a:pt x="1742" y="1728"/>
                    </a:cubicBezTo>
                    <a:cubicBezTo>
                      <a:pt x="1888" y="1675"/>
                      <a:pt x="2032" y="1634"/>
                      <a:pt x="2172" y="1557"/>
                    </a:cubicBezTo>
                    <a:cubicBezTo>
                      <a:pt x="2219" y="1534"/>
                      <a:pt x="2269" y="1508"/>
                      <a:pt x="2316" y="1484"/>
                    </a:cubicBezTo>
                    <a:cubicBezTo>
                      <a:pt x="2316" y="1484"/>
                      <a:pt x="2396" y="1454"/>
                      <a:pt x="2393" y="1451"/>
                    </a:cubicBezTo>
                    <a:cubicBezTo>
                      <a:pt x="2379" y="1437"/>
                      <a:pt x="2299" y="1517"/>
                      <a:pt x="2286" y="1528"/>
                    </a:cubicBezTo>
                    <a:cubicBezTo>
                      <a:pt x="2219" y="1588"/>
                      <a:pt x="2055" y="1701"/>
                      <a:pt x="2102" y="1804"/>
                    </a:cubicBezTo>
                    <a:cubicBezTo>
                      <a:pt x="2138" y="1898"/>
                      <a:pt x="2329" y="1792"/>
                      <a:pt x="2383" y="1758"/>
                    </a:cubicBezTo>
                    <a:cubicBezTo>
                      <a:pt x="2386" y="1758"/>
                      <a:pt x="2493" y="1701"/>
                      <a:pt x="2493" y="1715"/>
                    </a:cubicBezTo>
                    <a:cubicBezTo>
                      <a:pt x="2493" y="1731"/>
                      <a:pt x="2436" y="1755"/>
                      <a:pt x="2423" y="1764"/>
                    </a:cubicBezTo>
                    <a:cubicBezTo>
                      <a:pt x="2346" y="1835"/>
                      <a:pt x="2259" y="1889"/>
                      <a:pt x="2195" y="1975"/>
                    </a:cubicBezTo>
                    <a:cubicBezTo>
                      <a:pt x="2015" y="2222"/>
                      <a:pt x="1911" y="2610"/>
                      <a:pt x="2018" y="2904"/>
                    </a:cubicBezTo>
                    <a:cubicBezTo>
                      <a:pt x="2058" y="3021"/>
                      <a:pt x="2089" y="3131"/>
                      <a:pt x="2212" y="3181"/>
                    </a:cubicBezTo>
                    <a:cubicBezTo>
                      <a:pt x="2283" y="3212"/>
                      <a:pt x="2396" y="3081"/>
                      <a:pt x="2436" y="3038"/>
                    </a:cubicBezTo>
                    <a:cubicBezTo>
                      <a:pt x="2613" y="2837"/>
                      <a:pt x="2784" y="2683"/>
                      <a:pt x="2914" y="2439"/>
                    </a:cubicBezTo>
                    <a:cubicBezTo>
                      <a:pt x="3020" y="2239"/>
                      <a:pt x="3017" y="2092"/>
                      <a:pt x="3051" y="1878"/>
                    </a:cubicBezTo>
                    <a:cubicBezTo>
                      <a:pt x="3085" y="1681"/>
                      <a:pt x="3111" y="1404"/>
                      <a:pt x="3048" y="1207"/>
                    </a:cubicBezTo>
                    <a:cubicBezTo>
                      <a:pt x="2994" y="1053"/>
                      <a:pt x="2920" y="913"/>
                      <a:pt x="2857" y="766"/>
                    </a:cubicBezTo>
                    <a:cubicBezTo>
                      <a:pt x="2780" y="582"/>
                      <a:pt x="2676" y="418"/>
                      <a:pt x="2510" y="29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6"/>
              <p:cNvSpPr/>
              <p:nvPr/>
            </p:nvSpPr>
            <p:spPr>
              <a:xfrm flipH="1">
                <a:off x="2250786" y="4230021"/>
                <a:ext cx="83770" cy="211110"/>
              </a:xfrm>
              <a:custGeom>
                <a:rect b="b" l="l" r="r" t="t"/>
                <a:pathLst>
                  <a:path extrusionOk="0" h="1948" w="773">
                    <a:moveTo>
                      <a:pt x="773" y="0"/>
                    </a:moveTo>
                    <a:lnTo>
                      <a:pt x="773" y="0"/>
                    </a:lnTo>
                    <a:cubicBezTo>
                      <a:pt x="589" y="221"/>
                      <a:pt x="438" y="431"/>
                      <a:pt x="281" y="655"/>
                    </a:cubicBezTo>
                    <a:cubicBezTo>
                      <a:pt x="91" y="926"/>
                      <a:pt x="71" y="1183"/>
                      <a:pt x="58" y="1283"/>
                    </a:cubicBezTo>
                    <a:cubicBezTo>
                      <a:pt x="34" y="1464"/>
                      <a:pt x="48" y="1557"/>
                      <a:pt x="38" y="1654"/>
                    </a:cubicBezTo>
                    <a:cubicBezTo>
                      <a:pt x="28" y="1751"/>
                      <a:pt x="14" y="1851"/>
                      <a:pt x="1" y="1948"/>
                    </a:cubicBezTo>
                    <a:cubicBezTo>
                      <a:pt x="389" y="1327"/>
                      <a:pt x="673" y="662"/>
                      <a:pt x="773" y="0"/>
                    </a:cubicBezTo>
                    <a:close/>
                  </a:path>
                </a:pathLst>
              </a:custGeom>
              <a:solidFill>
                <a:srgbClr val="FFB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6"/>
              <p:cNvSpPr/>
              <p:nvPr/>
            </p:nvSpPr>
            <p:spPr>
              <a:xfrm flipH="1">
                <a:off x="2245693" y="4114063"/>
                <a:ext cx="142832" cy="398052"/>
              </a:xfrm>
              <a:custGeom>
                <a:rect b="b" l="l" r="r" t="t"/>
                <a:pathLst>
                  <a:path extrusionOk="0" h="3673" w="1318">
                    <a:moveTo>
                      <a:pt x="556" y="1"/>
                    </a:moveTo>
                    <a:lnTo>
                      <a:pt x="556" y="1"/>
                    </a:lnTo>
                    <a:cubicBezTo>
                      <a:pt x="629" y="158"/>
                      <a:pt x="506" y="846"/>
                      <a:pt x="519" y="1034"/>
                    </a:cubicBezTo>
                    <a:cubicBezTo>
                      <a:pt x="501" y="1030"/>
                      <a:pt x="468" y="1025"/>
                      <a:pt x="432" y="1025"/>
                    </a:cubicBezTo>
                    <a:cubicBezTo>
                      <a:pt x="310" y="1025"/>
                      <a:pt x="147" y="1078"/>
                      <a:pt x="352" y="1394"/>
                    </a:cubicBezTo>
                    <a:cubicBezTo>
                      <a:pt x="486" y="1604"/>
                      <a:pt x="68" y="3325"/>
                      <a:pt x="31" y="3459"/>
                    </a:cubicBezTo>
                    <a:cubicBezTo>
                      <a:pt x="1" y="3562"/>
                      <a:pt x="8" y="3629"/>
                      <a:pt x="38" y="3672"/>
                    </a:cubicBezTo>
                    <a:cubicBezTo>
                      <a:pt x="121" y="3566"/>
                      <a:pt x="205" y="3459"/>
                      <a:pt x="281" y="3345"/>
                    </a:cubicBezTo>
                    <a:cubicBezTo>
                      <a:pt x="338" y="3084"/>
                      <a:pt x="355" y="2113"/>
                      <a:pt x="819" y="1484"/>
                    </a:cubicBezTo>
                    <a:cubicBezTo>
                      <a:pt x="819" y="1484"/>
                      <a:pt x="1027" y="1140"/>
                      <a:pt x="1157" y="966"/>
                    </a:cubicBezTo>
                    <a:cubicBezTo>
                      <a:pt x="1207" y="903"/>
                      <a:pt x="1254" y="839"/>
                      <a:pt x="1304" y="776"/>
                    </a:cubicBezTo>
                    <a:cubicBezTo>
                      <a:pt x="1311" y="693"/>
                      <a:pt x="1314" y="609"/>
                      <a:pt x="1314" y="525"/>
                    </a:cubicBezTo>
                    <a:cubicBezTo>
                      <a:pt x="1314" y="475"/>
                      <a:pt x="1317" y="419"/>
                      <a:pt x="1317" y="362"/>
                    </a:cubicBezTo>
                    <a:cubicBezTo>
                      <a:pt x="1140" y="249"/>
                      <a:pt x="887" y="121"/>
                      <a:pt x="5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6"/>
              <p:cNvSpPr/>
              <p:nvPr/>
            </p:nvSpPr>
            <p:spPr>
              <a:xfrm flipH="1">
                <a:off x="2267041" y="4231754"/>
                <a:ext cx="13330" cy="19290"/>
              </a:xfrm>
              <a:custGeom>
                <a:rect b="b" l="l" r="r" t="t"/>
                <a:pathLst>
                  <a:path extrusionOk="0" h="178" w="123">
                    <a:moveTo>
                      <a:pt x="122" y="0"/>
                    </a:moveTo>
                    <a:cubicBezTo>
                      <a:pt x="122" y="1"/>
                      <a:pt x="1" y="178"/>
                      <a:pt x="6" y="178"/>
                    </a:cubicBezTo>
                    <a:cubicBezTo>
                      <a:pt x="6" y="178"/>
                      <a:pt x="7" y="177"/>
                      <a:pt x="9" y="174"/>
                    </a:cubicBezTo>
                    <a:lnTo>
                      <a:pt x="122" y="0"/>
                    </a:lnTo>
                    <a:close/>
                  </a:path>
                </a:pathLst>
              </a:custGeom>
              <a:solidFill>
                <a:srgbClr val="FFB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6"/>
              <p:cNvSpPr/>
              <p:nvPr/>
            </p:nvSpPr>
            <p:spPr>
              <a:xfrm flipH="1">
                <a:off x="2216000" y="4153185"/>
                <a:ext cx="168515" cy="373452"/>
              </a:xfrm>
              <a:custGeom>
                <a:rect b="b" l="l" r="r" t="t"/>
                <a:pathLst>
                  <a:path extrusionOk="0" h="3446" w="1555">
                    <a:moveTo>
                      <a:pt x="1083" y="725"/>
                    </a:moveTo>
                    <a:lnTo>
                      <a:pt x="970" y="899"/>
                    </a:lnTo>
                    <a:cubicBezTo>
                      <a:pt x="968" y="902"/>
                      <a:pt x="967" y="903"/>
                      <a:pt x="967" y="903"/>
                    </a:cubicBezTo>
                    <a:cubicBezTo>
                      <a:pt x="962" y="903"/>
                      <a:pt x="1083" y="726"/>
                      <a:pt x="1083" y="725"/>
                    </a:cubicBezTo>
                    <a:close/>
                    <a:moveTo>
                      <a:pt x="1234" y="709"/>
                    </a:moveTo>
                    <a:cubicBezTo>
                      <a:pt x="1134" y="1371"/>
                      <a:pt x="850" y="2036"/>
                      <a:pt x="462" y="2657"/>
                    </a:cubicBezTo>
                    <a:cubicBezTo>
                      <a:pt x="475" y="2560"/>
                      <a:pt x="489" y="2460"/>
                      <a:pt x="499" y="2363"/>
                    </a:cubicBezTo>
                    <a:cubicBezTo>
                      <a:pt x="509" y="2266"/>
                      <a:pt x="495" y="2173"/>
                      <a:pt x="519" y="1992"/>
                    </a:cubicBezTo>
                    <a:cubicBezTo>
                      <a:pt x="532" y="1892"/>
                      <a:pt x="552" y="1635"/>
                      <a:pt x="742" y="1364"/>
                    </a:cubicBezTo>
                    <a:cubicBezTo>
                      <a:pt x="899" y="1140"/>
                      <a:pt x="1050" y="930"/>
                      <a:pt x="1234" y="709"/>
                    </a:cubicBezTo>
                    <a:close/>
                    <a:moveTo>
                      <a:pt x="1280" y="1"/>
                    </a:moveTo>
                    <a:cubicBezTo>
                      <a:pt x="1280" y="58"/>
                      <a:pt x="1277" y="114"/>
                      <a:pt x="1277" y="164"/>
                    </a:cubicBezTo>
                    <a:cubicBezTo>
                      <a:pt x="1277" y="248"/>
                      <a:pt x="1274" y="332"/>
                      <a:pt x="1267" y="415"/>
                    </a:cubicBezTo>
                    <a:cubicBezTo>
                      <a:pt x="1217" y="478"/>
                      <a:pt x="1170" y="542"/>
                      <a:pt x="1120" y="605"/>
                    </a:cubicBezTo>
                    <a:cubicBezTo>
                      <a:pt x="990" y="779"/>
                      <a:pt x="782" y="1123"/>
                      <a:pt x="782" y="1123"/>
                    </a:cubicBezTo>
                    <a:cubicBezTo>
                      <a:pt x="318" y="1752"/>
                      <a:pt x="301" y="2723"/>
                      <a:pt x="244" y="2984"/>
                    </a:cubicBezTo>
                    <a:cubicBezTo>
                      <a:pt x="168" y="3098"/>
                      <a:pt x="84" y="3205"/>
                      <a:pt x="1" y="3311"/>
                    </a:cubicBezTo>
                    <a:cubicBezTo>
                      <a:pt x="54" y="3388"/>
                      <a:pt x="175" y="3405"/>
                      <a:pt x="284" y="3445"/>
                    </a:cubicBezTo>
                    <a:cubicBezTo>
                      <a:pt x="662" y="2821"/>
                      <a:pt x="993" y="2088"/>
                      <a:pt x="1254" y="1414"/>
                    </a:cubicBezTo>
                    <a:cubicBezTo>
                      <a:pt x="1555" y="645"/>
                      <a:pt x="1498" y="522"/>
                      <a:pt x="1504" y="178"/>
                    </a:cubicBezTo>
                    <a:cubicBezTo>
                      <a:pt x="1451" y="124"/>
                      <a:pt x="1377" y="64"/>
                      <a:pt x="128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6"/>
              <p:cNvSpPr/>
              <p:nvPr/>
            </p:nvSpPr>
            <p:spPr>
              <a:xfrm flipH="1">
                <a:off x="1991564" y="3376593"/>
                <a:ext cx="205795" cy="384614"/>
              </a:xfrm>
              <a:custGeom>
                <a:rect b="b" l="l" r="r" t="t"/>
                <a:pathLst>
                  <a:path extrusionOk="0" h="3549" w="1899">
                    <a:moveTo>
                      <a:pt x="432" y="1073"/>
                    </a:moveTo>
                    <a:cubicBezTo>
                      <a:pt x="358" y="1103"/>
                      <a:pt x="51" y="1287"/>
                      <a:pt x="506" y="1464"/>
                    </a:cubicBezTo>
                    <a:cubicBezTo>
                      <a:pt x="739" y="1554"/>
                      <a:pt x="1217" y="3014"/>
                      <a:pt x="1391" y="3298"/>
                    </a:cubicBezTo>
                    <a:cubicBezTo>
                      <a:pt x="1548" y="3549"/>
                      <a:pt x="1718" y="3489"/>
                      <a:pt x="1899" y="3438"/>
                    </a:cubicBezTo>
                    <a:cubicBezTo>
                      <a:pt x="1838" y="2707"/>
                      <a:pt x="1675" y="1922"/>
                      <a:pt x="1491" y="1220"/>
                    </a:cubicBezTo>
                    <a:cubicBezTo>
                      <a:pt x="1284" y="425"/>
                      <a:pt x="1167" y="355"/>
                      <a:pt x="970" y="74"/>
                    </a:cubicBezTo>
                    <a:cubicBezTo>
                      <a:pt x="762" y="38"/>
                      <a:pt x="312" y="1"/>
                      <a:pt x="1" y="549"/>
                    </a:cubicBezTo>
                    <a:cubicBezTo>
                      <a:pt x="151" y="629"/>
                      <a:pt x="312" y="929"/>
                      <a:pt x="432" y="107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6"/>
              <p:cNvSpPr/>
              <p:nvPr/>
            </p:nvSpPr>
            <p:spPr>
              <a:xfrm flipH="1">
                <a:off x="1991564" y="3382553"/>
                <a:ext cx="131886" cy="371393"/>
              </a:xfrm>
              <a:custGeom>
                <a:rect b="b" l="l" r="r" t="t"/>
                <a:pathLst>
                  <a:path extrusionOk="0" h="3427" w="1217">
                    <a:moveTo>
                      <a:pt x="268" y="708"/>
                    </a:moveTo>
                    <a:lnTo>
                      <a:pt x="278" y="918"/>
                    </a:lnTo>
                    <a:cubicBezTo>
                      <a:pt x="277" y="921"/>
                      <a:pt x="277" y="922"/>
                      <a:pt x="277" y="922"/>
                    </a:cubicBezTo>
                    <a:cubicBezTo>
                      <a:pt x="274" y="922"/>
                      <a:pt x="268" y="708"/>
                      <a:pt x="268" y="708"/>
                    </a:cubicBezTo>
                    <a:close/>
                    <a:moveTo>
                      <a:pt x="381" y="607"/>
                    </a:moveTo>
                    <a:cubicBezTo>
                      <a:pt x="686" y="1202"/>
                      <a:pt x="846" y="1907"/>
                      <a:pt x="896" y="2638"/>
                    </a:cubicBezTo>
                    <a:cubicBezTo>
                      <a:pt x="853" y="2552"/>
                      <a:pt x="802" y="2464"/>
                      <a:pt x="756" y="2381"/>
                    </a:cubicBezTo>
                    <a:cubicBezTo>
                      <a:pt x="706" y="2294"/>
                      <a:pt x="642" y="2228"/>
                      <a:pt x="552" y="2068"/>
                    </a:cubicBezTo>
                    <a:cubicBezTo>
                      <a:pt x="509" y="1977"/>
                      <a:pt x="371" y="1756"/>
                      <a:pt x="365" y="1429"/>
                    </a:cubicBezTo>
                    <a:cubicBezTo>
                      <a:pt x="361" y="1155"/>
                      <a:pt x="361" y="891"/>
                      <a:pt x="381" y="607"/>
                    </a:cubicBezTo>
                    <a:close/>
                    <a:moveTo>
                      <a:pt x="98" y="0"/>
                    </a:moveTo>
                    <a:cubicBezTo>
                      <a:pt x="66" y="0"/>
                      <a:pt x="34" y="2"/>
                      <a:pt x="0" y="6"/>
                    </a:cubicBezTo>
                    <a:cubicBezTo>
                      <a:pt x="34" y="53"/>
                      <a:pt x="68" y="99"/>
                      <a:pt x="94" y="143"/>
                    </a:cubicBezTo>
                    <a:cubicBezTo>
                      <a:pt x="145" y="210"/>
                      <a:pt x="191" y="279"/>
                      <a:pt x="234" y="350"/>
                    </a:cubicBezTo>
                    <a:cubicBezTo>
                      <a:pt x="231" y="430"/>
                      <a:pt x="228" y="510"/>
                      <a:pt x="228" y="591"/>
                    </a:cubicBezTo>
                    <a:cubicBezTo>
                      <a:pt x="225" y="808"/>
                      <a:pt x="258" y="1209"/>
                      <a:pt x="258" y="1209"/>
                    </a:cubicBezTo>
                    <a:cubicBezTo>
                      <a:pt x="251" y="1987"/>
                      <a:pt x="806" y="2785"/>
                      <a:pt x="913" y="3033"/>
                    </a:cubicBezTo>
                    <a:cubicBezTo>
                      <a:pt x="916" y="3160"/>
                      <a:pt x="916" y="3286"/>
                      <a:pt x="909" y="3417"/>
                    </a:cubicBezTo>
                    <a:cubicBezTo>
                      <a:pt x="936" y="3424"/>
                      <a:pt x="962" y="3427"/>
                      <a:pt x="988" y="3427"/>
                    </a:cubicBezTo>
                    <a:cubicBezTo>
                      <a:pt x="1062" y="3427"/>
                      <a:pt x="1138" y="3403"/>
                      <a:pt x="1217" y="3383"/>
                    </a:cubicBezTo>
                    <a:cubicBezTo>
                      <a:pt x="1156" y="2652"/>
                      <a:pt x="993" y="1867"/>
                      <a:pt x="809" y="1165"/>
                    </a:cubicBezTo>
                    <a:cubicBezTo>
                      <a:pt x="602" y="370"/>
                      <a:pt x="485" y="300"/>
                      <a:pt x="288" y="19"/>
                    </a:cubicBezTo>
                    <a:cubicBezTo>
                      <a:pt x="238" y="10"/>
                      <a:pt x="172" y="0"/>
                      <a:pt x="9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 name="Google Shape;375;p26"/>
            <p:cNvSpPr/>
            <p:nvPr/>
          </p:nvSpPr>
          <p:spPr>
            <a:xfrm>
              <a:off x="787927" y="4686450"/>
              <a:ext cx="1112806" cy="167650"/>
            </a:xfrm>
            <a:custGeom>
              <a:rect b="b" l="l" r="r" t="t"/>
              <a:pathLst>
                <a:path extrusionOk="0" h="1320" w="7157">
                  <a:moveTo>
                    <a:pt x="3578" y="0"/>
                  </a:moveTo>
                  <a:cubicBezTo>
                    <a:pt x="5552" y="0"/>
                    <a:pt x="7156" y="294"/>
                    <a:pt x="7156" y="658"/>
                  </a:cubicBezTo>
                  <a:cubicBezTo>
                    <a:pt x="7156" y="1022"/>
                    <a:pt x="5552" y="1320"/>
                    <a:pt x="3578" y="1320"/>
                  </a:cubicBezTo>
                  <a:cubicBezTo>
                    <a:pt x="1604" y="1320"/>
                    <a:pt x="0" y="1022"/>
                    <a:pt x="0" y="658"/>
                  </a:cubicBezTo>
                  <a:cubicBezTo>
                    <a:pt x="0" y="294"/>
                    <a:pt x="1604" y="0"/>
                    <a:pt x="3578"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 name="Google Shape;376;p26"/>
          <p:cNvGrpSpPr/>
          <p:nvPr/>
        </p:nvGrpSpPr>
        <p:grpSpPr>
          <a:xfrm>
            <a:off x="352517" y="918639"/>
            <a:ext cx="1481615" cy="3876405"/>
            <a:chOff x="3742200" y="1749000"/>
            <a:chExt cx="337275" cy="882425"/>
          </a:xfrm>
        </p:grpSpPr>
        <p:sp>
          <p:nvSpPr>
            <p:cNvPr id="377" name="Google Shape;377;p26"/>
            <p:cNvSpPr/>
            <p:nvPr/>
          </p:nvSpPr>
          <p:spPr>
            <a:xfrm>
              <a:off x="3889725" y="2617350"/>
              <a:ext cx="34825" cy="375"/>
            </a:xfrm>
            <a:custGeom>
              <a:rect b="b" l="l" r="r" t="t"/>
              <a:pathLst>
                <a:path extrusionOk="0" h="15" w="1393">
                  <a:moveTo>
                    <a:pt x="1393" y="15"/>
                  </a:moveTo>
                  <a:cubicBezTo>
                    <a:pt x="929" y="11"/>
                    <a:pt x="464" y="4"/>
                    <a:pt x="0" y="1"/>
                  </a:cubicBezTo>
                  <a:cubicBezTo>
                    <a:pt x="464" y="4"/>
                    <a:pt x="929" y="11"/>
                    <a:pt x="1393" y="15"/>
                  </a:cubicBezTo>
                  <a:close/>
                </a:path>
              </a:pathLst>
            </a:custGeom>
            <a:solidFill>
              <a:srgbClr val="761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6"/>
            <p:cNvSpPr/>
            <p:nvPr/>
          </p:nvSpPr>
          <p:spPr>
            <a:xfrm>
              <a:off x="3865250" y="1850150"/>
              <a:ext cx="75275" cy="124875"/>
            </a:xfrm>
            <a:custGeom>
              <a:rect b="b" l="l" r="r" t="t"/>
              <a:pathLst>
                <a:path extrusionOk="0" h="4995" w="3011">
                  <a:moveTo>
                    <a:pt x="481" y="2887"/>
                  </a:moveTo>
                  <a:cubicBezTo>
                    <a:pt x="428" y="2887"/>
                    <a:pt x="338" y="2656"/>
                    <a:pt x="307" y="2609"/>
                  </a:cubicBezTo>
                  <a:cubicBezTo>
                    <a:pt x="144" y="2339"/>
                    <a:pt x="0" y="2091"/>
                    <a:pt x="20" y="1767"/>
                  </a:cubicBezTo>
                  <a:cubicBezTo>
                    <a:pt x="23" y="1730"/>
                    <a:pt x="23" y="1553"/>
                    <a:pt x="77" y="1527"/>
                  </a:cubicBezTo>
                  <a:cubicBezTo>
                    <a:pt x="114" y="1507"/>
                    <a:pt x="170" y="1624"/>
                    <a:pt x="181" y="1641"/>
                  </a:cubicBezTo>
                  <a:cubicBezTo>
                    <a:pt x="258" y="1767"/>
                    <a:pt x="298" y="1894"/>
                    <a:pt x="341" y="2031"/>
                  </a:cubicBezTo>
                  <a:cubicBezTo>
                    <a:pt x="358" y="2078"/>
                    <a:pt x="378" y="2125"/>
                    <a:pt x="387" y="2171"/>
                  </a:cubicBezTo>
                  <a:cubicBezTo>
                    <a:pt x="391" y="2185"/>
                    <a:pt x="395" y="2232"/>
                    <a:pt x="401" y="2219"/>
                  </a:cubicBezTo>
                  <a:cubicBezTo>
                    <a:pt x="435" y="2151"/>
                    <a:pt x="378" y="1941"/>
                    <a:pt x="378" y="1871"/>
                  </a:cubicBezTo>
                  <a:cubicBezTo>
                    <a:pt x="378" y="1601"/>
                    <a:pt x="404" y="1346"/>
                    <a:pt x="481" y="1086"/>
                  </a:cubicBezTo>
                  <a:cubicBezTo>
                    <a:pt x="504" y="1012"/>
                    <a:pt x="518" y="832"/>
                    <a:pt x="608" y="788"/>
                  </a:cubicBezTo>
                  <a:cubicBezTo>
                    <a:pt x="651" y="765"/>
                    <a:pt x="665" y="1269"/>
                    <a:pt x="665" y="1273"/>
                  </a:cubicBezTo>
                  <a:cubicBezTo>
                    <a:pt x="668" y="1330"/>
                    <a:pt x="678" y="1320"/>
                    <a:pt x="678" y="1377"/>
                  </a:cubicBezTo>
                  <a:lnTo>
                    <a:pt x="678" y="1480"/>
                  </a:lnTo>
                  <a:cubicBezTo>
                    <a:pt x="678" y="1136"/>
                    <a:pt x="825" y="772"/>
                    <a:pt x="1046" y="511"/>
                  </a:cubicBezTo>
                  <a:cubicBezTo>
                    <a:pt x="1063" y="491"/>
                    <a:pt x="1266" y="247"/>
                    <a:pt x="1323" y="304"/>
                  </a:cubicBezTo>
                  <a:cubicBezTo>
                    <a:pt x="1430" y="411"/>
                    <a:pt x="1289" y="739"/>
                    <a:pt x="1253" y="845"/>
                  </a:cubicBezTo>
                  <a:cubicBezTo>
                    <a:pt x="1226" y="925"/>
                    <a:pt x="1160" y="1076"/>
                    <a:pt x="1160" y="1076"/>
                  </a:cubicBezTo>
                  <a:cubicBezTo>
                    <a:pt x="1160" y="1076"/>
                    <a:pt x="1169" y="1006"/>
                    <a:pt x="1183" y="972"/>
                  </a:cubicBezTo>
                  <a:cubicBezTo>
                    <a:pt x="1223" y="885"/>
                    <a:pt x="1273" y="808"/>
                    <a:pt x="1323" y="731"/>
                  </a:cubicBezTo>
                  <a:cubicBezTo>
                    <a:pt x="1453" y="518"/>
                    <a:pt x="1637" y="247"/>
                    <a:pt x="1888" y="164"/>
                  </a:cubicBezTo>
                  <a:cubicBezTo>
                    <a:pt x="1958" y="140"/>
                    <a:pt x="1901" y="304"/>
                    <a:pt x="1898" y="314"/>
                  </a:cubicBezTo>
                  <a:cubicBezTo>
                    <a:pt x="1871" y="404"/>
                    <a:pt x="1814" y="501"/>
                    <a:pt x="1761" y="581"/>
                  </a:cubicBezTo>
                  <a:cubicBezTo>
                    <a:pt x="1734" y="618"/>
                    <a:pt x="1667" y="731"/>
                    <a:pt x="1667" y="685"/>
                  </a:cubicBezTo>
                  <a:cubicBezTo>
                    <a:pt x="1667" y="638"/>
                    <a:pt x="1911" y="458"/>
                    <a:pt x="1945" y="431"/>
                  </a:cubicBezTo>
                  <a:cubicBezTo>
                    <a:pt x="2151" y="267"/>
                    <a:pt x="2409" y="104"/>
                    <a:pt x="2669" y="50"/>
                  </a:cubicBezTo>
                  <a:cubicBezTo>
                    <a:pt x="2729" y="37"/>
                    <a:pt x="2856" y="0"/>
                    <a:pt x="2913" y="40"/>
                  </a:cubicBezTo>
                  <a:cubicBezTo>
                    <a:pt x="2976" y="84"/>
                    <a:pt x="2883" y="217"/>
                    <a:pt x="2867" y="270"/>
                  </a:cubicBezTo>
                  <a:cubicBezTo>
                    <a:pt x="2790" y="498"/>
                    <a:pt x="2652" y="705"/>
                    <a:pt x="2580" y="925"/>
                  </a:cubicBezTo>
                  <a:cubicBezTo>
                    <a:pt x="2549" y="1012"/>
                    <a:pt x="2723" y="1126"/>
                    <a:pt x="2786" y="1169"/>
                  </a:cubicBezTo>
                  <a:cubicBezTo>
                    <a:pt x="2916" y="1257"/>
                    <a:pt x="3010" y="1510"/>
                    <a:pt x="2970" y="1664"/>
                  </a:cubicBezTo>
                  <a:cubicBezTo>
                    <a:pt x="2944" y="1774"/>
                    <a:pt x="2796" y="1868"/>
                    <a:pt x="2706" y="1928"/>
                  </a:cubicBezTo>
                  <a:cubicBezTo>
                    <a:pt x="2576" y="2014"/>
                    <a:pt x="2452" y="2248"/>
                    <a:pt x="2406" y="2389"/>
                  </a:cubicBezTo>
                  <a:cubicBezTo>
                    <a:pt x="2335" y="2606"/>
                    <a:pt x="2535" y="2900"/>
                    <a:pt x="2612" y="3081"/>
                  </a:cubicBezTo>
                  <a:cubicBezTo>
                    <a:pt x="2790" y="3491"/>
                    <a:pt x="2956" y="4203"/>
                    <a:pt x="2532" y="4524"/>
                  </a:cubicBezTo>
                  <a:cubicBezTo>
                    <a:pt x="1904" y="4995"/>
                    <a:pt x="1112" y="4190"/>
                    <a:pt x="759" y="3715"/>
                  </a:cubicBezTo>
                  <a:cubicBezTo>
                    <a:pt x="571" y="3468"/>
                    <a:pt x="344" y="3147"/>
                    <a:pt x="528" y="28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6"/>
            <p:cNvSpPr/>
            <p:nvPr/>
          </p:nvSpPr>
          <p:spPr>
            <a:xfrm>
              <a:off x="3870000" y="1875775"/>
              <a:ext cx="173900" cy="753300"/>
            </a:xfrm>
            <a:custGeom>
              <a:rect b="b" l="l" r="r" t="t"/>
              <a:pathLst>
                <a:path extrusionOk="0" h="30132" w="6956">
                  <a:moveTo>
                    <a:pt x="2272" y="3889"/>
                  </a:moveTo>
                  <a:cubicBezTo>
                    <a:pt x="2105" y="3763"/>
                    <a:pt x="1952" y="3619"/>
                    <a:pt x="1821" y="3499"/>
                  </a:cubicBezTo>
                  <a:cubicBezTo>
                    <a:pt x="1821" y="3499"/>
                    <a:pt x="1093" y="3027"/>
                    <a:pt x="819" y="2423"/>
                  </a:cubicBezTo>
                  <a:cubicBezTo>
                    <a:pt x="581" y="1911"/>
                    <a:pt x="595" y="1334"/>
                    <a:pt x="712" y="782"/>
                  </a:cubicBezTo>
                  <a:cubicBezTo>
                    <a:pt x="792" y="428"/>
                    <a:pt x="990" y="21"/>
                    <a:pt x="1457" y="1"/>
                  </a:cubicBezTo>
                  <a:lnTo>
                    <a:pt x="1494" y="1"/>
                  </a:lnTo>
                  <a:cubicBezTo>
                    <a:pt x="2109" y="11"/>
                    <a:pt x="2590" y="532"/>
                    <a:pt x="3000" y="1114"/>
                  </a:cubicBezTo>
                  <a:cubicBezTo>
                    <a:pt x="3465" y="1765"/>
                    <a:pt x="3839" y="2570"/>
                    <a:pt x="3879" y="3205"/>
                  </a:cubicBezTo>
                  <a:cubicBezTo>
                    <a:pt x="3896" y="3472"/>
                    <a:pt x="3475" y="3626"/>
                    <a:pt x="3485" y="3966"/>
                  </a:cubicBezTo>
                  <a:cubicBezTo>
                    <a:pt x="3485" y="3973"/>
                    <a:pt x="3472" y="4554"/>
                    <a:pt x="3859" y="4811"/>
                  </a:cubicBezTo>
                  <a:cubicBezTo>
                    <a:pt x="4137" y="4992"/>
                    <a:pt x="4394" y="5236"/>
                    <a:pt x="4687" y="5446"/>
                  </a:cubicBezTo>
                  <a:cubicBezTo>
                    <a:pt x="4948" y="5633"/>
                    <a:pt x="5249" y="5814"/>
                    <a:pt x="5392" y="6081"/>
                  </a:cubicBezTo>
                  <a:cubicBezTo>
                    <a:pt x="5787" y="6816"/>
                    <a:pt x="5577" y="8119"/>
                    <a:pt x="5569" y="9087"/>
                  </a:cubicBezTo>
                  <a:cubicBezTo>
                    <a:pt x="5557" y="10421"/>
                    <a:pt x="5349" y="11750"/>
                    <a:pt x="5209" y="13013"/>
                  </a:cubicBezTo>
                  <a:cubicBezTo>
                    <a:pt x="5292" y="13869"/>
                    <a:pt x="5910" y="14991"/>
                    <a:pt x="5954" y="15859"/>
                  </a:cubicBezTo>
                  <a:cubicBezTo>
                    <a:pt x="6318" y="18155"/>
                    <a:pt x="6305" y="20971"/>
                    <a:pt x="6261" y="22341"/>
                  </a:cubicBezTo>
                  <a:cubicBezTo>
                    <a:pt x="6254" y="22585"/>
                    <a:pt x="5703" y="26580"/>
                    <a:pt x="5589" y="28375"/>
                  </a:cubicBezTo>
                  <a:cubicBezTo>
                    <a:pt x="5577" y="28551"/>
                    <a:pt x="5573" y="28728"/>
                    <a:pt x="5563" y="28905"/>
                  </a:cubicBezTo>
                  <a:cubicBezTo>
                    <a:pt x="5563" y="28949"/>
                    <a:pt x="5560" y="28992"/>
                    <a:pt x="5557" y="29032"/>
                  </a:cubicBezTo>
                  <a:cubicBezTo>
                    <a:pt x="5553" y="29049"/>
                    <a:pt x="5553" y="29066"/>
                    <a:pt x="5549" y="29083"/>
                  </a:cubicBezTo>
                  <a:cubicBezTo>
                    <a:pt x="5569" y="29156"/>
                    <a:pt x="5597" y="29233"/>
                    <a:pt x="5630" y="29306"/>
                  </a:cubicBezTo>
                  <a:cubicBezTo>
                    <a:pt x="5663" y="29330"/>
                    <a:pt x="5710" y="29360"/>
                    <a:pt x="5780" y="29400"/>
                  </a:cubicBezTo>
                  <a:cubicBezTo>
                    <a:pt x="6038" y="29540"/>
                    <a:pt x="6459" y="29718"/>
                    <a:pt x="6789" y="29844"/>
                  </a:cubicBezTo>
                  <a:cubicBezTo>
                    <a:pt x="6789" y="29844"/>
                    <a:pt x="6956" y="29874"/>
                    <a:pt x="6495" y="29911"/>
                  </a:cubicBezTo>
                  <a:lnTo>
                    <a:pt x="6067" y="29911"/>
                  </a:lnTo>
                  <a:cubicBezTo>
                    <a:pt x="6014" y="29911"/>
                    <a:pt x="5958" y="29908"/>
                    <a:pt x="5901" y="29904"/>
                  </a:cubicBezTo>
                  <a:cubicBezTo>
                    <a:pt x="4999" y="29874"/>
                    <a:pt x="5249" y="29941"/>
                    <a:pt x="5225" y="29831"/>
                  </a:cubicBezTo>
                  <a:lnTo>
                    <a:pt x="5225" y="29818"/>
                  </a:lnTo>
                  <a:cubicBezTo>
                    <a:pt x="5182" y="29750"/>
                    <a:pt x="5232" y="29653"/>
                    <a:pt x="5232" y="29653"/>
                  </a:cubicBezTo>
                  <a:cubicBezTo>
                    <a:pt x="5239" y="29590"/>
                    <a:pt x="5242" y="29530"/>
                    <a:pt x="5252" y="29467"/>
                  </a:cubicBezTo>
                  <a:cubicBezTo>
                    <a:pt x="5079" y="29320"/>
                    <a:pt x="5259" y="29096"/>
                    <a:pt x="5212" y="28555"/>
                  </a:cubicBezTo>
                  <a:cubicBezTo>
                    <a:pt x="5105" y="27295"/>
                    <a:pt x="4100" y="24392"/>
                    <a:pt x="4781" y="22388"/>
                  </a:cubicBezTo>
                  <a:cubicBezTo>
                    <a:pt x="4858" y="22153"/>
                    <a:pt x="4741" y="19398"/>
                    <a:pt x="4006" y="16812"/>
                  </a:cubicBezTo>
                  <a:cubicBezTo>
                    <a:pt x="3923" y="16514"/>
                    <a:pt x="3271" y="22130"/>
                    <a:pt x="3318" y="22227"/>
                  </a:cubicBezTo>
                  <a:cubicBezTo>
                    <a:pt x="3966" y="23537"/>
                    <a:pt x="2439" y="25789"/>
                    <a:pt x="1969" y="28625"/>
                  </a:cubicBezTo>
                  <a:cubicBezTo>
                    <a:pt x="1969" y="28658"/>
                    <a:pt x="1965" y="28688"/>
                    <a:pt x="1965" y="28719"/>
                  </a:cubicBezTo>
                  <a:cubicBezTo>
                    <a:pt x="2001" y="29012"/>
                    <a:pt x="2062" y="29303"/>
                    <a:pt x="2172" y="29573"/>
                  </a:cubicBezTo>
                  <a:cubicBezTo>
                    <a:pt x="2239" y="29644"/>
                    <a:pt x="2299" y="29734"/>
                    <a:pt x="2285" y="29811"/>
                  </a:cubicBezTo>
                  <a:cubicBezTo>
                    <a:pt x="2289" y="29814"/>
                    <a:pt x="2293" y="29818"/>
                    <a:pt x="2296" y="29821"/>
                  </a:cubicBezTo>
                  <a:cubicBezTo>
                    <a:pt x="2379" y="30065"/>
                    <a:pt x="2276" y="29994"/>
                    <a:pt x="2236" y="29948"/>
                  </a:cubicBezTo>
                  <a:cubicBezTo>
                    <a:pt x="2212" y="29971"/>
                    <a:pt x="2175" y="29991"/>
                    <a:pt x="2122" y="30005"/>
                  </a:cubicBezTo>
                  <a:cubicBezTo>
                    <a:pt x="1932" y="30119"/>
                    <a:pt x="1634" y="30131"/>
                    <a:pt x="1363" y="30098"/>
                  </a:cubicBezTo>
                  <a:cubicBezTo>
                    <a:pt x="1190" y="30074"/>
                    <a:pt x="1314" y="29778"/>
                    <a:pt x="1303" y="29787"/>
                  </a:cubicBezTo>
                  <a:cubicBezTo>
                    <a:pt x="1454" y="29590"/>
                    <a:pt x="1548" y="29383"/>
                    <a:pt x="1621" y="29169"/>
                  </a:cubicBezTo>
                  <a:cubicBezTo>
                    <a:pt x="1577" y="29019"/>
                    <a:pt x="1544" y="28788"/>
                    <a:pt x="1537" y="28438"/>
                  </a:cubicBezTo>
                  <a:cubicBezTo>
                    <a:pt x="1488" y="25211"/>
                    <a:pt x="1644" y="25143"/>
                    <a:pt x="1798" y="21950"/>
                  </a:cubicBezTo>
                  <a:cubicBezTo>
                    <a:pt x="1691" y="18047"/>
                    <a:pt x="1884" y="16551"/>
                    <a:pt x="1684" y="15345"/>
                  </a:cubicBezTo>
                  <a:cubicBezTo>
                    <a:pt x="1617" y="14857"/>
                    <a:pt x="1557" y="14363"/>
                    <a:pt x="1560" y="13872"/>
                  </a:cubicBezTo>
                  <a:cubicBezTo>
                    <a:pt x="1467" y="13441"/>
                    <a:pt x="1357" y="13013"/>
                    <a:pt x="1290" y="12575"/>
                  </a:cubicBezTo>
                  <a:cubicBezTo>
                    <a:pt x="1290" y="12575"/>
                    <a:pt x="1170" y="12094"/>
                    <a:pt x="1096" y="11633"/>
                  </a:cubicBezTo>
                  <a:lnTo>
                    <a:pt x="1093" y="11607"/>
                  </a:lnTo>
                  <a:cubicBezTo>
                    <a:pt x="1030" y="11312"/>
                    <a:pt x="962" y="11022"/>
                    <a:pt x="896" y="10731"/>
                  </a:cubicBezTo>
                  <a:cubicBezTo>
                    <a:pt x="612" y="9840"/>
                    <a:pt x="291" y="8958"/>
                    <a:pt x="114" y="8032"/>
                  </a:cubicBezTo>
                  <a:cubicBezTo>
                    <a:pt x="0" y="7397"/>
                    <a:pt x="221" y="6713"/>
                    <a:pt x="722" y="6215"/>
                  </a:cubicBezTo>
                  <a:cubicBezTo>
                    <a:pt x="919" y="6021"/>
                    <a:pt x="1133" y="5844"/>
                    <a:pt x="1354" y="5673"/>
                  </a:cubicBezTo>
                  <a:cubicBezTo>
                    <a:pt x="1354" y="5673"/>
                    <a:pt x="1728" y="5403"/>
                    <a:pt x="1955" y="5229"/>
                  </a:cubicBezTo>
                  <a:cubicBezTo>
                    <a:pt x="2105" y="5115"/>
                    <a:pt x="2252" y="4998"/>
                    <a:pt x="2393" y="4875"/>
                  </a:cubicBezTo>
                  <a:cubicBezTo>
                    <a:pt x="2450" y="4825"/>
                    <a:pt x="2490" y="4791"/>
                    <a:pt x="2519" y="4765"/>
                  </a:cubicBezTo>
                  <a:cubicBezTo>
                    <a:pt x="2496" y="4617"/>
                    <a:pt x="2470" y="4474"/>
                    <a:pt x="2446" y="4370"/>
                  </a:cubicBezTo>
                  <a:cubicBezTo>
                    <a:pt x="2406" y="4200"/>
                    <a:pt x="2345" y="4063"/>
                    <a:pt x="2272" y="3889"/>
                  </a:cubicBezTo>
                  <a:close/>
                  <a:moveTo>
                    <a:pt x="6815" y="29901"/>
                  </a:moveTo>
                  <a:lnTo>
                    <a:pt x="6819" y="29901"/>
                  </a:lnTo>
                  <a:close/>
                  <a:moveTo>
                    <a:pt x="2022" y="29874"/>
                  </a:moveTo>
                  <a:lnTo>
                    <a:pt x="2015" y="29874"/>
                  </a:lnTo>
                  <a:cubicBezTo>
                    <a:pt x="2022" y="29888"/>
                    <a:pt x="2022" y="29884"/>
                    <a:pt x="2022" y="29874"/>
                  </a:cubicBezTo>
                  <a:close/>
                  <a:moveTo>
                    <a:pt x="1451" y="2693"/>
                  </a:moveTo>
                  <a:cubicBezTo>
                    <a:pt x="1451" y="2693"/>
                    <a:pt x="1497" y="2827"/>
                    <a:pt x="1460" y="2707"/>
                  </a:cubicBezTo>
                  <a:cubicBezTo>
                    <a:pt x="1460" y="2707"/>
                    <a:pt x="1463" y="2687"/>
                    <a:pt x="1451" y="2693"/>
                  </a:cubicBezTo>
                  <a:close/>
                  <a:moveTo>
                    <a:pt x="953" y="1648"/>
                  </a:moveTo>
                  <a:cubicBezTo>
                    <a:pt x="953" y="1675"/>
                    <a:pt x="956" y="1704"/>
                    <a:pt x="959" y="1731"/>
                  </a:cubicBezTo>
                  <a:cubicBezTo>
                    <a:pt x="982" y="1905"/>
                    <a:pt x="973" y="1708"/>
                    <a:pt x="973" y="1708"/>
                  </a:cubicBezTo>
                  <a:cubicBezTo>
                    <a:pt x="962" y="1675"/>
                    <a:pt x="950" y="1618"/>
                    <a:pt x="953" y="1648"/>
                  </a:cubicBezTo>
                  <a:close/>
                  <a:moveTo>
                    <a:pt x="2199" y="1334"/>
                  </a:moveTo>
                  <a:cubicBezTo>
                    <a:pt x="2199" y="1334"/>
                    <a:pt x="2333" y="1481"/>
                    <a:pt x="2216" y="1347"/>
                  </a:cubicBezTo>
                  <a:cubicBezTo>
                    <a:pt x="2205" y="1334"/>
                    <a:pt x="2195" y="1317"/>
                    <a:pt x="2199" y="1334"/>
                  </a:cubicBezTo>
                  <a:close/>
                </a:path>
              </a:pathLst>
            </a:custGeom>
            <a:solidFill>
              <a:srgbClr val="FF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6"/>
            <p:cNvSpPr/>
            <p:nvPr/>
          </p:nvSpPr>
          <p:spPr>
            <a:xfrm>
              <a:off x="3920375" y="2622600"/>
              <a:ext cx="175" cy="275"/>
            </a:xfrm>
            <a:custGeom>
              <a:rect b="b" l="l" r="r" t="t"/>
              <a:pathLst>
                <a:path extrusionOk="0" h="11" w="7">
                  <a:moveTo>
                    <a:pt x="0" y="1"/>
                  </a:moveTo>
                  <a:cubicBezTo>
                    <a:pt x="3" y="7"/>
                    <a:pt x="5" y="10"/>
                    <a:pt x="6" y="10"/>
                  </a:cubicBezTo>
                  <a:cubicBezTo>
                    <a:pt x="7" y="10"/>
                    <a:pt x="7" y="7"/>
                    <a:pt x="7" y="1"/>
                  </a:cubicBezTo>
                  <a:close/>
                </a:path>
              </a:pathLst>
            </a:custGeom>
            <a:solidFill>
              <a:srgbClr val="FFAE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6"/>
            <p:cNvSpPr/>
            <p:nvPr/>
          </p:nvSpPr>
          <p:spPr>
            <a:xfrm>
              <a:off x="3919950" y="2579850"/>
              <a:ext cx="1775" cy="14475"/>
            </a:xfrm>
            <a:custGeom>
              <a:rect b="b" l="l" r="r" t="t"/>
              <a:pathLst>
                <a:path extrusionOk="0" h="579" w="71">
                  <a:moveTo>
                    <a:pt x="57" y="1"/>
                  </a:moveTo>
                  <a:cubicBezTo>
                    <a:pt x="37" y="101"/>
                    <a:pt x="17" y="201"/>
                    <a:pt x="0" y="301"/>
                  </a:cubicBezTo>
                  <a:lnTo>
                    <a:pt x="0" y="312"/>
                  </a:lnTo>
                  <a:lnTo>
                    <a:pt x="0" y="352"/>
                  </a:lnTo>
                  <a:lnTo>
                    <a:pt x="3" y="392"/>
                  </a:lnTo>
                  <a:lnTo>
                    <a:pt x="7" y="432"/>
                  </a:lnTo>
                  <a:lnTo>
                    <a:pt x="11" y="472"/>
                  </a:lnTo>
                  <a:lnTo>
                    <a:pt x="11" y="512"/>
                  </a:lnTo>
                  <a:lnTo>
                    <a:pt x="17" y="552"/>
                  </a:lnTo>
                  <a:lnTo>
                    <a:pt x="47" y="579"/>
                  </a:lnTo>
                  <a:lnTo>
                    <a:pt x="71" y="548"/>
                  </a:lnTo>
                  <a:lnTo>
                    <a:pt x="67" y="508"/>
                  </a:lnTo>
                  <a:lnTo>
                    <a:pt x="67" y="468"/>
                  </a:lnTo>
                  <a:lnTo>
                    <a:pt x="64" y="428"/>
                  </a:lnTo>
                  <a:lnTo>
                    <a:pt x="60" y="388"/>
                  </a:lnTo>
                  <a:lnTo>
                    <a:pt x="60" y="352"/>
                  </a:lnTo>
                  <a:lnTo>
                    <a:pt x="57" y="312"/>
                  </a:lnTo>
                  <a:lnTo>
                    <a:pt x="57" y="272"/>
                  </a:lnTo>
                  <a:lnTo>
                    <a:pt x="57" y="232"/>
                  </a:lnTo>
                  <a:lnTo>
                    <a:pt x="54" y="192"/>
                  </a:lnTo>
                  <a:lnTo>
                    <a:pt x="54" y="155"/>
                  </a:lnTo>
                  <a:lnTo>
                    <a:pt x="54" y="115"/>
                  </a:lnTo>
                  <a:lnTo>
                    <a:pt x="57" y="75"/>
                  </a:lnTo>
                  <a:lnTo>
                    <a:pt x="57" y="34"/>
                  </a:lnTo>
                  <a:lnTo>
                    <a:pt x="57" y="1"/>
                  </a:lnTo>
                  <a:close/>
                </a:path>
              </a:pathLst>
            </a:custGeom>
            <a:solidFill>
              <a:srgbClr val="FF7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6"/>
            <p:cNvSpPr/>
            <p:nvPr/>
          </p:nvSpPr>
          <p:spPr>
            <a:xfrm>
              <a:off x="3991875" y="2543350"/>
              <a:ext cx="4600" cy="27500"/>
            </a:xfrm>
            <a:custGeom>
              <a:rect b="b" l="l" r="r" t="t"/>
              <a:pathLst>
                <a:path extrusionOk="0" h="1100" w="184">
                  <a:moveTo>
                    <a:pt x="0" y="1"/>
                  </a:moveTo>
                  <a:lnTo>
                    <a:pt x="3" y="18"/>
                  </a:lnTo>
                  <a:lnTo>
                    <a:pt x="10" y="88"/>
                  </a:lnTo>
                  <a:lnTo>
                    <a:pt x="16" y="161"/>
                  </a:lnTo>
                  <a:lnTo>
                    <a:pt x="27" y="232"/>
                  </a:lnTo>
                  <a:lnTo>
                    <a:pt x="33" y="301"/>
                  </a:lnTo>
                  <a:lnTo>
                    <a:pt x="43" y="372"/>
                  </a:lnTo>
                  <a:lnTo>
                    <a:pt x="50" y="442"/>
                  </a:lnTo>
                  <a:lnTo>
                    <a:pt x="60" y="512"/>
                  </a:lnTo>
                  <a:lnTo>
                    <a:pt x="70" y="585"/>
                  </a:lnTo>
                  <a:lnTo>
                    <a:pt x="76" y="656"/>
                  </a:lnTo>
                  <a:lnTo>
                    <a:pt x="96" y="796"/>
                  </a:lnTo>
                  <a:lnTo>
                    <a:pt x="116" y="936"/>
                  </a:lnTo>
                  <a:lnTo>
                    <a:pt x="133" y="1077"/>
                  </a:lnTo>
                  <a:lnTo>
                    <a:pt x="164" y="1100"/>
                  </a:lnTo>
                  <a:lnTo>
                    <a:pt x="184" y="1070"/>
                  </a:lnTo>
                  <a:lnTo>
                    <a:pt x="167" y="930"/>
                  </a:lnTo>
                  <a:lnTo>
                    <a:pt x="150" y="790"/>
                  </a:lnTo>
                  <a:lnTo>
                    <a:pt x="136" y="669"/>
                  </a:lnTo>
                  <a:cubicBezTo>
                    <a:pt x="93" y="458"/>
                    <a:pt x="47" y="235"/>
                    <a:pt x="0" y="1"/>
                  </a:cubicBezTo>
                  <a:close/>
                </a:path>
              </a:pathLst>
            </a:custGeom>
            <a:solidFill>
              <a:srgbClr val="FF7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6"/>
            <p:cNvSpPr/>
            <p:nvPr/>
          </p:nvSpPr>
          <p:spPr>
            <a:xfrm>
              <a:off x="3899800" y="2208450"/>
              <a:ext cx="144100" cy="420200"/>
            </a:xfrm>
            <a:custGeom>
              <a:rect b="b" l="l" r="r" t="t"/>
              <a:pathLst>
                <a:path extrusionOk="0" h="16808" w="5764">
                  <a:moveTo>
                    <a:pt x="830" y="16567"/>
                  </a:moveTo>
                  <a:cubicBezTo>
                    <a:pt x="830" y="16573"/>
                    <a:pt x="830" y="16576"/>
                    <a:pt x="829" y="16576"/>
                  </a:cubicBezTo>
                  <a:cubicBezTo>
                    <a:pt x="828" y="16576"/>
                    <a:pt x="826" y="16573"/>
                    <a:pt x="823" y="16567"/>
                  </a:cubicBezTo>
                  <a:close/>
                  <a:moveTo>
                    <a:pt x="1939" y="0"/>
                  </a:moveTo>
                  <a:cubicBezTo>
                    <a:pt x="1381" y="625"/>
                    <a:pt x="897" y="1270"/>
                    <a:pt x="479" y="1941"/>
                  </a:cubicBezTo>
                  <a:cubicBezTo>
                    <a:pt x="482" y="1974"/>
                    <a:pt x="486" y="2008"/>
                    <a:pt x="492" y="2038"/>
                  </a:cubicBezTo>
                  <a:cubicBezTo>
                    <a:pt x="692" y="3244"/>
                    <a:pt x="499" y="4740"/>
                    <a:pt x="606" y="8643"/>
                  </a:cubicBezTo>
                  <a:cubicBezTo>
                    <a:pt x="452" y="11836"/>
                    <a:pt x="296" y="11904"/>
                    <a:pt x="345" y="15131"/>
                  </a:cubicBezTo>
                  <a:cubicBezTo>
                    <a:pt x="352" y="15481"/>
                    <a:pt x="385" y="15712"/>
                    <a:pt x="429" y="15862"/>
                  </a:cubicBezTo>
                  <a:cubicBezTo>
                    <a:pt x="356" y="16076"/>
                    <a:pt x="262" y="16283"/>
                    <a:pt x="111" y="16480"/>
                  </a:cubicBezTo>
                  <a:cubicBezTo>
                    <a:pt x="111" y="16480"/>
                    <a:pt x="111" y="16480"/>
                    <a:pt x="111" y="16480"/>
                  </a:cubicBezTo>
                  <a:lnTo>
                    <a:pt x="111" y="16480"/>
                  </a:lnTo>
                  <a:cubicBezTo>
                    <a:pt x="118" y="16480"/>
                    <a:pt x="1" y="16768"/>
                    <a:pt x="171" y="16791"/>
                  </a:cubicBezTo>
                  <a:cubicBezTo>
                    <a:pt x="254" y="16801"/>
                    <a:pt x="338" y="16807"/>
                    <a:pt x="422" y="16807"/>
                  </a:cubicBezTo>
                  <a:cubicBezTo>
                    <a:pt x="613" y="16807"/>
                    <a:pt x="797" y="16777"/>
                    <a:pt x="930" y="16698"/>
                  </a:cubicBezTo>
                  <a:cubicBezTo>
                    <a:pt x="983" y="16684"/>
                    <a:pt x="1020" y="16664"/>
                    <a:pt x="1044" y="16641"/>
                  </a:cubicBezTo>
                  <a:cubicBezTo>
                    <a:pt x="1062" y="16662"/>
                    <a:pt x="1092" y="16687"/>
                    <a:pt x="1113" y="16687"/>
                  </a:cubicBezTo>
                  <a:cubicBezTo>
                    <a:pt x="1139" y="16687"/>
                    <a:pt x="1150" y="16648"/>
                    <a:pt x="1104" y="16514"/>
                  </a:cubicBezTo>
                  <a:cubicBezTo>
                    <a:pt x="1101" y="16511"/>
                    <a:pt x="1097" y="16507"/>
                    <a:pt x="1093" y="16504"/>
                  </a:cubicBezTo>
                  <a:cubicBezTo>
                    <a:pt x="1107" y="16427"/>
                    <a:pt x="1047" y="16337"/>
                    <a:pt x="980" y="16266"/>
                  </a:cubicBezTo>
                  <a:cubicBezTo>
                    <a:pt x="870" y="15996"/>
                    <a:pt x="809" y="15705"/>
                    <a:pt x="773" y="15412"/>
                  </a:cubicBezTo>
                  <a:cubicBezTo>
                    <a:pt x="773" y="15381"/>
                    <a:pt x="777" y="15351"/>
                    <a:pt x="777" y="15318"/>
                  </a:cubicBezTo>
                  <a:cubicBezTo>
                    <a:pt x="786" y="15264"/>
                    <a:pt x="797" y="15211"/>
                    <a:pt x="806" y="15157"/>
                  </a:cubicBezTo>
                  <a:lnTo>
                    <a:pt x="803" y="15128"/>
                  </a:lnTo>
                  <a:lnTo>
                    <a:pt x="803" y="15091"/>
                  </a:lnTo>
                  <a:lnTo>
                    <a:pt x="803" y="15051"/>
                  </a:lnTo>
                  <a:lnTo>
                    <a:pt x="803" y="15011"/>
                  </a:lnTo>
                  <a:lnTo>
                    <a:pt x="803" y="14971"/>
                  </a:lnTo>
                  <a:lnTo>
                    <a:pt x="803" y="14931"/>
                  </a:lnTo>
                  <a:lnTo>
                    <a:pt x="803" y="14890"/>
                  </a:lnTo>
                  <a:lnTo>
                    <a:pt x="803" y="14850"/>
                  </a:lnTo>
                  <a:lnTo>
                    <a:pt x="806" y="14810"/>
                  </a:lnTo>
                  <a:lnTo>
                    <a:pt x="806" y="14770"/>
                  </a:lnTo>
                  <a:lnTo>
                    <a:pt x="809" y="14730"/>
                  </a:lnTo>
                  <a:lnTo>
                    <a:pt x="809" y="14690"/>
                  </a:lnTo>
                  <a:lnTo>
                    <a:pt x="813" y="14650"/>
                  </a:lnTo>
                  <a:lnTo>
                    <a:pt x="817" y="14613"/>
                  </a:lnTo>
                  <a:lnTo>
                    <a:pt x="820" y="14573"/>
                  </a:lnTo>
                  <a:lnTo>
                    <a:pt x="823" y="14533"/>
                  </a:lnTo>
                  <a:lnTo>
                    <a:pt x="826" y="14493"/>
                  </a:lnTo>
                  <a:lnTo>
                    <a:pt x="830" y="14453"/>
                  </a:lnTo>
                  <a:lnTo>
                    <a:pt x="837" y="14413"/>
                  </a:lnTo>
                  <a:lnTo>
                    <a:pt x="840" y="14372"/>
                  </a:lnTo>
                  <a:lnTo>
                    <a:pt x="843" y="14332"/>
                  </a:lnTo>
                  <a:lnTo>
                    <a:pt x="850" y="14292"/>
                  </a:lnTo>
                  <a:lnTo>
                    <a:pt x="853" y="14252"/>
                  </a:lnTo>
                  <a:lnTo>
                    <a:pt x="860" y="14215"/>
                  </a:lnTo>
                  <a:lnTo>
                    <a:pt x="866" y="14175"/>
                  </a:lnTo>
                  <a:lnTo>
                    <a:pt x="873" y="14135"/>
                  </a:lnTo>
                  <a:lnTo>
                    <a:pt x="880" y="14095"/>
                  </a:lnTo>
                  <a:lnTo>
                    <a:pt x="883" y="14055"/>
                  </a:lnTo>
                  <a:lnTo>
                    <a:pt x="893" y="14015"/>
                  </a:lnTo>
                  <a:lnTo>
                    <a:pt x="900" y="13975"/>
                  </a:lnTo>
                  <a:lnTo>
                    <a:pt x="906" y="13938"/>
                  </a:lnTo>
                  <a:lnTo>
                    <a:pt x="913" y="13898"/>
                  </a:lnTo>
                  <a:lnTo>
                    <a:pt x="920" y="13858"/>
                  </a:lnTo>
                  <a:lnTo>
                    <a:pt x="930" y="13818"/>
                  </a:lnTo>
                  <a:lnTo>
                    <a:pt x="937" y="13778"/>
                  </a:lnTo>
                  <a:lnTo>
                    <a:pt x="943" y="13737"/>
                  </a:lnTo>
                  <a:lnTo>
                    <a:pt x="953" y="13701"/>
                  </a:lnTo>
                  <a:lnTo>
                    <a:pt x="960" y="13660"/>
                  </a:lnTo>
                  <a:lnTo>
                    <a:pt x="970" y="13620"/>
                  </a:lnTo>
                  <a:lnTo>
                    <a:pt x="980" y="13580"/>
                  </a:lnTo>
                  <a:lnTo>
                    <a:pt x="987" y="13540"/>
                  </a:lnTo>
                  <a:lnTo>
                    <a:pt x="997" y="13500"/>
                  </a:lnTo>
                  <a:lnTo>
                    <a:pt x="1007" y="13464"/>
                  </a:lnTo>
                  <a:lnTo>
                    <a:pt x="1017" y="13424"/>
                  </a:lnTo>
                  <a:lnTo>
                    <a:pt x="1027" y="13384"/>
                  </a:lnTo>
                  <a:lnTo>
                    <a:pt x="1037" y="13344"/>
                  </a:lnTo>
                  <a:lnTo>
                    <a:pt x="1047" y="13304"/>
                  </a:lnTo>
                  <a:lnTo>
                    <a:pt x="1057" y="13267"/>
                  </a:lnTo>
                  <a:lnTo>
                    <a:pt x="1067" y="13227"/>
                  </a:lnTo>
                  <a:lnTo>
                    <a:pt x="1077" y="13187"/>
                  </a:lnTo>
                  <a:lnTo>
                    <a:pt x="1097" y="13106"/>
                  </a:lnTo>
                  <a:lnTo>
                    <a:pt x="1117" y="13029"/>
                  </a:lnTo>
                  <a:lnTo>
                    <a:pt x="1141" y="12949"/>
                  </a:lnTo>
                  <a:lnTo>
                    <a:pt x="1161" y="12872"/>
                  </a:lnTo>
                  <a:lnTo>
                    <a:pt x="1184" y="12792"/>
                  </a:lnTo>
                  <a:lnTo>
                    <a:pt x="1207" y="12715"/>
                  </a:lnTo>
                  <a:lnTo>
                    <a:pt x="1230" y="12635"/>
                  </a:lnTo>
                  <a:lnTo>
                    <a:pt x="1254" y="12558"/>
                  </a:lnTo>
                  <a:lnTo>
                    <a:pt x="1278" y="12482"/>
                  </a:lnTo>
                  <a:lnTo>
                    <a:pt x="1301" y="12402"/>
                  </a:lnTo>
                  <a:lnTo>
                    <a:pt x="1304" y="12382"/>
                  </a:lnTo>
                  <a:lnTo>
                    <a:pt x="1347" y="12244"/>
                  </a:lnTo>
                  <a:lnTo>
                    <a:pt x="1394" y="12091"/>
                  </a:lnTo>
                  <a:lnTo>
                    <a:pt x="1441" y="11933"/>
                  </a:lnTo>
                  <a:lnTo>
                    <a:pt x="1465" y="11856"/>
                  </a:lnTo>
                  <a:lnTo>
                    <a:pt x="1485" y="11780"/>
                  </a:lnTo>
                  <a:lnTo>
                    <a:pt x="1508" y="11700"/>
                  </a:lnTo>
                  <a:lnTo>
                    <a:pt x="1531" y="11623"/>
                  </a:lnTo>
                  <a:lnTo>
                    <a:pt x="1554" y="11546"/>
                  </a:lnTo>
                  <a:lnTo>
                    <a:pt x="1574" y="11469"/>
                  </a:lnTo>
                  <a:lnTo>
                    <a:pt x="1594" y="11389"/>
                  </a:lnTo>
                  <a:lnTo>
                    <a:pt x="1618" y="11312"/>
                  </a:lnTo>
                  <a:lnTo>
                    <a:pt x="1639" y="11235"/>
                  </a:lnTo>
                  <a:lnTo>
                    <a:pt x="1648" y="11199"/>
                  </a:lnTo>
                  <a:lnTo>
                    <a:pt x="1659" y="11159"/>
                  </a:lnTo>
                  <a:lnTo>
                    <a:pt x="1668" y="11122"/>
                  </a:lnTo>
                  <a:lnTo>
                    <a:pt x="1675" y="11082"/>
                  </a:lnTo>
                  <a:lnTo>
                    <a:pt x="1685" y="11042"/>
                  </a:lnTo>
                  <a:lnTo>
                    <a:pt x="1695" y="11005"/>
                  </a:lnTo>
                  <a:lnTo>
                    <a:pt x="1705" y="10965"/>
                  </a:lnTo>
                  <a:lnTo>
                    <a:pt x="1711" y="10928"/>
                  </a:lnTo>
                  <a:lnTo>
                    <a:pt x="1722" y="10888"/>
                  </a:lnTo>
                  <a:lnTo>
                    <a:pt x="1732" y="10851"/>
                  </a:lnTo>
                  <a:lnTo>
                    <a:pt x="1739" y="10811"/>
                  </a:lnTo>
                  <a:lnTo>
                    <a:pt x="1748" y="10774"/>
                  </a:lnTo>
                  <a:lnTo>
                    <a:pt x="1755" y="10734"/>
                  </a:lnTo>
                  <a:lnTo>
                    <a:pt x="1762" y="10698"/>
                  </a:lnTo>
                  <a:lnTo>
                    <a:pt x="1772" y="10658"/>
                  </a:lnTo>
                  <a:lnTo>
                    <a:pt x="1779" y="10621"/>
                  </a:lnTo>
                  <a:lnTo>
                    <a:pt x="1785" y="10581"/>
                  </a:lnTo>
                  <a:lnTo>
                    <a:pt x="1792" y="10544"/>
                  </a:lnTo>
                  <a:lnTo>
                    <a:pt x="1799" y="10507"/>
                  </a:lnTo>
                  <a:lnTo>
                    <a:pt x="1805" y="10467"/>
                  </a:lnTo>
                  <a:lnTo>
                    <a:pt x="1812" y="10430"/>
                  </a:lnTo>
                  <a:lnTo>
                    <a:pt x="1819" y="10390"/>
                  </a:lnTo>
                  <a:lnTo>
                    <a:pt x="1822" y="10373"/>
                  </a:lnTo>
                  <a:lnTo>
                    <a:pt x="1825" y="10357"/>
                  </a:lnTo>
                  <a:lnTo>
                    <a:pt x="1825" y="10340"/>
                  </a:lnTo>
                  <a:lnTo>
                    <a:pt x="1829" y="10323"/>
                  </a:lnTo>
                  <a:lnTo>
                    <a:pt x="1832" y="10307"/>
                  </a:lnTo>
                  <a:lnTo>
                    <a:pt x="1832" y="10290"/>
                  </a:lnTo>
                  <a:lnTo>
                    <a:pt x="1835" y="10277"/>
                  </a:lnTo>
                  <a:lnTo>
                    <a:pt x="1835" y="10260"/>
                  </a:lnTo>
                  <a:lnTo>
                    <a:pt x="1839" y="10243"/>
                  </a:lnTo>
                  <a:lnTo>
                    <a:pt x="1839" y="10226"/>
                  </a:lnTo>
                  <a:lnTo>
                    <a:pt x="1839" y="10210"/>
                  </a:lnTo>
                  <a:lnTo>
                    <a:pt x="1842" y="10193"/>
                  </a:lnTo>
                  <a:lnTo>
                    <a:pt x="1842" y="10160"/>
                  </a:lnTo>
                  <a:lnTo>
                    <a:pt x="1845" y="10129"/>
                  </a:lnTo>
                  <a:lnTo>
                    <a:pt x="1845" y="10096"/>
                  </a:lnTo>
                  <a:lnTo>
                    <a:pt x="1845" y="10063"/>
                  </a:lnTo>
                  <a:lnTo>
                    <a:pt x="1845" y="10029"/>
                  </a:lnTo>
                  <a:lnTo>
                    <a:pt x="1845" y="9999"/>
                  </a:lnTo>
                  <a:lnTo>
                    <a:pt x="1845" y="9966"/>
                  </a:lnTo>
                  <a:lnTo>
                    <a:pt x="1845" y="9932"/>
                  </a:lnTo>
                  <a:lnTo>
                    <a:pt x="1842" y="9902"/>
                  </a:lnTo>
                  <a:lnTo>
                    <a:pt x="1842" y="9869"/>
                  </a:lnTo>
                  <a:lnTo>
                    <a:pt x="1839" y="9836"/>
                  </a:lnTo>
                  <a:lnTo>
                    <a:pt x="1839" y="9805"/>
                  </a:lnTo>
                  <a:lnTo>
                    <a:pt x="1835" y="9772"/>
                  </a:lnTo>
                  <a:lnTo>
                    <a:pt x="1832" y="9739"/>
                  </a:lnTo>
                  <a:lnTo>
                    <a:pt x="1829" y="9708"/>
                  </a:lnTo>
                  <a:lnTo>
                    <a:pt x="1825" y="9676"/>
                  </a:lnTo>
                  <a:lnTo>
                    <a:pt x="1822" y="9642"/>
                  </a:lnTo>
                  <a:lnTo>
                    <a:pt x="1819" y="9611"/>
                  </a:lnTo>
                  <a:lnTo>
                    <a:pt x="1815" y="9579"/>
                  </a:lnTo>
                  <a:lnTo>
                    <a:pt x="1808" y="9548"/>
                  </a:lnTo>
                  <a:lnTo>
                    <a:pt x="1805" y="9515"/>
                  </a:lnTo>
                  <a:lnTo>
                    <a:pt x="1802" y="9482"/>
                  </a:lnTo>
                  <a:lnTo>
                    <a:pt x="1792" y="9418"/>
                  </a:lnTo>
                  <a:lnTo>
                    <a:pt x="1782" y="9355"/>
                  </a:lnTo>
                  <a:lnTo>
                    <a:pt x="1772" y="9287"/>
                  </a:lnTo>
                  <a:lnTo>
                    <a:pt x="1762" y="9224"/>
                  </a:lnTo>
                  <a:lnTo>
                    <a:pt x="1752" y="9161"/>
                  </a:lnTo>
                  <a:lnTo>
                    <a:pt x="1742" y="9094"/>
                  </a:lnTo>
                  <a:lnTo>
                    <a:pt x="1732" y="9030"/>
                  </a:lnTo>
                  <a:lnTo>
                    <a:pt x="1728" y="8997"/>
                  </a:lnTo>
                  <a:lnTo>
                    <a:pt x="1722" y="8964"/>
                  </a:lnTo>
                  <a:lnTo>
                    <a:pt x="1719" y="8930"/>
                  </a:lnTo>
                  <a:lnTo>
                    <a:pt x="1715" y="8897"/>
                  </a:lnTo>
                  <a:lnTo>
                    <a:pt x="1711" y="8867"/>
                  </a:lnTo>
                  <a:lnTo>
                    <a:pt x="1705" y="8834"/>
                  </a:lnTo>
                  <a:lnTo>
                    <a:pt x="1702" y="8800"/>
                  </a:lnTo>
                  <a:lnTo>
                    <a:pt x="1699" y="8766"/>
                  </a:lnTo>
                  <a:lnTo>
                    <a:pt x="1695" y="8733"/>
                  </a:lnTo>
                  <a:lnTo>
                    <a:pt x="1691" y="8700"/>
                  </a:lnTo>
                  <a:lnTo>
                    <a:pt x="1688" y="8666"/>
                  </a:lnTo>
                  <a:lnTo>
                    <a:pt x="1685" y="8633"/>
                  </a:lnTo>
                  <a:lnTo>
                    <a:pt x="1685" y="8600"/>
                  </a:lnTo>
                  <a:lnTo>
                    <a:pt x="1682" y="8566"/>
                  </a:lnTo>
                  <a:lnTo>
                    <a:pt x="1682" y="8533"/>
                  </a:lnTo>
                  <a:lnTo>
                    <a:pt x="1679" y="8499"/>
                  </a:lnTo>
                  <a:lnTo>
                    <a:pt x="1679" y="8466"/>
                  </a:lnTo>
                  <a:lnTo>
                    <a:pt x="1679" y="8429"/>
                  </a:lnTo>
                  <a:lnTo>
                    <a:pt x="1679" y="8396"/>
                  </a:lnTo>
                  <a:lnTo>
                    <a:pt x="1679" y="8362"/>
                  </a:lnTo>
                  <a:lnTo>
                    <a:pt x="1679" y="8329"/>
                  </a:lnTo>
                  <a:lnTo>
                    <a:pt x="1679" y="8292"/>
                  </a:lnTo>
                  <a:lnTo>
                    <a:pt x="1679" y="8268"/>
                  </a:lnTo>
                  <a:lnTo>
                    <a:pt x="1682" y="8245"/>
                  </a:lnTo>
                  <a:lnTo>
                    <a:pt x="1682" y="8222"/>
                  </a:lnTo>
                  <a:lnTo>
                    <a:pt x="1685" y="8202"/>
                  </a:lnTo>
                  <a:lnTo>
                    <a:pt x="1685" y="8179"/>
                  </a:lnTo>
                  <a:lnTo>
                    <a:pt x="1688" y="8155"/>
                  </a:lnTo>
                  <a:lnTo>
                    <a:pt x="1688" y="8132"/>
                  </a:lnTo>
                  <a:lnTo>
                    <a:pt x="1691" y="8108"/>
                  </a:lnTo>
                  <a:lnTo>
                    <a:pt x="1695" y="8062"/>
                  </a:lnTo>
                  <a:lnTo>
                    <a:pt x="1699" y="8038"/>
                  </a:lnTo>
                  <a:lnTo>
                    <a:pt x="1699" y="8015"/>
                  </a:lnTo>
                  <a:lnTo>
                    <a:pt x="1705" y="7968"/>
                  </a:lnTo>
                  <a:lnTo>
                    <a:pt x="1711" y="7921"/>
                  </a:lnTo>
                  <a:lnTo>
                    <a:pt x="1719" y="7878"/>
                  </a:lnTo>
                  <a:lnTo>
                    <a:pt x="1722" y="7831"/>
                  </a:lnTo>
                  <a:lnTo>
                    <a:pt x="1728" y="7784"/>
                  </a:lnTo>
                  <a:lnTo>
                    <a:pt x="1739" y="7738"/>
                  </a:lnTo>
                  <a:lnTo>
                    <a:pt x="1745" y="7694"/>
                  </a:lnTo>
                  <a:lnTo>
                    <a:pt x="1752" y="7647"/>
                  </a:lnTo>
                  <a:lnTo>
                    <a:pt x="1759" y="7600"/>
                  </a:lnTo>
                  <a:lnTo>
                    <a:pt x="1765" y="7554"/>
                  </a:lnTo>
                  <a:lnTo>
                    <a:pt x="1782" y="7463"/>
                  </a:lnTo>
                  <a:lnTo>
                    <a:pt x="1799" y="7374"/>
                  </a:lnTo>
                  <a:lnTo>
                    <a:pt x="1812" y="7283"/>
                  </a:lnTo>
                  <a:lnTo>
                    <a:pt x="1819" y="7236"/>
                  </a:lnTo>
                  <a:lnTo>
                    <a:pt x="1829" y="7190"/>
                  </a:lnTo>
                  <a:lnTo>
                    <a:pt x="1835" y="7146"/>
                  </a:lnTo>
                  <a:lnTo>
                    <a:pt x="1842" y="7099"/>
                  </a:lnTo>
                  <a:lnTo>
                    <a:pt x="1849" y="7056"/>
                  </a:lnTo>
                  <a:lnTo>
                    <a:pt x="1855" y="7010"/>
                  </a:lnTo>
                  <a:lnTo>
                    <a:pt x="1859" y="6965"/>
                  </a:lnTo>
                  <a:lnTo>
                    <a:pt x="1865" y="6919"/>
                  </a:lnTo>
                  <a:lnTo>
                    <a:pt x="1872" y="6876"/>
                  </a:lnTo>
                  <a:lnTo>
                    <a:pt x="1875" y="6829"/>
                  </a:lnTo>
                  <a:lnTo>
                    <a:pt x="1899" y="6598"/>
                  </a:lnTo>
                  <a:lnTo>
                    <a:pt x="1922" y="6364"/>
                  </a:lnTo>
                  <a:lnTo>
                    <a:pt x="1929" y="6284"/>
                  </a:lnTo>
                  <a:lnTo>
                    <a:pt x="1946" y="6134"/>
                  </a:lnTo>
                  <a:lnTo>
                    <a:pt x="1969" y="5903"/>
                  </a:lnTo>
                  <a:lnTo>
                    <a:pt x="1982" y="5787"/>
                  </a:lnTo>
                  <a:lnTo>
                    <a:pt x="1992" y="5670"/>
                  </a:lnTo>
                  <a:lnTo>
                    <a:pt x="2006" y="5556"/>
                  </a:lnTo>
                  <a:lnTo>
                    <a:pt x="2019" y="5439"/>
                  </a:lnTo>
                  <a:lnTo>
                    <a:pt x="2029" y="5322"/>
                  </a:lnTo>
                  <a:lnTo>
                    <a:pt x="2043" y="5209"/>
                  </a:lnTo>
                  <a:lnTo>
                    <a:pt x="2055" y="5092"/>
                  </a:lnTo>
                  <a:lnTo>
                    <a:pt x="2069" y="4975"/>
                  </a:lnTo>
                  <a:lnTo>
                    <a:pt x="2083" y="4861"/>
                  </a:lnTo>
                  <a:lnTo>
                    <a:pt x="2100" y="4744"/>
                  </a:lnTo>
                  <a:lnTo>
                    <a:pt x="2103" y="4708"/>
                  </a:lnTo>
                  <a:lnTo>
                    <a:pt x="2112" y="4631"/>
                  </a:lnTo>
                  <a:lnTo>
                    <a:pt x="2129" y="4514"/>
                  </a:lnTo>
                  <a:lnTo>
                    <a:pt x="2146" y="4400"/>
                  </a:lnTo>
                  <a:lnTo>
                    <a:pt x="2152" y="4340"/>
                  </a:lnTo>
                  <a:lnTo>
                    <a:pt x="2163" y="4283"/>
                  </a:lnTo>
                  <a:lnTo>
                    <a:pt x="2173" y="4227"/>
                  </a:lnTo>
                  <a:lnTo>
                    <a:pt x="2180" y="4166"/>
                  </a:lnTo>
                  <a:lnTo>
                    <a:pt x="2189" y="4109"/>
                  </a:lnTo>
                  <a:lnTo>
                    <a:pt x="2200" y="4053"/>
                  </a:lnTo>
                  <a:lnTo>
                    <a:pt x="2206" y="3996"/>
                  </a:lnTo>
                  <a:lnTo>
                    <a:pt x="2216" y="3939"/>
                  </a:lnTo>
                  <a:lnTo>
                    <a:pt x="2220" y="3915"/>
                  </a:lnTo>
                  <a:lnTo>
                    <a:pt x="2226" y="3879"/>
                  </a:lnTo>
                  <a:lnTo>
                    <a:pt x="2236" y="3822"/>
                  </a:lnTo>
                  <a:lnTo>
                    <a:pt x="2246" y="3766"/>
                  </a:lnTo>
                  <a:lnTo>
                    <a:pt x="2256" y="3709"/>
                  </a:lnTo>
                  <a:lnTo>
                    <a:pt x="2266" y="3648"/>
                  </a:lnTo>
                  <a:lnTo>
                    <a:pt x="2276" y="3592"/>
                  </a:lnTo>
                  <a:lnTo>
                    <a:pt x="2286" y="3535"/>
                  </a:lnTo>
                  <a:lnTo>
                    <a:pt x="2296" y="3478"/>
                  </a:lnTo>
                  <a:lnTo>
                    <a:pt x="2306" y="3422"/>
                  </a:lnTo>
                  <a:lnTo>
                    <a:pt x="2320" y="3365"/>
                  </a:lnTo>
                  <a:lnTo>
                    <a:pt x="2330" y="3304"/>
                  </a:lnTo>
                  <a:lnTo>
                    <a:pt x="2340" y="3248"/>
                  </a:lnTo>
                  <a:lnTo>
                    <a:pt x="2346" y="3211"/>
                  </a:lnTo>
                  <a:lnTo>
                    <a:pt x="2356" y="3191"/>
                  </a:lnTo>
                  <a:lnTo>
                    <a:pt x="2373" y="3137"/>
                  </a:lnTo>
                  <a:lnTo>
                    <a:pt x="2396" y="3121"/>
                  </a:lnTo>
                  <a:lnTo>
                    <a:pt x="2410" y="3144"/>
                  </a:lnTo>
                  <a:lnTo>
                    <a:pt x="2410" y="3201"/>
                  </a:lnTo>
                  <a:lnTo>
                    <a:pt x="2410" y="3224"/>
                  </a:lnTo>
                  <a:lnTo>
                    <a:pt x="2403" y="3261"/>
                  </a:lnTo>
                  <a:lnTo>
                    <a:pt x="2393" y="3317"/>
                  </a:lnTo>
                  <a:lnTo>
                    <a:pt x="2383" y="3374"/>
                  </a:lnTo>
                  <a:lnTo>
                    <a:pt x="2373" y="3431"/>
                  </a:lnTo>
                  <a:lnTo>
                    <a:pt x="2363" y="3488"/>
                  </a:lnTo>
                  <a:lnTo>
                    <a:pt x="2356" y="3548"/>
                  </a:lnTo>
                  <a:lnTo>
                    <a:pt x="2346" y="3605"/>
                  </a:lnTo>
                  <a:lnTo>
                    <a:pt x="2340" y="3662"/>
                  </a:lnTo>
                  <a:lnTo>
                    <a:pt x="2330" y="3718"/>
                  </a:lnTo>
                  <a:lnTo>
                    <a:pt x="2323" y="3775"/>
                  </a:lnTo>
                  <a:lnTo>
                    <a:pt x="2313" y="3835"/>
                  </a:lnTo>
                  <a:lnTo>
                    <a:pt x="2306" y="3892"/>
                  </a:lnTo>
                  <a:lnTo>
                    <a:pt x="2300" y="3926"/>
                  </a:lnTo>
                  <a:lnTo>
                    <a:pt x="2296" y="3949"/>
                  </a:lnTo>
                  <a:lnTo>
                    <a:pt x="2290" y="4006"/>
                  </a:lnTo>
                  <a:lnTo>
                    <a:pt x="2283" y="4066"/>
                  </a:lnTo>
                  <a:lnTo>
                    <a:pt x="2276" y="4123"/>
                  </a:lnTo>
                  <a:lnTo>
                    <a:pt x="2266" y="4179"/>
                  </a:lnTo>
                  <a:lnTo>
                    <a:pt x="2260" y="4236"/>
                  </a:lnTo>
                  <a:lnTo>
                    <a:pt x="2253" y="4296"/>
                  </a:lnTo>
                  <a:lnTo>
                    <a:pt x="2246" y="4353"/>
                  </a:lnTo>
                  <a:lnTo>
                    <a:pt x="2240" y="4410"/>
                  </a:lnTo>
                  <a:lnTo>
                    <a:pt x="2226" y="4527"/>
                  </a:lnTo>
                  <a:lnTo>
                    <a:pt x="2213" y="4640"/>
                  </a:lnTo>
                  <a:lnTo>
                    <a:pt x="2206" y="4720"/>
                  </a:lnTo>
                  <a:lnTo>
                    <a:pt x="2200" y="4757"/>
                  </a:lnTo>
                  <a:lnTo>
                    <a:pt x="2186" y="4871"/>
                  </a:lnTo>
                  <a:lnTo>
                    <a:pt x="2173" y="4988"/>
                  </a:lnTo>
                  <a:lnTo>
                    <a:pt x="2163" y="5105"/>
                  </a:lnTo>
                  <a:lnTo>
                    <a:pt x="2149" y="5218"/>
                  </a:lnTo>
                  <a:lnTo>
                    <a:pt x="2136" y="5335"/>
                  </a:lnTo>
                  <a:lnTo>
                    <a:pt x="2126" y="5449"/>
                  </a:lnTo>
                  <a:lnTo>
                    <a:pt x="2112" y="5566"/>
                  </a:lnTo>
                  <a:lnTo>
                    <a:pt x="2103" y="5683"/>
                  </a:lnTo>
                  <a:lnTo>
                    <a:pt x="2092" y="5796"/>
                  </a:lnTo>
                  <a:lnTo>
                    <a:pt x="2079" y="5914"/>
                  </a:lnTo>
                  <a:lnTo>
                    <a:pt x="2059" y="6144"/>
                  </a:lnTo>
                  <a:lnTo>
                    <a:pt x="2046" y="6294"/>
                  </a:lnTo>
                  <a:lnTo>
                    <a:pt x="2035" y="6378"/>
                  </a:lnTo>
                  <a:lnTo>
                    <a:pt x="2012" y="6609"/>
                  </a:lnTo>
                  <a:lnTo>
                    <a:pt x="1992" y="6842"/>
                  </a:lnTo>
                  <a:lnTo>
                    <a:pt x="1986" y="6889"/>
                  </a:lnTo>
                  <a:lnTo>
                    <a:pt x="1979" y="6933"/>
                  </a:lnTo>
                  <a:lnTo>
                    <a:pt x="1975" y="6979"/>
                  </a:lnTo>
                  <a:lnTo>
                    <a:pt x="1969" y="7026"/>
                  </a:lnTo>
                  <a:lnTo>
                    <a:pt x="1962" y="7073"/>
                  </a:lnTo>
                  <a:lnTo>
                    <a:pt x="1955" y="7116"/>
                  </a:lnTo>
                  <a:lnTo>
                    <a:pt x="1949" y="7163"/>
                  </a:lnTo>
                  <a:lnTo>
                    <a:pt x="1942" y="7210"/>
                  </a:lnTo>
                  <a:lnTo>
                    <a:pt x="1935" y="7257"/>
                  </a:lnTo>
                  <a:lnTo>
                    <a:pt x="1929" y="7300"/>
                  </a:lnTo>
                  <a:lnTo>
                    <a:pt x="1912" y="7394"/>
                  </a:lnTo>
                  <a:lnTo>
                    <a:pt x="1895" y="7483"/>
                  </a:lnTo>
                  <a:lnTo>
                    <a:pt x="1882" y="7574"/>
                  </a:lnTo>
                  <a:lnTo>
                    <a:pt x="1875" y="7621"/>
                  </a:lnTo>
                  <a:lnTo>
                    <a:pt x="1865" y="7664"/>
                  </a:lnTo>
                  <a:lnTo>
                    <a:pt x="1859" y="7711"/>
                  </a:lnTo>
                  <a:lnTo>
                    <a:pt x="1852" y="7758"/>
                  </a:lnTo>
                  <a:lnTo>
                    <a:pt x="1845" y="7801"/>
                  </a:lnTo>
                  <a:lnTo>
                    <a:pt x="1839" y="7847"/>
                  </a:lnTo>
                  <a:lnTo>
                    <a:pt x="1832" y="7892"/>
                  </a:lnTo>
                  <a:lnTo>
                    <a:pt x="1825" y="7938"/>
                  </a:lnTo>
                  <a:lnTo>
                    <a:pt x="1822" y="7981"/>
                  </a:lnTo>
                  <a:lnTo>
                    <a:pt x="1815" y="8028"/>
                  </a:lnTo>
                  <a:lnTo>
                    <a:pt x="1815" y="8052"/>
                  </a:lnTo>
                  <a:lnTo>
                    <a:pt x="1812" y="8072"/>
                  </a:lnTo>
                  <a:lnTo>
                    <a:pt x="1805" y="8118"/>
                  </a:lnTo>
                  <a:lnTo>
                    <a:pt x="1805" y="8142"/>
                  </a:lnTo>
                  <a:lnTo>
                    <a:pt x="1802" y="8162"/>
                  </a:lnTo>
                  <a:lnTo>
                    <a:pt x="1802" y="8185"/>
                  </a:lnTo>
                  <a:lnTo>
                    <a:pt x="1799" y="8208"/>
                  </a:lnTo>
                  <a:lnTo>
                    <a:pt x="1799" y="8232"/>
                  </a:lnTo>
                  <a:lnTo>
                    <a:pt x="1795" y="8252"/>
                  </a:lnTo>
                  <a:lnTo>
                    <a:pt x="1795" y="8276"/>
                  </a:lnTo>
                  <a:lnTo>
                    <a:pt x="1795" y="8299"/>
                  </a:lnTo>
                  <a:lnTo>
                    <a:pt x="1792" y="8333"/>
                  </a:lnTo>
                  <a:lnTo>
                    <a:pt x="1792" y="8362"/>
                  </a:lnTo>
                  <a:lnTo>
                    <a:pt x="1792" y="8396"/>
                  </a:lnTo>
                  <a:lnTo>
                    <a:pt x="1792" y="8429"/>
                  </a:lnTo>
                  <a:lnTo>
                    <a:pt x="1792" y="8462"/>
                  </a:lnTo>
                  <a:lnTo>
                    <a:pt x="1792" y="8496"/>
                  </a:lnTo>
                  <a:lnTo>
                    <a:pt x="1792" y="8529"/>
                  </a:lnTo>
                  <a:lnTo>
                    <a:pt x="1795" y="8559"/>
                  </a:lnTo>
                  <a:lnTo>
                    <a:pt x="1795" y="8593"/>
                  </a:lnTo>
                  <a:lnTo>
                    <a:pt x="1799" y="8626"/>
                  </a:lnTo>
                  <a:lnTo>
                    <a:pt x="1802" y="8656"/>
                  </a:lnTo>
                  <a:lnTo>
                    <a:pt x="1802" y="8689"/>
                  </a:lnTo>
                  <a:lnTo>
                    <a:pt x="1805" y="8723"/>
                  </a:lnTo>
                  <a:lnTo>
                    <a:pt x="1808" y="8757"/>
                  </a:lnTo>
                  <a:lnTo>
                    <a:pt x="1812" y="8786"/>
                  </a:lnTo>
                  <a:lnTo>
                    <a:pt x="1815" y="8820"/>
                  </a:lnTo>
                  <a:lnTo>
                    <a:pt x="1819" y="8854"/>
                  </a:lnTo>
                  <a:lnTo>
                    <a:pt x="1822" y="8883"/>
                  </a:lnTo>
                  <a:lnTo>
                    <a:pt x="1829" y="8917"/>
                  </a:lnTo>
                  <a:lnTo>
                    <a:pt x="1832" y="8950"/>
                  </a:lnTo>
                  <a:lnTo>
                    <a:pt x="1835" y="8980"/>
                  </a:lnTo>
                  <a:lnTo>
                    <a:pt x="1839" y="9014"/>
                  </a:lnTo>
                  <a:lnTo>
                    <a:pt x="1849" y="9077"/>
                  </a:lnTo>
                  <a:lnTo>
                    <a:pt x="1859" y="9144"/>
                  </a:lnTo>
                  <a:lnTo>
                    <a:pt x="1869" y="9207"/>
                  </a:lnTo>
                  <a:lnTo>
                    <a:pt x="1879" y="9275"/>
                  </a:lnTo>
                  <a:lnTo>
                    <a:pt x="1889" y="9338"/>
                  </a:lnTo>
                  <a:lnTo>
                    <a:pt x="1895" y="9405"/>
                  </a:lnTo>
                  <a:lnTo>
                    <a:pt x="1906" y="9468"/>
                  </a:lnTo>
                  <a:lnTo>
                    <a:pt x="1909" y="9502"/>
                  </a:lnTo>
                  <a:lnTo>
                    <a:pt x="1912" y="9535"/>
                  </a:lnTo>
                  <a:lnTo>
                    <a:pt x="1919" y="9565"/>
                  </a:lnTo>
                  <a:lnTo>
                    <a:pt x="1922" y="9599"/>
                  </a:lnTo>
                  <a:lnTo>
                    <a:pt x="1926" y="9631"/>
                  </a:lnTo>
                  <a:lnTo>
                    <a:pt x="1929" y="9665"/>
                  </a:lnTo>
                  <a:lnTo>
                    <a:pt x="1932" y="9699"/>
                  </a:lnTo>
                  <a:lnTo>
                    <a:pt x="1935" y="9732"/>
                  </a:lnTo>
                  <a:lnTo>
                    <a:pt x="1935" y="9765"/>
                  </a:lnTo>
                  <a:lnTo>
                    <a:pt x="1939" y="9796"/>
                  </a:lnTo>
                  <a:lnTo>
                    <a:pt x="1942" y="9829"/>
                  </a:lnTo>
                  <a:lnTo>
                    <a:pt x="1942" y="9862"/>
                  </a:lnTo>
                  <a:lnTo>
                    <a:pt x="1946" y="9896"/>
                  </a:lnTo>
                  <a:lnTo>
                    <a:pt x="1946" y="9929"/>
                  </a:lnTo>
                  <a:lnTo>
                    <a:pt x="1946" y="9963"/>
                  </a:lnTo>
                  <a:lnTo>
                    <a:pt x="1946" y="9996"/>
                  </a:lnTo>
                  <a:lnTo>
                    <a:pt x="1946" y="10029"/>
                  </a:lnTo>
                  <a:lnTo>
                    <a:pt x="1946" y="10066"/>
                  </a:lnTo>
                  <a:lnTo>
                    <a:pt x="1946" y="10100"/>
                  </a:lnTo>
                  <a:lnTo>
                    <a:pt x="1942" y="10133"/>
                  </a:lnTo>
                  <a:lnTo>
                    <a:pt x="1942" y="10166"/>
                  </a:lnTo>
                  <a:lnTo>
                    <a:pt x="1939" y="10200"/>
                  </a:lnTo>
                  <a:lnTo>
                    <a:pt x="1939" y="10217"/>
                  </a:lnTo>
                  <a:lnTo>
                    <a:pt x="1935" y="10233"/>
                  </a:lnTo>
                  <a:lnTo>
                    <a:pt x="1935" y="10250"/>
                  </a:lnTo>
                  <a:lnTo>
                    <a:pt x="1932" y="10270"/>
                  </a:lnTo>
                  <a:lnTo>
                    <a:pt x="1932" y="10287"/>
                  </a:lnTo>
                  <a:lnTo>
                    <a:pt x="1929" y="10303"/>
                  </a:lnTo>
                  <a:lnTo>
                    <a:pt x="1929" y="10320"/>
                  </a:lnTo>
                  <a:lnTo>
                    <a:pt x="1926" y="10337"/>
                  </a:lnTo>
                  <a:lnTo>
                    <a:pt x="1922" y="10353"/>
                  </a:lnTo>
                  <a:lnTo>
                    <a:pt x="1919" y="10370"/>
                  </a:lnTo>
                  <a:lnTo>
                    <a:pt x="1919" y="10390"/>
                  </a:lnTo>
                  <a:lnTo>
                    <a:pt x="1915" y="10407"/>
                  </a:lnTo>
                  <a:lnTo>
                    <a:pt x="1909" y="10444"/>
                  </a:lnTo>
                  <a:lnTo>
                    <a:pt x="1902" y="10484"/>
                  </a:lnTo>
                  <a:lnTo>
                    <a:pt x="1895" y="10524"/>
                  </a:lnTo>
                  <a:lnTo>
                    <a:pt x="1889" y="10561"/>
                  </a:lnTo>
                  <a:lnTo>
                    <a:pt x="1879" y="10601"/>
                  </a:lnTo>
                  <a:lnTo>
                    <a:pt x="1872" y="10638"/>
                  </a:lnTo>
                  <a:lnTo>
                    <a:pt x="1865" y="10678"/>
                  </a:lnTo>
                  <a:lnTo>
                    <a:pt x="1855" y="10718"/>
                  </a:lnTo>
                  <a:lnTo>
                    <a:pt x="1849" y="10754"/>
                  </a:lnTo>
                  <a:lnTo>
                    <a:pt x="1839" y="10794"/>
                  </a:lnTo>
                  <a:lnTo>
                    <a:pt x="1832" y="10831"/>
                  </a:lnTo>
                  <a:lnTo>
                    <a:pt x="1822" y="10871"/>
                  </a:lnTo>
                  <a:lnTo>
                    <a:pt x="1812" y="10911"/>
                  </a:lnTo>
                  <a:lnTo>
                    <a:pt x="1802" y="10948"/>
                  </a:lnTo>
                  <a:lnTo>
                    <a:pt x="1795" y="10988"/>
                  </a:lnTo>
                  <a:lnTo>
                    <a:pt x="1785" y="11025"/>
                  </a:lnTo>
                  <a:lnTo>
                    <a:pt x="1775" y="11065"/>
                  </a:lnTo>
                  <a:lnTo>
                    <a:pt x="1765" y="11105"/>
                  </a:lnTo>
                  <a:lnTo>
                    <a:pt x="1755" y="11142"/>
                  </a:lnTo>
                  <a:lnTo>
                    <a:pt x="1745" y="11182"/>
                  </a:lnTo>
                  <a:lnTo>
                    <a:pt x="1735" y="11219"/>
                  </a:lnTo>
                  <a:lnTo>
                    <a:pt x="1725" y="11259"/>
                  </a:lnTo>
                  <a:lnTo>
                    <a:pt x="1702" y="11335"/>
                  </a:lnTo>
                  <a:lnTo>
                    <a:pt x="1682" y="11415"/>
                  </a:lnTo>
                  <a:lnTo>
                    <a:pt x="1659" y="11492"/>
                  </a:lnTo>
                  <a:lnTo>
                    <a:pt x="1639" y="11569"/>
                  </a:lnTo>
                  <a:lnTo>
                    <a:pt x="1614" y="11646"/>
                  </a:lnTo>
                  <a:lnTo>
                    <a:pt x="1591" y="11727"/>
                  </a:lnTo>
                  <a:lnTo>
                    <a:pt x="1568" y="11804"/>
                  </a:lnTo>
                  <a:lnTo>
                    <a:pt x="1545" y="11880"/>
                  </a:lnTo>
                  <a:lnTo>
                    <a:pt x="1521" y="11957"/>
                  </a:lnTo>
                  <a:lnTo>
                    <a:pt x="1474" y="12114"/>
                  </a:lnTo>
                  <a:lnTo>
                    <a:pt x="1424" y="12271"/>
                  </a:lnTo>
                  <a:lnTo>
                    <a:pt x="1384" y="12405"/>
                  </a:lnTo>
                  <a:lnTo>
                    <a:pt x="1378" y="12425"/>
                  </a:lnTo>
                  <a:lnTo>
                    <a:pt x="1354" y="12505"/>
                  </a:lnTo>
                  <a:lnTo>
                    <a:pt x="1327" y="12582"/>
                  </a:lnTo>
                  <a:lnTo>
                    <a:pt x="1304" y="12658"/>
                  </a:lnTo>
                  <a:lnTo>
                    <a:pt x="1281" y="12738"/>
                  </a:lnTo>
                  <a:lnTo>
                    <a:pt x="1258" y="12815"/>
                  </a:lnTo>
                  <a:lnTo>
                    <a:pt x="1234" y="12892"/>
                  </a:lnTo>
                  <a:lnTo>
                    <a:pt x="1214" y="12973"/>
                  </a:lnTo>
                  <a:lnTo>
                    <a:pt x="1190" y="13049"/>
                  </a:lnTo>
                  <a:lnTo>
                    <a:pt x="1167" y="13126"/>
                  </a:lnTo>
                  <a:lnTo>
                    <a:pt x="1147" y="13207"/>
                  </a:lnTo>
                  <a:lnTo>
                    <a:pt x="1137" y="13244"/>
                  </a:lnTo>
                  <a:lnTo>
                    <a:pt x="1127" y="13284"/>
                  </a:lnTo>
                  <a:lnTo>
                    <a:pt x="1117" y="13324"/>
                  </a:lnTo>
                  <a:lnTo>
                    <a:pt x="1107" y="13364"/>
                  </a:lnTo>
                  <a:lnTo>
                    <a:pt x="1097" y="13400"/>
                  </a:lnTo>
                  <a:lnTo>
                    <a:pt x="1087" y="13440"/>
                  </a:lnTo>
                  <a:lnTo>
                    <a:pt x="1077" y="13480"/>
                  </a:lnTo>
                  <a:lnTo>
                    <a:pt x="1067" y="13517"/>
                  </a:lnTo>
                  <a:lnTo>
                    <a:pt x="1057" y="13557"/>
                  </a:lnTo>
                  <a:lnTo>
                    <a:pt x="1047" y="13597"/>
                  </a:lnTo>
                  <a:lnTo>
                    <a:pt x="1040" y="13637"/>
                  </a:lnTo>
                  <a:lnTo>
                    <a:pt x="1030" y="13674"/>
                  </a:lnTo>
                  <a:lnTo>
                    <a:pt x="1020" y="13714"/>
                  </a:lnTo>
                  <a:lnTo>
                    <a:pt x="1013" y="13754"/>
                  </a:lnTo>
                  <a:lnTo>
                    <a:pt x="1003" y="13791"/>
                  </a:lnTo>
                  <a:lnTo>
                    <a:pt x="997" y="13831"/>
                  </a:lnTo>
                  <a:lnTo>
                    <a:pt x="987" y="13871"/>
                  </a:lnTo>
                  <a:lnTo>
                    <a:pt x="980" y="13911"/>
                  </a:lnTo>
                  <a:lnTo>
                    <a:pt x="973" y="13948"/>
                  </a:lnTo>
                  <a:lnTo>
                    <a:pt x="963" y="13988"/>
                  </a:lnTo>
                  <a:lnTo>
                    <a:pt x="957" y="14028"/>
                  </a:lnTo>
                  <a:lnTo>
                    <a:pt x="950" y="14065"/>
                  </a:lnTo>
                  <a:lnTo>
                    <a:pt x="943" y="14105"/>
                  </a:lnTo>
                  <a:lnTo>
                    <a:pt x="937" y="14146"/>
                  </a:lnTo>
                  <a:lnTo>
                    <a:pt x="930" y="14186"/>
                  </a:lnTo>
                  <a:lnTo>
                    <a:pt x="923" y="14222"/>
                  </a:lnTo>
                  <a:lnTo>
                    <a:pt x="920" y="14262"/>
                  </a:lnTo>
                  <a:lnTo>
                    <a:pt x="913" y="14302"/>
                  </a:lnTo>
                  <a:lnTo>
                    <a:pt x="910" y="14342"/>
                  </a:lnTo>
                  <a:lnTo>
                    <a:pt x="903" y="14379"/>
                  </a:lnTo>
                  <a:lnTo>
                    <a:pt x="900" y="14419"/>
                  </a:lnTo>
                  <a:lnTo>
                    <a:pt x="893" y="14459"/>
                  </a:lnTo>
                  <a:lnTo>
                    <a:pt x="890" y="14499"/>
                  </a:lnTo>
                  <a:lnTo>
                    <a:pt x="886" y="14536"/>
                  </a:lnTo>
                  <a:lnTo>
                    <a:pt x="883" y="14576"/>
                  </a:lnTo>
                  <a:lnTo>
                    <a:pt x="880" y="14616"/>
                  </a:lnTo>
                  <a:lnTo>
                    <a:pt x="877" y="14656"/>
                  </a:lnTo>
                  <a:lnTo>
                    <a:pt x="873" y="14693"/>
                  </a:lnTo>
                  <a:lnTo>
                    <a:pt x="870" y="14733"/>
                  </a:lnTo>
                  <a:lnTo>
                    <a:pt x="866" y="14773"/>
                  </a:lnTo>
                  <a:lnTo>
                    <a:pt x="866" y="14813"/>
                  </a:lnTo>
                  <a:lnTo>
                    <a:pt x="863" y="14854"/>
                  </a:lnTo>
                  <a:lnTo>
                    <a:pt x="863" y="14857"/>
                  </a:lnTo>
                  <a:cubicBezTo>
                    <a:pt x="1411" y="12237"/>
                    <a:pt x="2737" y="10160"/>
                    <a:pt x="2126" y="8920"/>
                  </a:cubicBezTo>
                  <a:cubicBezTo>
                    <a:pt x="2081" y="8826"/>
                    <a:pt x="2697" y="3494"/>
                    <a:pt x="2806" y="3494"/>
                  </a:cubicBezTo>
                  <a:cubicBezTo>
                    <a:pt x="2809" y="3494"/>
                    <a:pt x="2812" y="3497"/>
                    <a:pt x="2814" y="3505"/>
                  </a:cubicBezTo>
                  <a:cubicBezTo>
                    <a:pt x="3549" y="6091"/>
                    <a:pt x="3666" y="8846"/>
                    <a:pt x="3589" y="9081"/>
                  </a:cubicBezTo>
                  <a:cubicBezTo>
                    <a:pt x="3151" y="10373"/>
                    <a:pt x="3412" y="12041"/>
                    <a:pt x="3683" y="13397"/>
                  </a:cubicBezTo>
                  <a:lnTo>
                    <a:pt x="3676" y="13344"/>
                  </a:lnTo>
                  <a:lnTo>
                    <a:pt x="3669" y="13273"/>
                  </a:lnTo>
                  <a:lnTo>
                    <a:pt x="3663" y="13203"/>
                  </a:lnTo>
                  <a:lnTo>
                    <a:pt x="3656" y="13130"/>
                  </a:lnTo>
                  <a:lnTo>
                    <a:pt x="3649" y="13059"/>
                  </a:lnTo>
                  <a:lnTo>
                    <a:pt x="3643" y="12989"/>
                  </a:lnTo>
                  <a:lnTo>
                    <a:pt x="3639" y="12919"/>
                  </a:lnTo>
                  <a:lnTo>
                    <a:pt x="3633" y="12846"/>
                  </a:lnTo>
                  <a:lnTo>
                    <a:pt x="3629" y="12775"/>
                  </a:lnTo>
                  <a:lnTo>
                    <a:pt x="3623" y="12706"/>
                  </a:lnTo>
                  <a:lnTo>
                    <a:pt x="3619" y="12632"/>
                  </a:lnTo>
                  <a:lnTo>
                    <a:pt x="3616" y="12562"/>
                  </a:lnTo>
                  <a:lnTo>
                    <a:pt x="3613" y="12491"/>
                  </a:lnTo>
                  <a:lnTo>
                    <a:pt x="3613" y="12455"/>
                  </a:lnTo>
                  <a:lnTo>
                    <a:pt x="3613" y="12418"/>
                  </a:lnTo>
                  <a:lnTo>
                    <a:pt x="3609" y="12385"/>
                  </a:lnTo>
                  <a:lnTo>
                    <a:pt x="3609" y="12348"/>
                  </a:lnTo>
                  <a:lnTo>
                    <a:pt x="3609" y="12311"/>
                  </a:lnTo>
                  <a:lnTo>
                    <a:pt x="3606" y="12277"/>
                  </a:lnTo>
                  <a:lnTo>
                    <a:pt x="3606" y="12241"/>
                  </a:lnTo>
                  <a:lnTo>
                    <a:pt x="3606" y="12204"/>
                  </a:lnTo>
                  <a:lnTo>
                    <a:pt x="3606" y="12141"/>
                  </a:lnTo>
                  <a:lnTo>
                    <a:pt x="3606" y="12074"/>
                  </a:lnTo>
                  <a:lnTo>
                    <a:pt x="3606" y="12010"/>
                  </a:lnTo>
                  <a:lnTo>
                    <a:pt x="3606" y="11944"/>
                  </a:lnTo>
                  <a:lnTo>
                    <a:pt x="3606" y="11876"/>
                  </a:lnTo>
                  <a:lnTo>
                    <a:pt x="3609" y="11813"/>
                  </a:lnTo>
                  <a:lnTo>
                    <a:pt x="3609" y="11807"/>
                  </a:lnTo>
                  <a:lnTo>
                    <a:pt x="3609" y="11747"/>
                  </a:lnTo>
                  <a:lnTo>
                    <a:pt x="3609" y="11683"/>
                  </a:lnTo>
                  <a:lnTo>
                    <a:pt x="3613" y="11616"/>
                  </a:lnTo>
                  <a:lnTo>
                    <a:pt x="3616" y="11553"/>
                  </a:lnTo>
                  <a:lnTo>
                    <a:pt x="3616" y="11486"/>
                  </a:lnTo>
                  <a:lnTo>
                    <a:pt x="3619" y="11423"/>
                  </a:lnTo>
                  <a:lnTo>
                    <a:pt x="3623" y="11355"/>
                  </a:lnTo>
                  <a:lnTo>
                    <a:pt x="3626" y="11292"/>
                  </a:lnTo>
                  <a:lnTo>
                    <a:pt x="3629" y="11225"/>
                  </a:lnTo>
                  <a:lnTo>
                    <a:pt x="3633" y="11162"/>
                  </a:lnTo>
                  <a:lnTo>
                    <a:pt x="3636" y="11095"/>
                  </a:lnTo>
                  <a:lnTo>
                    <a:pt x="3639" y="11031"/>
                  </a:lnTo>
                  <a:lnTo>
                    <a:pt x="3643" y="10968"/>
                  </a:lnTo>
                  <a:lnTo>
                    <a:pt x="3646" y="10901"/>
                  </a:lnTo>
                  <a:lnTo>
                    <a:pt x="3649" y="10838"/>
                  </a:lnTo>
                  <a:lnTo>
                    <a:pt x="3656" y="10771"/>
                  </a:lnTo>
                  <a:lnTo>
                    <a:pt x="3659" y="10707"/>
                  </a:lnTo>
                  <a:lnTo>
                    <a:pt x="3663" y="10641"/>
                  </a:lnTo>
                  <a:lnTo>
                    <a:pt x="3673" y="10510"/>
                  </a:lnTo>
                  <a:lnTo>
                    <a:pt x="3683" y="10384"/>
                  </a:lnTo>
                  <a:lnTo>
                    <a:pt x="3693" y="10253"/>
                  </a:lnTo>
                  <a:lnTo>
                    <a:pt x="3703" y="10123"/>
                  </a:lnTo>
                  <a:lnTo>
                    <a:pt x="3726" y="9862"/>
                  </a:lnTo>
                  <a:lnTo>
                    <a:pt x="3746" y="9605"/>
                  </a:lnTo>
                  <a:lnTo>
                    <a:pt x="3756" y="9475"/>
                  </a:lnTo>
                  <a:lnTo>
                    <a:pt x="3766" y="9344"/>
                  </a:lnTo>
                  <a:lnTo>
                    <a:pt x="3776" y="9215"/>
                  </a:lnTo>
                  <a:lnTo>
                    <a:pt x="3787" y="9084"/>
                  </a:lnTo>
                  <a:lnTo>
                    <a:pt x="3796" y="8957"/>
                  </a:lnTo>
                  <a:lnTo>
                    <a:pt x="3799" y="8890"/>
                  </a:lnTo>
                  <a:lnTo>
                    <a:pt x="3803" y="8826"/>
                  </a:lnTo>
                  <a:lnTo>
                    <a:pt x="3810" y="8763"/>
                  </a:lnTo>
                  <a:lnTo>
                    <a:pt x="3813" y="8697"/>
                  </a:lnTo>
                  <a:lnTo>
                    <a:pt x="3816" y="8633"/>
                  </a:lnTo>
                  <a:lnTo>
                    <a:pt x="3819" y="8566"/>
                  </a:lnTo>
                  <a:lnTo>
                    <a:pt x="3823" y="8503"/>
                  </a:lnTo>
                  <a:lnTo>
                    <a:pt x="3827" y="8439"/>
                  </a:lnTo>
                  <a:lnTo>
                    <a:pt x="3830" y="8373"/>
                  </a:lnTo>
                  <a:lnTo>
                    <a:pt x="3833" y="8308"/>
                  </a:lnTo>
                  <a:lnTo>
                    <a:pt x="3836" y="8245"/>
                  </a:lnTo>
                  <a:lnTo>
                    <a:pt x="3836" y="8179"/>
                  </a:lnTo>
                  <a:lnTo>
                    <a:pt x="3839" y="8115"/>
                  </a:lnTo>
                  <a:lnTo>
                    <a:pt x="3843" y="8048"/>
                  </a:lnTo>
                  <a:lnTo>
                    <a:pt x="3843" y="8045"/>
                  </a:lnTo>
                  <a:lnTo>
                    <a:pt x="3843" y="7978"/>
                  </a:lnTo>
                  <a:lnTo>
                    <a:pt x="3847" y="7912"/>
                  </a:lnTo>
                  <a:lnTo>
                    <a:pt x="3847" y="7841"/>
                  </a:lnTo>
                  <a:lnTo>
                    <a:pt x="3850" y="7767"/>
                  </a:lnTo>
                  <a:lnTo>
                    <a:pt x="3850" y="7698"/>
                  </a:lnTo>
                  <a:lnTo>
                    <a:pt x="3850" y="7627"/>
                  </a:lnTo>
                  <a:lnTo>
                    <a:pt x="3850" y="7557"/>
                  </a:lnTo>
                  <a:lnTo>
                    <a:pt x="3850" y="7483"/>
                  </a:lnTo>
                  <a:lnTo>
                    <a:pt x="3850" y="7414"/>
                  </a:lnTo>
                  <a:lnTo>
                    <a:pt x="3850" y="7340"/>
                  </a:lnTo>
                  <a:lnTo>
                    <a:pt x="3850" y="7270"/>
                  </a:lnTo>
                  <a:lnTo>
                    <a:pt x="3847" y="7196"/>
                  </a:lnTo>
                  <a:lnTo>
                    <a:pt x="3847" y="7126"/>
                  </a:lnTo>
                  <a:lnTo>
                    <a:pt x="3843" y="7053"/>
                  </a:lnTo>
                  <a:lnTo>
                    <a:pt x="3843" y="6982"/>
                  </a:lnTo>
                  <a:lnTo>
                    <a:pt x="3839" y="6909"/>
                  </a:lnTo>
                  <a:lnTo>
                    <a:pt x="3836" y="6885"/>
                  </a:lnTo>
                  <a:lnTo>
                    <a:pt x="3836" y="6836"/>
                  </a:lnTo>
                  <a:lnTo>
                    <a:pt x="3833" y="6762"/>
                  </a:lnTo>
                  <a:lnTo>
                    <a:pt x="3830" y="6692"/>
                  </a:lnTo>
                  <a:lnTo>
                    <a:pt x="3827" y="6618"/>
                  </a:lnTo>
                  <a:lnTo>
                    <a:pt x="3823" y="6545"/>
                  </a:lnTo>
                  <a:lnTo>
                    <a:pt x="3816" y="6472"/>
                  </a:lnTo>
                  <a:lnTo>
                    <a:pt x="3813" y="6398"/>
                  </a:lnTo>
                  <a:lnTo>
                    <a:pt x="3807" y="6324"/>
                  </a:lnTo>
                  <a:lnTo>
                    <a:pt x="3803" y="6254"/>
                  </a:lnTo>
                  <a:lnTo>
                    <a:pt x="3796" y="6181"/>
                  </a:lnTo>
                  <a:lnTo>
                    <a:pt x="3790" y="6108"/>
                  </a:lnTo>
                  <a:lnTo>
                    <a:pt x="3783" y="6034"/>
                  </a:lnTo>
                  <a:lnTo>
                    <a:pt x="3776" y="5960"/>
                  </a:lnTo>
                  <a:lnTo>
                    <a:pt x="3770" y="5887"/>
                  </a:lnTo>
                  <a:lnTo>
                    <a:pt x="3763" y="5813"/>
                  </a:lnTo>
                  <a:lnTo>
                    <a:pt x="3753" y="5740"/>
                  </a:lnTo>
                  <a:lnTo>
                    <a:pt x="3753" y="5733"/>
                  </a:lnTo>
                  <a:lnTo>
                    <a:pt x="3746" y="5670"/>
                  </a:lnTo>
                  <a:lnTo>
                    <a:pt x="3736" y="5596"/>
                  </a:lnTo>
                  <a:lnTo>
                    <a:pt x="3730" y="5522"/>
                  </a:lnTo>
                  <a:lnTo>
                    <a:pt x="3719" y="5449"/>
                  </a:lnTo>
                  <a:lnTo>
                    <a:pt x="3710" y="5376"/>
                  </a:lnTo>
                  <a:lnTo>
                    <a:pt x="3699" y="5306"/>
                  </a:lnTo>
                  <a:lnTo>
                    <a:pt x="3690" y="5232"/>
                  </a:lnTo>
                  <a:lnTo>
                    <a:pt x="3679" y="5158"/>
                  </a:lnTo>
                  <a:lnTo>
                    <a:pt x="3669" y="5088"/>
                  </a:lnTo>
                  <a:lnTo>
                    <a:pt x="3659" y="5015"/>
                  </a:lnTo>
                  <a:lnTo>
                    <a:pt x="3646" y="4941"/>
                  </a:lnTo>
                  <a:lnTo>
                    <a:pt x="3633" y="4871"/>
                  </a:lnTo>
                  <a:lnTo>
                    <a:pt x="3623" y="4797"/>
                  </a:lnTo>
                  <a:lnTo>
                    <a:pt x="3609" y="4728"/>
                  </a:lnTo>
                  <a:lnTo>
                    <a:pt x="3596" y="4657"/>
                  </a:lnTo>
                  <a:lnTo>
                    <a:pt x="3583" y="4584"/>
                  </a:lnTo>
                  <a:lnTo>
                    <a:pt x="3583" y="4580"/>
                  </a:lnTo>
                  <a:lnTo>
                    <a:pt x="3569" y="4514"/>
                  </a:lnTo>
                  <a:lnTo>
                    <a:pt x="3552" y="4444"/>
                  </a:lnTo>
                  <a:lnTo>
                    <a:pt x="3539" y="4373"/>
                  </a:lnTo>
                  <a:lnTo>
                    <a:pt x="3523" y="4304"/>
                  </a:lnTo>
                  <a:lnTo>
                    <a:pt x="3509" y="4233"/>
                  </a:lnTo>
                  <a:lnTo>
                    <a:pt x="3492" y="4163"/>
                  </a:lnTo>
                  <a:lnTo>
                    <a:pt x="3475" y="4093"/>
                  </a:lnTo>
                  <a:lnTo>
                    <a:pt x="3459" y="4023"/>
                  </a:lnTo>
                  <a:lnTo>
                    <a:pt x="3443" y="3956"/>
                  </a:lnTo>
                  <a:lnTo>
                    <a:pt x="3426" y="3886"/>
                  </a:lnTo>
                  <a:lnTo>
                    <a:pt x="3406" y="3818"/>
                  </a:lnTo>
                  <a:lnTo>
                    <a:pt x="3398" y="3782"/>
                  </a:lnTo>
                  <a:lnTo>
                    <a:pt x="3389" y="3749"/>
                  </a:lnTo>
                  <a:lnTo>
                    <a:pt x="3378" y="3715"/>
                  </a:lnTo>
                  <a:lnTo>
                    <a:pt x="3369" y="3682"/>
                  </a:lnTo>
                  <a:lnTo>
                    <a:pt x="3358" y="3648"/>
                  </a:lnTo>
                  <a:lnTo>
                    <a:pt x="3349" y="3615"/>
                  </a:lnTo>
                  <a:lnTo>
                    <a:pt x="3349" y="3605"/>
                  </a:lnTo>
                  <a:lnTo>
                    <a:pt x="3342" y="3582"/>
                  </a:lnTo>
                  <a:lnTo>
                    <a:pt x="3332" y="3545"/>
                  </a:lnTo>
                  <a:lnTo>
                    <a:pt x="3325" y="3518"/>
                  </a:lnTo>
                  <a:lnTo>
                    <a:pt x="3329" y="3511"/>
                  </a:lnTo>
                  <a:lnTo>
                    <a:pt x="3338" y="3471"/>
                  </a:lnTo>
                  <a:lnTo>
                    <a:pt x="3352" y="3445"/>
                  </a:lnTo>
                  <a:lnTo>
                    <a:pt x="3378" y="3458"/>
                  </a:lnTo>
                  <a:lnTo>
                    <a:pt x="3412" y="3485"/>
                  </a:lnTo>
                  <a:lnTo>
                    <a:pt x="3418" y="3491"/>
                  </a:lnTo>
                  <a:lnTo>
                    <a:pt x="3429" y="3518"/>
                  </a:lnTo>
                  <a:lnTo>
                    <a:pt x="3439" y="3551"/>
                  </a:lnTo>
                  <a:lnTo>
                    <a:pt x="3449" y="3575"/>
                  </a:lnTo>
                  <a:lnTo>
                    <a:pt x="3452" y="3585"/>
                  </a:lnTo>
                  <a:lnTo>
                    <a:pt x="3463" y="3618"/>
                  </a:lnTo>
                  <a:lnTo>
                    <a:pt x="3472" y="3652"/>
                  </a:lnTo>
                  <a:lnTo>
                    <a:pt x="3483" y="3685"/>
                  </a:lnTo>
                  <a:lnTo>
                    <a:pt x="3492" y="3718"/>
                  </a:lnTo>
                  <a:lnTo>
                    <a:pt x="3503" y="3755"/>
                  </a:lnTo>
                  <a:lnTo>
                    <a:pt x="3512" y="3789"/>
                  </a:lnTo>
                  <a:lnTo>
                    <a:pt x="3532" y="3855"/>
                  </a:lnTo>
                  <a:lnTo>
                    <a:pt x="3549" y="3926"/>
                  </a:lnTo>
                  <a:lnTo>
                    <a:pt x="3569" y="3996"/>
                  </a:lnTo>
                  <a:lnTo>
                    <a:pt x="3586" y="4066"/>
                  </a:lnTo>
                  <a:lnTo>
                    <a:pt x="3606" y="4136"/>
                  </a:lnTo>
                  <a:lnTo>
                    <a:pt x="3623" y="4206"/>
                  </a:lnTo>
                  <a:lnTo>
                    <a:pt x="3639" y="4276"/>
                  </a:lnTo>
                  <a:lnTo>
                    <a:pt x="3656" y="4347"/>
                  </a:lnTo>
                  <a:lnTo>
                    <a:pt x="3673" y="4417"/>
                  </a:lnTo>
                  <a:lnTo>
                    <a:pt x="3690" y="4490"/>
                  </a:lnTo>
                  <a:lnTo>
                    <a:pt x="3703" y="4557"/>
                  </a:lnTo>
                  <a:lnTo>
                    <a:pt x="3703" y="4560"/>
                  </a:lnTo>
                  <a:lnTo>
                    <a:pt x="3719" y="4634"/>
                  </a:lnTo>
                  <a:lnTo>
                    <a:pt x="3733" y="4704"/>
                  </a:lnTo>
                  <a:lnTo>
                    <a:pt x="3746" y="4777"/>
                  </a:lnTo>
                  <a:lnTo>
                    <a:pt x="3759" y="4848"/>
                  </a:lnTo>
                  <a:lnTo>
                    <a:pt x="3773" y="4921"/>
                  </a:lnTo>
                  <a:lnTo>
                    <a:pt x="3787" y="4995"/>
                  </a:lnTo>
                  <a:lnTo>
                    <a:pt x="3799" y="5065"/>
                  </a:lnTo>
                  <a:lnTo>
                    <a:pt x="3813" y="5138"/>
                  </a:lnTo>
                  <a:lnTo>
                    <a:pt x="3823" y="5212"/>
                  </a:lnTo>
                  <a:lnTo>
                    <a:pt x="3836" y="5286"/>
                  </a:lnTo>
                  <a:lnTo>
                    <a:pt x="3847" y="5359"/>
                  </a:lnTo>
                  <a:lnTo>
                    <a:pt x="3856" y="5432"/>
                  </a:lnTo>
                  <a:lnTo>
                    <a:pt x="3867" y="5506"/>
                  </a:lnTo>
                  <a:lnTo>
                    <a:pt x="3876" y="5579"/>
                  </a:lnTo>
                  <a:lnTo>
                    <a:pt x="3887" y="5653"/>
                  </a:lnTo>
                  <a:lnTo>
                    <a:pt x="3893" y="5719"/>
                  </a:lnTo>
                  <a:lnTo>
                    <a:pt x="3896" y="5727"/>
                  </a:lnTo>
                  <a:lnTo>
                    <a:pt x="3904" y="5800"/>
                  </a:lnTo>
                  <a:lnTo>
                    <a:pt x="3913" y="5873"/>
                  </a:lnTo>
                  <a:lnTo>
                    <a:pt x="3920" y="5947"/>
                  </a:lnTo>
                  <a:lnTo>
                    <a:pt x="3927" y="6020"/>
                  </a:lnTo>
                  <a:lnTo>
                    <a:pt x="3933" y="6094"/>
                  </a:lnTo>
                  <a:lnTo>
                    <a:pt x="3940" y="6168"/>
                  </a:lnTo>
                  <a:lnTo>
                    <a:pt x="3947" y="6241"/>
                  </a:lnTo>
                  <a:lnTo>
                    <a:pt x="3953" y="6314"/>
                  </a:lnTo>
                  <a:lnTo>
                    <a:pt x="3956" y="6388"/>
                  </a:lnTo>
                  <a:lnTo>
                    <a:pt x="3964" y="6461"/>
                  </a:lnTo>
                  <a:lnTo>
                    <a:pt x="3967" y="6535"/>
                  </a:lnTo>
                  <a:lnTo>
                    <a:pt x="3970" y="6609"/>
                  </a:lnTo>
                  <a:lnTo>
                    <a:pt x="3977" y="6682"/>
                  </a:lnTo>
                  <a:lnTo>
                    <a:pt x="3980" y="6755"/>
                  </a:lnTo>
                  <a:lnTo>
                    <a:pt x="3984" y="6829"/>
                  </a:lnTo>
                  <a:lnTo>
                    <a:pt x="3984" y="6882"/>
                  </a:lnTo>
                  <a:lnTo>
                    <a:pt x="3987" y="6902"/>
                  </a:lnTo>
                  <a:lnTo>
                    <a:pt x="3987" y="6976"/>
                  </a:lnTo>
                  <a:lnTo>
                    <a:pt x="3990" y="7050"/>
                  </a:lnTo>
                  <a:lnTo>
                    <a:pt x="3990" y="7123"/>
                  </a:lnTo>
                  <a:lnTo>
                    <a:pt x="3993" y="7196"/>
                  </a:lnTo>
                  <a:lnTo>
                    <a:pt x="3993" y="7266"/>
                  </a:lnTo>
                  <a:lnTo>
                    <a:pt x="3993" y="7340"/>
                  </a:lnTo>
                  <a:lnTo>
                    <a:pt x="3993" y="7414"/>
                  </a:lnTo>
                  <a:lnTo>
                    <a:pt x="3993" y="7483"/>
                  </a:lnTo>
                  <a:lnTo>
                    <a:pt x="3993" y="7557"/>
                  </a:lnTo>
                  <a:lnTo>
                    <a:pt x="3993" y="7627"/>
                  </a:lnTo>
                  <a:lnTo>
                    <a:pt x="3993" y="7701"/>
                  </a:lnTo>
                  <a:lnTo>
                    <a:pt x="3990" y="7771"/>
                  </a:lnTo>
                  <a:lnTo>
                    <a:pt x="3990" y="7841"/>
                  </a:lnTo>
                  <a:lnTo>
                    <a:pt x="3987" y="7915"/>
                  </a:lnTo>
                  <a:lnTo>
                    <a:pt x="3987" y="7985"/>
                  </a:lnTo>
                  <a:lnTo>
                    <a:pt x="3984" y="8052"/>
                  </a:lnTo>
                  <a:lnTo>
                    <a:pt x="3984" y="8055"/>
                  </a:lnTo>
                  <a:lnTo>
                    <a:pt x="3980" y="8118"/>
                  </a:lnTo>
                  <a:lnTo>
                    <a:pt x="3977" y="8185"/>
                  </a:lnTo>
                  <a:lnTo>
                    <a:pt x="3973" y="8248"/>
                  </a:lnTo>
                  <a:lnTo>
                    <a:pt x="3970" y="8316"/>
                  </a:lnTo>
                  <a:lnTo>
                    <a:pt x="3967" y="8379"/>
                  </a:lnTo>
                  <a:lnTo>
                    <a:pt x="3960" y="8446"/>
                  </a:lnTo>
                  <a:lnTo>
                    <a:pt x="3956" y="8509"/>
                  </a:lnTo>
                  <a:lnTo>
                    <a:pt x="3953" y="8576"/>
                  </a:lnTo>
                  <a:lnTo>
                    <a:pt x="3947" y="8640"/>
                  </a:lnTo>
                  <a:lnTo>
                    <a:pt x="3944" y="8706"/>
                  </a:lnTo>
                  <a:lnTo>
                    <a:pt x="3936" y="8770"/>
                  </a:lnTo>
                  <a:lnTo>
                    <a:pt x="3933" y="8837"/>
                  </a:lnTo>
                  <a:lnTo>
                    <a:pt x="3927" y="8900"/>
                  </a:lnTo>
                  <a:lnTo>
                    <a:pt x="3924" y="8967"/>
                  </a:lnTo>
                  <a:lnTo>
                    <a:pt x="3910" y="9094"/>
                  </a:lnTo>
                  <a:lnTo>
                    <a:pt x="3900" y="9224"/>
                  </a:lnTo>
                  <a:lnTo>
                    <a:pt x="3887" y="9355"/>
                  </a:lnTo>
                  <a:lnTo>
                    <a:pt x="3873" y="9485"/>
                  </a:lnTo>
                  <a:lnTo>
                    <a:pt x="3863" y="9615"/>
                  </a:lnTo>
                  <a:lnTo>
                    <a:pt x="3836" y="9872"/>
                  </a:lnTo>
                  <a:lnTo>
                    <a:pt x="3813" y="10133"/>
                  </a:lnTo>
                  <a:lnTo>
                    <a:pt x="3799" y="10260"/>
                  </a:lnTo>
                  <a:lnTo>
                    <a:pt x="3787" y="10390"/>
                  </a:lnTo>
                  <a:lnTo>
                    <a:pt x="3776" y="10521"/>
                  </a:lnTo>
                  <a:lnTo>
                    <a:pt x="3766" y="10651"/>
                  </a:lnTo>
                  <a:lnTo>
                    <a:pt x="3759" y="10714"/>
                  </a:lnTo>
                  <a:lnTo>
                    <a:pt x="3753" y="10778"/>
                  </a:lnTo>
                  <a:lnTo>
                    <a:pt x="3750" y="10845"/>
                  </a:lnTo>
                  <a:lnTo>
                    <a:pt x="3743" y="10908"/>
                  </a:lnTo>
                  <a:lnTo>
                    <a:pt x="3739" y="10971"/>
                  </a:lnTo>
                  <a:lnTo>
                    <a:pt x="3733" y="11039"/>
                  </a:lnTo>
                  <a:lnTo>
                    <a:pt x="3730" y="11102"/>
                  </a:lnTo>
                  <a:lnTo>
                    <a:pt x="3726" y="11168"/>
                  </a:lnTo>
                  <a:lnTo>
                    <a:pt x="3719" y="11232"/>
                  </a:lnTo>
                  <a:lnTo>
                    <a:pt x="3716" y="11295"/>
                  </a:lnTo>
                  <a:lnTo>
                    <a:pt x="3713" y="11363"/>
                  </a:lnTo>
                  <a:lnTo>
                    <a:pt x="3710" y="11426"/>
                  </a:lnTo>
                  <a:lnTo>
                    <a:pt x="3706" y="11492"/>
                  </a:lnTo>
                  <a:lnTo>
                    <a:pt x="3703" y="11556"/>
                  </a:lnTo>
                  <a:lnTo>
                    <a:pt x="3699" y="11620"/>
                  </a:lnTo>
                  <a:lnTo>
                    <a:pt x="3696" y="11686"/>
                  </a:lnTo>
                  <a:lnTo>
                    <a:pt x="3693" y="11750"/>
                  </a:lnTo>
                  <a:lnTo>
                    <a:pt x="3693" y="11810"/>
                  </a:lnTo>
                  <a:lnTo>
                    <a:pt x="3693" y="11816"/>
                  </a:lnTo>
                  <a:lnTo>
                    <a:pt x="3690" y="11880"/>
                  </a:lnTo>
                  <a:lnTo>
                    <a:pt x="3690" y="11944"/>
                  </a:lnTo>
                  <a:lnTo>
                    <a:pt x="3686" y="12010"/>
                  </a:lnTo>
                  <a:lnTo>
                    <a:pt x="3686" y="12074"/>
                  </a:lnTo>
                  <a:lnTo>
                    <a:pt x="3686" y="12141"/>
                  </a:lnTo>
                  <a:lnTo>
                    <a:pt x="3686" y="12204"/>
                  </a:lnTo>
                  <a:lnTo>
                    <a:pt x="3686" y="12241"/>
                  </a:lnTo>
                  <a:lnTo>
                    <a:pt x="3686" y="12274"/>
                  </a:lnTo>
                  <a:lnTo>
                    <a:pt x="3686" y="12311"/>
                  </a:lnTo>
                  <a:lnTo>
                    <a:pt x="3686" y="12348"/>
                  </a:lnTo>
                  <a:lnTo>
                    <a:pt x="3686" y="12382"/>
                  </a:lnTo>
                  <a:lnTo>
                    <a:pt x="3686" y="12418"/>
                  </a:lnTo>
                  <a:lnTo>
                    <a:pt x="3690" y="12451"/>
                  </a:lnTo>
                  <a:lnTo>
                    <a:pt x="3690" y="12488"/>
                  </a:lnTo>
                  <a:lnTo>
                    <a:pt x="3690" y="12558"/>
                  </a:lnTo>
                  <a:lnTo>
                    <a:pt x="3693" y="12629"/>
                  </a:lnTo>
                  <a:lnTo>
                    <a:pt x="3696" y="12702"/>
                  </a:lnTo>
                  <a:lnTo>
                    <a:pt x="3699" y="12772"/>
                  </a:lnTo>
                  <a:lnTo>
                    <a:pt x="3703" y="12843"/>
                  </a:lnTo>
                  <a:lnTo>
                    <a:pt x="3710" y="12912"/>
                  </a:lnTo>
                  <a:lnTo>
                    <a:pt x="3713" y="12983"/>
                  </a:lnTo>
                  <a:lnTo>
                    <a:pt x="3716" y="13056"/>
                  </a:lnTo>
                  <a:lnTo>
                    <a:pt x="3723" y="13126"/>
                  </a:lnTo>
                  <a:lnTo>
                    <a:pt x="3730" y="13196"/>
                  </a:lnTo>
                  <a:lnTo>
                    <a:pt x="3733" y="13267"/>
                  </a:lnTo>
                  <a:lnTo>
                    <a:pt x="3739" y="13337"/>
                  </a:lnTo>
                  <a:lnTo>
                    <a:pt x="3746" y="13407"/>
                  </a:lnTo>
                  <a:lnTo>
                    <a:pt x="3753" y="13480"/>
                  </a:lnTo>
                  <a:lnTo>
                    <a:pt x="3759" y="13551"/>
                  </a:lnTo>
                  <a:lnTo>
                    <a:pt x="3770" y="13620"/>
                  </a:lnTo>
                  <a:lnTo>
                    <a:pt x="3776" y="13691"/>
                  </a:lnTo>
                  <a:lnTo>
                    <a:pt x="3783" y="13761"/>
                  </a:lnTo>
                  <a:lnTo>
                    <a:pt x="3793" y="13831"/>
                  </a:lnTo>
                  <a:lnTo>
                    <a:pt x="3799" y="13901"/>
                  </a:lnTo>
                  <a:lnTo>
                    <a:pt x="3807" y="13975"/>
                  </a:lnTo>
                  <a:lnTo>
                    <a:pt x="3816" y="14045"/>
                  </a:lnTo>
                  <a:lnTo>
                    <a:pt x="3819" y="14065"/>
                  </a:lnTo>
                  <a:cubicBezTo>
                    <a:pt x="3913" y="14533"/>
                    <a:pt x="3993" y="14940"/>
                    <a:pt x="4020" y="15248"/>
                  </a:cubicBezTo>
                  <a:cubicBezTo>
                    <a:pt x="4067" y="15789"/>
                    <a:pt x="3887" y="16013"/>
                    <a:pt x="4060" y="16160"/>
                  </a:cubicBezTo>
                  <a:cubicBezTo>
                    <a:pt x="4050" y="16223"/>
                    <a:pt x="4047" y="16283"/>
                    <a:pt x="4040" y="16346"/>
                  </a:cubicBezTo>
                  <a:cubicBezTo>
                    <a:pt x="4040" y="16346"/>
                    <a:pt x="3990" y="16443"/>
                    <a:pt x="4033" y="16511"/>
                  </a:cubicBezTo>
                  <a:lnTo>
                    <a:pt x="4033" y="16524"/>
                  </a:lnTo>
                  <a:cubicBezTo>
                    <a:pt x="4046" y="16581"/>
                    <a:pt x="3983" y="16591"/>
                    <a:pt x="4049" y="16591"/>
                  </a:cubicBezTo>
                  <a:cubicBezTo>
                    <a:pt x="4080" y="16591"/>
                    <a:pt x="4140" y="16589"/>
                    <a:pt x="4250" y="16589"/>
                  </a:cubicBezTo>
                  <a:cubicBezTo>
                    <a:pt x="4353" y="16589"/>
                    <a:pt x="4500" y="16590"/>
                    <a:pt x="4709" y="16597"/>
                  </a:cubicBezTo>
                  <a:cubicBezTo>
                    <a:pt x="4766" y="16601"/>
                    <a:pt x="4822" y="16604"/>
                    <a:pt x="4875" y="16604"/>
                  </a:cubicBezTo>
                  <a:lnTo>
                    <a:pt x="5303" y="16604"/>
                  </a:lnTo>
                  <a:cubicBezTo>
                    <a:pt x="5764" y="16567"/>
                    <a:pt x="5597" y="16537"/>
                    <a:pt x="5597" y="16537"/>
                  </a:cubicBezTo>
                  <a:cubicBezTo>
                    <a:pt x="5267" y="16411"/>
                    <a:pt x="4846" y="16233"/>
                    <a:pt x="4588" y="16093"/>
                  </a:cubicBezTo>
                  <a:cubicBezTo>
                    <a:pt x="4518" y="16053"/>
                    <a:pt x="4471" y="16023"/>
                    <a:pt x="4438" y="15999"/>
                  </a:cubicBezTo>
                  <a:cubicBezTo>
                    <a:pt x="4405" y="15926"/>
                    <a:pt x="4377" y="15849"/>
                    <a:pt x="4357" y="15776"/>
                  </a:cubicBezTo>
                  <a:cubicBezTo>
                    <a:pt x="4361" y="15759"/>
                    <a:pt x="4361" y="15742"/>
                    <a:pt x="4365" y="15725"/>
                  </a:cubicBezTo>
                  <a:cubicBezTo>
                    <a:pt x="4368" y="15685"/>
                    <a:pt x="4371" y="15642"/>
                    <a:pt x="4371" y="15598"/>
                  </a:cubicBezTo>
                  <a:cubicBezTo>
                    <a:pt x="4381" y="15421"/>
                    <a:pt x="4385" y="15244"/>
                    <a:pt x="4397" y="15068"/>
                  </a:cubicBezTo>
                  <a:cubicBezTo>
                    <a:pt x="4511" y="13273"/>
                    <a:pt x="5062" y="9278"/>
                    <a:pt x="5069" y="9034"/>
                  </a:cubicBezTo>
                  <a:cubicBezTo>
                    <a:pt x="5113" y="7664"/>
                    <a:pt x="5126" y="4848"/>
                    <a:pt x="4762" y="2552"/>
                  </a:cubicBezTo>
                  <a:cubicBezTo>
                    <a:pt x="4738" y="2088"/>
                    <a:pt x="4551" y="1553"/>
                    <a:pt x="4368" y="1023"/>
                  </a:cubicBezTo>
                  <a:lnTo>
                    <a:pt x="19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6"/>
            <p:cNvSpPr/>
            <p:nvPr/>
          </p:nvSpPr>
          <p:spPr>
            <a:xfrm>
              <a:off x="3919875" y="2286450"/>
              <a:ext cx="40175" cy="300950"/>
            </a:xfrm>
            <a:custGeom>
              <a:rect b="b" l="l" r="r" t="t"/>
              <a:pathLst>
                <a:path extrusionOk="0" h="12038" w="1607">
                  <a:moveTo>
                    <a:pt x="1593" y="1"/>
                  </a:moveTo>
                  <a:lnTo>
                    <a:pt x="1570" y="17"/>
                  </a:lnTo>
                  <a:lnTo>
                    <a:pt x="1553" y="71"/>
                  </a:lnTo>
                  <a:lnTo>
                    <a:pt x="1543" y="91"/>
                  </a:lnTo>
                  <a:lnTo>
                    <a:pt x="1537" y="128"/>
                  </a:lnTo>
                  <a:lnTo>
                    <a:pt x="1527" y="184"/>
                  </a:lnTo>
                  <a:lnTo>
                    <a:pt x="1517" y="245"/>
                  </a:lnTo>
                  <a:lnTo>
                    <a:pt x="1503" y="302"/>
                  </a:lnTo>
                  <a:lnTo>
                    <a:pt x="1493" y="358"/>
                  </a:lnTo>
                  <a:lnTo>
                    <a:pt x="1483" y="415"/>
                  </a:lnTo>
                  <a:lnTo>
                    <a:pt x="1473" y="472"/>
                  </a:lnTo>
                  <a:lnTo>
                    <a:pt x="1463" y="528"/>
                  </a:lnTo>
                  <a:lnTo>
                    <a:pt x="1453" y="589"/>
                  </a:lnTo>
                  <a:lnTo>
                    <a:pt x="1443" y="646"/>
                  </a:lnTo>
                  <a:lnTo>
                    <a:pt x="1433" y="702"/>
                  </a:lnTo>
                  <a:lnTo>
                    <a:pt x="1423" y="759"/>
                  </a:lnTo>
                  <a:lnTo>
                    <a:pt x="1417" y="795"/>
                  </a:lnTo>
                  <a:lnTo>
                    <a:pt x="1413" y="819"/>
                  </a:lnTo>
                  <a:lnTo>
                    <a:pt x="1403" y="876"/>
                  </a:lnTo>
                  <a:lnTo>
                    <a:pt x="1397" y="933"/>
                  </a:lnTo>
                  <a:lnTo>
                    <a:pt x="1386" y="989"/>
                  </a:lnTo>
                  <a:lnTo>
                    <a:pt x="1377" y="1046"/>
                  </a:lnTo>
                  <a:lnTo>
                    <a:pt x="1370" y="1107"/>
                  </a:lnTo>
                  <a:lnTo>
                    <a:pt x="1360" y="1163"/>
                  </a:lnTo>
                  <a:lnTo>
                    <a:pt x="1349" y="1220"/>
                  </a:lnTo>
                  <a:lnTo>
                    <a:pt x="1343" y="1280"/>
                  </a:lnTo>
                  <a:lnTo>
                    <a:pt x="1326" y="1394"/>
                  </a:lnTo>
                  <a:lnTo>
                    <a:pt x="1309" y="1511"/>
                  </a:lnTo>
                  <a:lnTo>
                    <a:pt x="1300" y="1588"/>
                  </a:lnTo>
                  <a:lnTo>
                    <a:pt x="1297" y="1624"/>
                  </a:lnTo>
                  <a:lnTo>
                    <a:pt x="1280" y="1741"/>
                  </a:lnTo>
                  <a:lnTo>
                    <a:pt x="1266" y="1855"/>
                  </a:lnTo>
                  <a:lnTo>
                    <a:pt x="1252" y="1972"/>
                  </a:lnTo>
                  <a:lnTo>
                    <a:pt x="1240" y="2089"/>
                  </a:lnTo>
                  <a:lnTo>
                    <a:pt x="1226" y="2202"/>
                  </a:lnTo>
                  <a:lnTo>
                    <a:pt x="1216" y="2319"/>
                  </a:lnTo>
                  <a:lnTo>
                    <a:pt x="1203" y="2436"/>
                  </a:lnTo>
                  <a:lnTo>
                    <a:pt x="1189" y="2550"/>
                  </a:lnTo>
                  <a:lnTo>
                    <a:pt x="1179" y="2667"/>
                  </a:lnTo>
                  <a:lnTo>
                    <a:pt x="1166" y="2783"/>
                  </a:lnTo>
                  <a:lnTo>
                    <a:pt x="1143" y="3014"/>
                  </a:lnTo>
                  <a:lnTo>
                    <a:pt x="1126" y="3164"/>
                  </a:lnTo>
                  <a:lnTo>
                    <a:pt x="1119" y="3244"/>
                  </a:lnTo>
                  <a:lnTo>
                    <a:pt x="1096" y="3478"/>
                  </a:lnTo>
                  <a:lnTo>
                    <a:pt x="1072" y="3709"/>
                  </a:lnTo>
                  <a:lnTo>
                    <a:pt x="1069" y="3756"/>
                  </a:lnTo>
                  <a:lnTo>
                    <a:pt x="1062" y="3799"/>
                  </a:lnTo>
                  <a:lnTo>
                    <a:pt x="1056" y="3845"/>
                  </a:lnTo>
                  <a:lnTo>
                    <a:pt x="1052" y="3890"/>
                  </a:lnTo>
                  <a:lnTo>
                    <a:pt x="1046" y="3936"/>
                  </a:lnTo>
                  <a:lnTo>
                    <a:pt x="1039" y="3979"/>
                  </a:lnTo>
                  <a:lnTo>
                    <a:pt x="1032" y="4026"/>
                  </a:lnTo>
                  <a:lnTo>
                    <a:pt x="1026" y="4070"/>
                  </a:lnTo>
                  <a:lnTo>
                    <a:pt x="1016" y="4116"/>
                  </a:lnTo>
                  <a:lnTo>
                    <a:pt x="1009" y="4163"/>
                  </a:lnTo>
                  <a:lnTo>
                    <a:pt x="996" y="4254"/>
                  </a:lnTo>
                  <a:lnTo>
                    <a:pt x="979" y="4343"/>
                  </a:lnTo>
                  <a:lnTo>
                    <a:pt x="962" y="4434"/>
                  </a:lnTo>
                  <a:lnTo>
                    <a:pt x="956" y="4480"/>
                  </a:lnTo>
                  <a:lnTo>
                    <a:pt x="949" y="4527"/>
                  </a:lnTo>
                  <a:lnTo>
                    <a:pt x="942" y="4574"/>
                  </a:lnTo>
                  <a:lnTo>
                    <a:pt x="936" y="4618"/>
                  </a:lnTo>
                  <a:lnTo>
                    <a:pt x="925" y="4664"/>
                  </a:lnTo>
                  <a:lnTo>
                    <a:pt x="919" y="4711"/>
                  </a:lnTo>
                  <a:lnTo>
                    <a:pt x="916" y="4758"/>
                  </a:lnTo>
                  <a:lnTo>
                    <a:pt x="908" y="4801"/>
                  </a:lnTo>
                  <a:lnTo>
                    <a:pt x="902" y="4848"/>
                  </a:lnTo>
                  <a:lnTo>
                    <a:pt x="896" y="4895"/>
                  </a:lnTo>
                  <a:lnTo>
                    <a:pt x="896" y="4918"/>
                  </a:lnTo>
                  <a:lnTo>
                    <a:pt x="892" y="4942"/>
                  </a:lnTo>
                  <a:lnTo>
                    <a:pt x="888" y="4988"/>
                  </a:lnTo>
                  <a:lnTo>
                    <a:pt x="885" y="5012"/>
                  </a:lnTo>
                  <a:lnTo>
                    <a:pt x="885" y="5035"/>
                  </a:lnTo>
                  <a:lnTo>
                    <a:pt x="882" y="5059"/>
                  </a:lnTo>
                  <a:lnTo>
                    <a:pt x="882" y="5082"/>
                  </a:lnTo>
                  <a:lnTo>
                    <a:pt x="879" y="5102"/>
                  </a:lnTo>
                  <a:lnTo>
                    <a:pt x="879" y="5125"/>
                  </a:lnTo>
                  <a:lnTo>
                    <a:pt x="876" y="5148"/>
                  </a:lnTo>
                  <a:lnTo>
                    <a:pt x="876" y="5172"/>
                  </a:lnTo>
                  <a:lnTo>
                    <a:pt x="876" y="5209"/>
                  </a:lnTo>
                  <a:lnTo>
                    <a:pt x="876" y="5242"/>
                  </a:lnTo>
                  <a:lnTo>
                    <a:pt x="876" y="5276"/>
                  </a:lnTo>
                  <a:lnTo>
                    <a:pt x="876" y="5309"/>
                  </a:lnTo>
                  <a:lnTo>
                    <a:pt x="876" y="5346"/>
                  </a:lnTo>
                  <a:lnTo>
                    <a:pt x="876" y="5379"/>
                  </a:lnTo>
                  <a:lnTo>
                    <a:pt x="879" y="5413"/>
                  </a:lnTo>
                  <a:lnTo>
                    <a:pt x="879" y="5446"/>
                  </a:lnTo>
                  <a:lnTo>
                    <a:pt x="882" y="5480"/>
                  </a:lnTo>
                  <a:lnTo>
                    <a:pt x="882" y="5513"/>
                  </a:lnTo>
                  <a:lnTo>
                    <a:pt x="885" y="5546"/>
                  </a:lnTo>
                  <a:lnTo>
                    <a:pt x="888" y="5580"/>
                  </a:lnTo>
                  <a:lnTo>
                    <a:pt x="892" y="5613"/>
                  </a:lnTo>
                  <a:lnTo>
                    <a:pt x="896" y="5646"/>
                  </a:lnTo>
                  <a:lnTo>
                    <a:pt x="899" y="5680"/>
                  </a:lnTo>
                  <a:lnTo>
                    <a:pt x="902" y="5714"/>
                  </a:lnTo>
                  <a:lnTo>
                    <a:pt x="908" y="5747"/>
                  </a:lnTo>
                  <a:lnTo>
                    <a:pt x="912" y="5777"/>
                  </a:lnTo>
                  <a:lnTo>
                    <a:pt x="916" y="5810"/>
                  </a:lnTo>
                  <a:lnTo>
                    <a:pt x="919" y="5844"/>
                  </a:lnTo>
                  <a:lnTo>
                    <a:pt x="925" y="5877"/>
                  </a:lnTo>
                  <a:lnTo>
                    <a:pt x="929" y="5910"/>
                  </a:lnTo>
                  <a:lnTo>
                    <a:pt x="939" y="5974"/>
                  </a:lnTo>
                  <a:lnTo>
                    <a:pt x="949" y="6041"/>
                  </a:lnTo>
                  <a:lnTo>
                    <a:pt x="959" y="6104"/>
                  </a:lnTo>
                  <a:lnTo>
                    <a:pt x="969" y="6167"/>
                  </a:lnTo>
                  <a:lnTo>
                    <a:pt x="979" y="6235"/>
                  </a:lnTo>
                  <a:lnTo>
                    <a:pt x="989" y="6298"/>
                  </a:lnTo>
                  <a:lnTo>
                    <a:pt x="999" y="6362"/>
                  </a:lnTo>
                  <a:lnTo>
                    <a:pt x="1002" y="6395"/>
                  </a:lnTo>
                  <a:lnTo>
                    <a:pt x="1005" y="6428"/>
                  </a:lnTo>
                  <a:lnTo>
                    <a:pt x="1012" y="6459"/>
                  </a:lnTo>
                  <a:lnTo>
                    <a:pt x="1016" y="6491"/>
                  </a:lnTo>
                  <a:lnTo>
                    <a:pt x="1019" y="6522"/>
                  </a:lnTo>
                  <a:lnTo>
                    <a:pt x="1022" y="6556"/>
                  </a:lnTo>
                  <a:lnTo>
                    <a:pt x="1026" y="6588"/>
                  </a:lnTo>
                  <a:lnTo>
                    <a:pt x="1029" y="6619"/>
                  </a:lnTo>
                  <a:lnTo>
                    <a:pt x="1032" y="6652"/>
                  </a:lnTo>
                  <a:lnTo>
                    <a:pt x="1036" y="6685"/>
                  </a:lnTo>
                  <a:lnTo>
                    <a:pt x="1036" y="6716"/>
                  </a:lnTo>
                  <a:lnTo>
                    <a:pt x="1039" y="6749"/>
                  </a:lnTo>
                  <a:lnTo>
                    <a:pt x="1039" y="6782"/>
                  </a:lnTo>
                  <a:lnTo>
                    <a:pt x="1042" y="6812"/>
                  </a:lnTo>
                  <a:lnTo>
                    <a:pt x="1042" y="6846"/>
                  </a:lnTo>
                  <a:lnTo>
                    <a:pt x="1042" y="6879"/>
                  </a:lnTo>
                  <a:lnTo>
                    <a:pt x="1042" y="6909"/>
                  </a:lnTo>
                  <a:lnTo>
                    <a:pt x="1042" y="6943"/>
                  </a:lnTo>
                  <a:lnTo>
                    <a:pt x="1042" y="6976"/>
                  </a:lnTo>
                  <a:lnTo>
                    <a:pt x="1042" y="7009"/>
                  </a:lnTo>
                  <a:lnTo>
                    <a:pt x="1039" y="7040"/>
                  </a:lnTo>
                  <a:lnTo>
                    <a:pt x="1039" y="7073"/>
                  </a:lnTo>
                  <a:lnTo>
                    <a:pt x="1036" y="7090"/>
                  </a:lnTo>
                  <a:lnTo>
                    <a:pt x="1036" y="7106"/>
                  </a:lnTo>
                  <a:lnTo>
                    <a:pt x="1036" y="7123"/>
                  </a:lnTo>
                  <a:lnTo>
                    <a:pt x="1032" y="7140"/>
                  </a:lnTo>
                  <a:lnTo>
                    <a:pt x="1032" y="7157"/>
                  </a:lnTo>
                  <a:lnTo>
                    <a:pt x="1029" y="7170"/>
                  </a:lnTo>
                  <a:lnTo>
                    <a:pt x="1029" y="7187"/>
                  </a:lnTo>
                  <a:lnTo>
                    <a:pt x="1026" y="7203"/>
                  </a:lnTo>
                  <a:lnTo>
                    <a:pt x="1022" y="7220"/>
                  </a:lnTo>
                  <a:lnTo>
                    <a:pt x="1022" y="7237"/>
                  </a:lnTo>
                  <a:lnTo>
                    <a:pt x="1019" y="7253"/>
                  </a:lnTo>
                  <a:lnTo>
                    <a:pt x="1016" y="7270"/>
                  </a:lnTo>
                  <a:lnTo>
                    <a:pt x="1009" y="7310"/>
                  </a:lnTo>
                  <a:lnTo>
                    <a:pt x="1002" y="7347"/>
                  </a:lnTo>
                  <a:lnTo>
                    <a:pt x="996" y="7387"/>
                  </a:lnTo>
                  <a:lnTo>
                    <a:pt x="989" y="7424"/>
                  </a:lnTo>
                  <a:lnTo>
                    <a:pt x="982" y="7461"/>
                  </a:lnTo>
                  <a:lnTo>
                    <a:pt x="976" y="7501"/>
                  </a:lnTo>
                  <a:lnTo>
                    <a:pt x="969" y="7538"/>
                  </a:lnTo>
                  <a:lnTo>
                    <a:pt x="959" y="7578"/>
                  </a:lnTo>
                  <a:lnTo>
                    <a:pt x="952" y="7614"/>
                  </a:lnTo>
                  <a:lnTo>
                    <a:pt x="945" y="7654"/>
                  </a:lnTo>
                  <a:lnTo>
                    <a:pt x="936" y="7691"/>
                  </a:lnTo>
                  <a:lnTo>
                    <a:pt x="929" y="7731"/>
                  </a:lnTo>
                  <a:lnTo>
                    <a:pt x="919" y="7768"/>
                  </a:lnTo>
                  <a:lnTo>
                    <a:pt x="908" y="7808"/>
                  </a:lnTo>
                  <a:lnTo>
                    <a:pt x="902" y="7845"/>
                  </a:lnTo>
                  <a:lnTo>
                    <a:pt x="892" y="7885"/>
                  </a:lnTo>
                  <a:lnTo>
                    <a:pt x="882" y="7922"/>
                  </a:lnTo>
                  <a:lnTo>
                    <a:pt x="872" y="7962"/>
                  </a:lnTo>
                  <a:lnTo>
                    <a:pt x="865" y="8002"/>
                  </a:lnTo>
                  <a:lnTo>
                    <a:pt x="856" y="8039"/>
                  </a:lnTo>
                  <a:lnTo>
                    <a:pt x="845" y="8079"/>
                  </a:lnTo>
                  <a:lnTo>
                    <a:pt x="836" y="8115"/>
                  </a:lnTo>
                  <a:lnTo>
                    <a:pt x="815" y="8192"/>
                  </a:lnTo>
                  <a:lnTo>
                    <a:pt x="791" y="8269"/>
                  </a:lnTo>
                  <a:lnTo>
                    <a:pt x="771" y="8349"/>
                  </a:lnTo>
                  <a:lnTo>
                    <a:pt x="751" y="8426"/>
                  </a:lnTo>
                  <a:lnTo>
                    <a:pt x="728" y="8503"/>
                  </a:lnTo>
                  <a:lnTo>
                    <a:pt x="705" y="8580"/>
                  </a:lnTo>
                  <a:lnTo>
                    <a:pt x="682" y="8660"/>
                  </a:lnTo>
                  <a:lnTo>
                    <a:pt x="662" y="8736"/>
                  </a:lnTo>
                  <a:lnTo>
                    <a:pt x="638" y="8813"/>
                  </a:lnTo>
                  <a:lnTo>
                    <a:pt x="591" y="8971"/>
                  </a:lnTo>
                  <a:lnTo>
                    <a:pt x="544" y="9124"/>
                  </a:lnTo>
                  <a:lnTo>
                    <a:pt x="501" y="9262"/>
                  </a:lnTo>
                  <a:lnTo>
                    <a:pt x="498" y="9282"/>
                  </a:lnTo>
                  <a:lnTo>
                    <a:pt x="475" y="9362"/>
                  </a:lnTo>
                  <a:lnTo>
                    <a:pt x="451" y="9438"/>
                  </a:lnTo>
                  <a:lnTo>
                    <a:pt x="427" y="9515"/>
                  </a:lnTo>
                  <a:lnTo>
                    <a:pt x="404" y="9595"/>
                  </a:lnTo>
                  <a:lnTo>
                    <a:pt x="381" y="9672"/>
                  </a:lnTo>
                  <a:lnTo>
                    <a:pt x="358" y="9752"/>
                  </a:lnTo>
                  <a:lnTo>
                    <a:pt x="338" y="9829"/>
                  </a:lnTo>
                  <a:lnTo>
                    <a:pt x="314" y="9909"/>
                  </a:lnTo>
                  <a:lnTo>
                    <a:pt x="294" y="9986"/>
                  </a:lnTo>
                  <a:lnTo>
                    <a:pt x="274" y="10067"/>
                  </a:lnTo>
                  <a:lnTo>
                    <a:pt x="264" y="10107"/>
                  </a:lnTo>
                  <a:lnTo>
                    <a:pt x="254" y="10147"/>
                  </a:lnTo>
                  <a:lnTo>
                    <a:pt x="244" y="10184"/>
                  </a:lnTo>
                  <a:lnTo>
                    <a:pt x="234" y="10224"/>
                  </a:lnTo>
                  <a:lnTo>
                    <a:pt x="224" y="10264"/>
                  </a:lnTo>
                  <a:lnTo>
                    <a:pt x="214" y="10304"/>
                  </a:lnTo>
                  <a:lnTo>
                    <a:pt x="204" y="10344"/>
                  </a:lnTo>
                  <a:lnTo>
                    <a:pt x="194" y="10380"/>
                  </a:lnTo>
                  <a:lnTo>
                    <a:pt x="184" y="10420"/>
                  </a:lnTo>
                  <a:lnTo>
                    <a:pt x="177" y="10460"/>
                  </a:lnTo>
                  <a:lnTo>
                    <a:pt x="167" y="10500"/>
                  </a:lnTo>
                  <a:lnTo>
                    <a:pt x="157" y="10540"/>
                  </a:lnTo>
                  <a:lnTo>
                    <a:pt x="150" y="10581"/>
                  </a:lnTo>
                  <a:lnTo>
                    <a:pt x="140" y="10617"/>
                  </a:lnTo>
                  <a:lnTo>
                    <a:pt x="134" y="10658"/>
                  </a:lnTo>
                  <a:lnTo>
                    <a:pt x="127" y="10698"/>
                  </a:lnTo>
                  <a:lnTo>
                    <a:pt x="117" y="10738"/>
                  </a:lnTo>
                  <a:lnTo>
                    <a:pt x="110" y="10778"/>
                  </a:lnTo>
                  <a:lnTo>
                    <a:pt x="103" y="10818"/>
                  </a:lnTo>
                  <a:lnTo>
                    <a:pt x="97" y="10855"/>
                  </a:lnTo>
                  <a:lnTo>
                    <a:pt x="90" y="10895"/>
                  </a:lnTo>
                  <a:lnTo>
                    <a:pt x="80" y="10935"/>
                  </a:lnTo>
                  <a:lnTo>
                    <a:pt x="77" y="10975"/>
                  </a:lnTo>
                  <a:lnTo>
                    <a:pt x="70" y="11015"/>
                  </a:lnTo>
                  <a:lnTo>
                    <a:pt x="63" y="11055"/>
                  </a:lnTo>
                  <a:lnTo>
                    <a:pt x="57" y="11095"/>
                  </a:lnTo>
                  <a:lnTo>
                    <a:pt x="50" y="11132"/>
                  </a:lnTo>
                  <a:lnTo>
                    <a:pt x="47" y="11172"/>
                  </a:lnTo>
                  <a:lnTo>
                    <a:pt x="40" y="11212"/>
                  </a:lnTo>
                  <a:lnTo>
                    <a:pt x="37" y="11252"/>
                  </a:lnTo>
                  <a:lnTo>
                    <a:pt x="34" y="11293"/>
                  </a:lnTo>
                  <a:lnTo>
                    <a:pt x="27" y="11333"/>
                  </a:lnTo>
                  <a:lnTo>
                    <a:pt x="23" y="11373"/>
                  </a:lnTo>
                  <a:lnTo>
                    <a:pt x="20" y="11413"/>
                  </a:lnTo>
                  <a:lnTo>
                    <a:pt x="17" y="11453"/>
                  </a:lnTo>
                  <a:lnTo>
                    <a:pt x="14" y="11493"/>
                  </a:lnTo>
                  <a:lnTo>
                    <a:pt x="10" y="11530"/>
                  </a:lnTo>
                  <a:lnTo>
                    <a:pt x="6" y="11570"/>
                  </a:lnTo>
                  <a:lnTo>
                    <a:pt x="6" y="11610"/>
                  </a:lnTo>
                  <a:lnTo>
                    <a:pt x="3" y="11650"/>
                  </a:lnTo>
                  <a:lnTo>
                    <a:pt x="3" y="11690"/>
                  </a:lnTo>
                  <a:lnTo>
                    <a:pt x="0" y="11730"/>
                  </a:lnTo>
                  <a:lnTo>
                    <a:pt x="0" y="11770"/>
                  </a:lnTo>
                  <a:lnTo>
                    <a:pt x="0" y="11811"/>
                  </a:lnTo>
                  <a:lnTo>
                    <a:pt x="0" y="11851"/>
                  </a:lnTo>
                  <a:lnTo>
                    <a:pt x="0" y="11891"/>
                  </a:lnTo>
                  <a:lnTo>
                    <a:pt x="0" y="11931"/>
                  </a:lnTo>
                  <a:lnTo>
                    <a:pt x="0" y="11971"/>
                  </a:lnTo>
                  <a:lnTo>
                    <a:pt x="0" y="12008"/>
                  </a:lnTo>
                  <a:lnTo>
                    <a:pt x="3" y="12037"/>
                  </a:lnTo>
                  <a:cubicBezTo>
                    <a:pt x="20" y="11937"/>
                    <a:pt x="40" y="11837"/>
                    <a:pt x="60" y="11737"/>
                  </a:cubicBezTo>
                  <a:lnTo>
                    <a:pt x="60" y="11734"/>
                  </a:lnTo>
                  <a:lnTo>
                    <a:pt x="63" y="11693"/>
                  </a:lnTo>
                  <a:lnTo>
                    <a:pt x="63" y="11653"/>
                  </a:lnTo>
                  <a:lnTo>
                    <a:pt x="67" y="11613"/>
                  </a:lnTo>
                  <a:lnTo>
                    <a:pt x="70" y="11573"/>
                  </a:lnTo>
                  <a:lnTo>
                    <a:pt x="74" y="11536"/>
                  </a:lnTo>
                  <a:lnTo>
                    <a:pt x="77" y="11496"/>
                  </a:lnTo>
                  <a:lnTo>
                    <a:pt x="80" y="11456"/>
                  </a:lnTo>
                  <a:lnTo>
                    <a:pt x="83" y="11416"/>
                  </a:lnTo>
                  <a:lnTo>
                    <a:pt x="87" y="11379"/>
                  </a:lnTo>
                  <a:lnTo>
                    <a:pt x="90" y="11339"/>
                  </a:lnTo>
                  <a:lnTo>
                    <a:pt x="97" y="11299"/>
                  </a:lnTo>
                  <a:lnTo>
                    <a:pt x="100" y="11259"/>
                  </a:lnTo>
                  <a:lnTo>
                    <a:pt x="107" y="11222"/>
                  </a:lnTo>
                  <a:lnTo>
                    <a:pt x="110" y="11182"/>
                  </a:lnTo>
                  <a:lnTo>
                    <a:pt x="117" y="11142"/>
                  </a:lnTo>
                  <a:lnTo>
                    <a:pt x="120" y="11102"/>
                  </a:lnTo>
                  <a:lnTo>
                    <a:pt x="127" y="11066"/>
                  </a:lnTo>
                  <a:lnTo>
                    <a:pt x="134" y="11026"/>
                  </a:lnTo>
                  <a:lnTo>
                    <a:pt x="140" y="10985"/>
                  </a:lnTo>
                  <a:lnTo>
                    <a:pt x="147" y="10945"/>
                  </a:lnTo>
                  <a:lnTo>
                    <a:pt x="154" y="10908"/>
                  </a:lnTo>
                  <a:lnTo>
                    <a:pt x="160" y="10868"/>
                  </a:lnTo>
                  <a:lnTo>
                    <a:pt x="170" y="10828"/>
                  </a:lnTo>
                  <a:lnTo>
                    <a:pt x="177" y="10791"/>
                  </a:lnTo>
                  <a:lnTo>
                    <a:pt x="184" y="10751"/>
                  </a:lnTo>
                  <a:lnTo>
                    <a:pt x="194" y="10711"/>
                  </a:lnTo>
                  <a:lnTo>
                    <a:pt x="200" y="10671"/>
                  </a:lnTo>
                  <a:lnTo>
                    <a:pt x="210" y="10634"/>
                  </a:lnTo>
                  <a:lnTo>
                    <a:pt x="217" y="10594"/>
                  </a:lnTo>
                  <a:lnTo>
                    <a:pt x="227" y="10554"/>
                  </a:lnTo>
                  <a:lnTo>
                    <a:pt x="237" y="10517"/>
                  </a:lnTo>
                  <a:lnTo>
                    <a:pt x="244" y="10477"/>
                  </a:lnTo>
                  <a:lnTo>
                    <a:pt x="254" y="10437"/>
                  </a:lnTo>
                  <a:lnTo>
                    <a:pt x="264" y="10397"/>
                  </a:lnTo>
                  <a:lnTo>
                    <a:pt x="274" y="10360"/>
                  </a:lnTo>
                  <a:lnTo>
                    <a:pt x="284" y="10320"/>
                  </a:lnTo>
                  <a:lnTo>
                    <a:pt x="294" y="10280"/>
                  </a:lnTo>
                  <a:lnTo>
                    <a:pt x="304" y="10244"/>
                  </a:lnTo>
                  <a:lnTo>
                    <a:pt x="314" y="10204"/>
                  </a:lnTo>
                  <a:lnTo>
                    <a:pt x="324" y="10164"/>
                  </a:lnTo>
                  <a:lnTo>
                    <a:pt x="334" y="10124"/>
                  </a:lnTo>
                  <a:lnTo>
                    <a:pt x="344" y="10087"/>
                  </a:lnTo>
                  <a:lnTo>
                    <a:pt x="364" y="10006"/>
                  </a:lnTo>
                  <a:lnTo>
                    <a:pt x="387" y="9929"/>
                  </a:lnTo>
                  <a:lnTo>
                    <a:pt x="411" y="9853"/>
                  </a:lnTo>
                  <a:lnTo>
                    <a:pt x="431" y="9772"/>
                  </a:lnTo>
                  <a:lnTo>
                    <a:pt x="455" y="9695"/>
                  </a:lnTo>
                  <a:lnTo>
                    <a:pt x="478" y="9618"/>
                  </a:lnTo>
                  <a:lnTo>
                    <a:pt x="501" y="9538"/>
                  </a:lnTo>
                  <a:lnTo>
                    <a:pt x="524" y="9462"/>
                  </a:lnTo>
                  <a:lnTo>
                    <a:pt x="551" y="9385"/>
                  </a:lnTo>
                  <a:lnTo>
                    <a:pt x="575" y="9305"/>
                  </a:lnTo>
                  <a:lnTo>
                    <a:pt x="581" y="9285"/>
                  </a:lnTo>
                  <a:lnTo>
                    <a:pt x="621" y="9151"/>
                  </a:lnTo>
                  <a:lnTo>
                    <a:pt x="671" y="8994"/>
                  </a:lnTo>
                  <a:lnTo>
                    <a:pt x="718" y="8837"/>
                  </a:lnTo>
                  <a:lnTo>
                    <a:pt x="742" y="8760"/>
                  </a:lnTo>
                  <a:lnTo>
                    <a:pt x="765" y="8684"/>
                  </a:lnTo>
                  <a:lnTo>
                    <a:pt x="788" y="8607"/>
                  </a:lnTo>
                  <a:lnTo>
                    <a:pt x="811" y="8526"/>
                  </a:lnTo>
                  <a:lnTo>
                    <a:pt x="836" y="8449"/>
                  </a:lnTo>
                  <a:lnTo>
                    <a:pt x="856" y="8372"/>
                  </a:lnTo>
                  <a:lnTo>
                    <a:pt x="879" y="8295"/>
                  </a:lnTo>
                  <a:lnTo>
                    <a:pt x="899" y="8215"/>
                  </a:lnTo>
                  <a:lnTo>
                    <a:pt x="922" y="8139"/>
                  </a:lnTo>
                  <a:lnTo>
                    <a:pt x="932" y="8099"/>
                  </a:lnTo>
                  <a:lnTo>
                    <a:pt x="942" y="8062"/>
                  </a:lnTo>
                  <a:lnTo>
                    <a:pt x="952" y="8022"/>
                  </a:lnTo>
                  <a:lnTo>
                    <a:pt x="962" y="7985"/>
                  </a:lnTo>
                  <a:lnTo>
                    <a:pt x="972" y="7945"/>
                  </a:lnTo>
                  <a:lnTo>
                    <a:pt x="982" y="7905"/>
                  </a:lnTo>
                  <a:lnTo>
                    <a:pt x="992" y="7868"/>
                  </a:lnTo>
                  <a:lnTo>
                    <a:pt x="999" y="7828"/>
                  </a:lnTo>
                  <a:lnTo>
                    <a:pt x="1009" y="7791"/>
                  </a:lnTo>
                  <a:lnTo>
                    <a:pt x="1019" y="7751"/>
                  </a:lnTo>
                  <a:lnTo>
                    <a:pt x="1029" y="7711"/>
                  </a:lnTo>
                  <a:lnTo>
                    <a:pt x="1036" y="7674"/>
                  </a:lnTo>
                  <a:lnTo>
                    <a:pt x="1046" y="7634"/>
                  </a:lnTo>
                  <a:lnTo>
                    <a:pt x="1052" y="7598"/>
                  </a:lnTo>
                  <a:lnTo>
                    <a:pt x="1062" y="7558"/>
                  </a:lnTo>
                  <a:lnTo>
                    <a:pt x="1069" y="7518"/>
                  </a:lnTo>
                  <a:lnTo>
                    <a:pt x="1076" y="7481"/>
                  </a:lnTo>
                  <a:lnTo>
                    <a:pt x="1086" y="7441"/>
                  </a:lnTo>
                  <a:lnTo>
                    <a:pt x="1092" y="7404"/>
                  </a:lnTo>
                  <a:lnTo>
                    <a:pt x="1099" y="7364"/>
                  </a:lnTo>
                  <a:lnTo>
                    <a:pt x="1106" y="7324"/>
                  </a:lnTo>
                  <a:lnTo>
                    <a:pt x="1112" y="7287"/>
                  </a:lnTo>
                  <a:lnTo>
                    <a:pt x="1116" y="7270"/>
                  </a:lnTo>
                  <a:lnTo>
                    <a:pt x="1116" y="7250"/>
                  </a:lnTo>
                  <a:lnTo>
                    <a:pt x="1119" y="7233"/>
                  </a:lnTo>
                  <a:lnTo>
                    <a:pt x="1123" y="7217"/>
                  </a:lnTo>
                  <a:lnTo>
                    <a:pt x="1126" y="7200"/>
                  </a:lnTo>
                  <a:lnTo>
                    <a:pt x="1126" y="7183"/>
                  </a:lnTo>
                  <a:lnTo>
                    <a:pt x="1129" y="7167"/>
                  </a:lnTo>
                  <a:lnTo>
                    <a:pt x="1129" y="7150"/>
                  </a:lnTo>
                  <a:lnTo>
                    <a:pt x="1132" y="7130"/>
                  </a:lnTo>
                  <a:lnTo>
                    <a:pt x="1132" y="7113"/>
                  </a:lnTo>
                  <a:lnTo>
                    <a:pt x="1136" y="7097"/>
                  </a:lnTo>
                  <a:lnTo>
                    <a:pt x="1136" y="7080"/>
                  </a:lnTo>
                  <a:lnTo>
                    <a:pt x="1139" y="7046"/>
                  </a:lnTo>
                  <a:lnTo>
                    <a:pt x="1139" y="7013"/>
                  </a:lnTo>
                  <a:lnTo>
                    <a:pt x="1143" y="6980"/>
                  </a:lnTo>
                  <a:lnTo>
                    <a:pt x="1143" y="6946"/>
                  </a:lnTo>
                  <a:lnTo>
                    <a:pt x="1143" y="6909"/>
                  </a:lnTo>
                  <a:lnTo>
                    <a:pt x="1143" y="6876"/>
                  </a:lnTo>
                  <a:lnTo>
                    <a:pt x="1143" y="6843"/>
                  </a:lnTo>
                  <a:lnTo>
                    <a:pt x="1143" y="6809"/>
                  </a:lnTo>
                  <a:lnTo>
                    <a:pt x="1143" y="6776"/>
                  </a:lnTo>
                  <a:lnTo>
                    <a:pt x="1139" y="6742"/>
                  </a:lnTo>
                  <a:lnTo>
                    <a:pt x="1139" y="6709"/>
                  </a:lnTo>
                  <a:lnTo>
                    <a:pt x="1136" y="6676"/>
                  </a:lnTo>
                  <a:lnTo>
                    <a:pt x="1132" y="6645"/>
                  </a:lnTo>
                  <a:lnTo>
                    <a:pt x="1132" y="6612"/>
                  </a:lnTo>
                  <a:lnTo>
                    <a:pt x="1129" y="6579"/>
                  </a:lnTo>
                  <a:lnTo>
                    <a:pt x="1126" y="6545"/>
                  </a:lnTo>
                  <a:lnTo>
                    <a:pt x="1123" y="6511"/>
                  </a:lnTo>
                  <a:lnTo>
                    <a:pt x="1119" y="6479"/>
                  </a:lnTo>
                  <a:lnTo>
                    <a:pt x="1116" y="6445"/>
                  </a:lnTo>
                  <a:lnTo>
                    <a:pt x="1109" y="6415"/>
                  </a:lnTo>
                  <a:lnTo>
                    <a:pt x="1106" y="6382"/>
                  </a:lnTo>
                  <a:lnTo>
                    <a:pt x="1103" y="6348"/>
                  </a:lnTo>
                  <a:lnTo>
                    <a:pt x="1092" y="6285"/>
                  </a:lnTo>
                  <a:lnTo>
                    <a:pt x="1086" y="6218"/>
                  </a:lnTo>
                  <a:lnTo>
                    <a:pt x="1076" y="6155"/>
                  </a:lnTo>
                  <a:lnTo>
                    <a:pt x="1066" y="6087"/>
                  </a:lnTo>
                  <a:lnTo>
                    <a:pt x="1056" y="6024"/>
                  </a:lnTo>
                  <a:lnTo>
                    <a:pt x="1046" y="5957"/>
                  </a:lnTo>
                  <a:lnTo>
                    <a:pt x="1036" y="5894"/>
                  </a:lnTo>
                  <a:lnTo>
                    <a:pt x="1032" y="5860"/>
                  </a:lnTo>
                  <a:lnTo>
                    <a:pt x="1029" y="5830"/>
                  </a:lnTo>
                  <a:lnTo>
                    <a:pt x="1026" y="5797"/>
                  </a:lnTo>
                  <a:lnTo>
                    <a:pt x="1019" y="5763"/>
                  </a:lnTo>
                  <a:lnTo>
                    <a:pt x="1016" y="5734"/>
                  </a:lnTo>
                  <a:lnTo>
                    <a:pt x="1012" y="5700"/>
                  </a:lnTo>
                  <a:lnTo>
                    <a:pt x="1009" y="5666"/>
                  </a:lnTo>
                  <a:lnTo>
                    <a:pt x="1005" y="5637"/>
                  </a:lnTo>
                  <a:lnTo>
                    <a:pt x="1002" y="5603"/>
                  </a:lnTo>
                  <a:lnTo>
                    <a:pt x="999" y="5569"/>
                  </a:lnTo>
                  <a:lnTo>
                    <a:pt x="999" y="5536"/>
                  </a:lnTo>
                  <a:lnTo>
                    <a:pt x="996" y="5506"/>
                  </a:lnTo>
                  <a:lnTo>
                    <a:pt x="992" y="5473"/>
                  </a:lnTo>
                  <a:lnTo>
                    <a:pt x="992" y="5439"/>
                  </a:lnTo>
                  <a:lnTo>
                    <a:pt x="989" y="5409"/>
                  </a:lnTo>
                  <a:lnTo>
                    <a:pt x="989" y="5376"/>
                  </a:lnTo>
                  <a:lnTo>
                    <a:pt x="989" y="5342"/>
                  </a:lnTo>
                  <a:lnTo>
                    <a:pt x="989" y="5309"/>
                  </a:lnTo>
                  <a:lnTo>
                    <a:pt x="989" y="5276"/>
                  </a:lnTo>
                  <a:lnTo>
                    <a:pt x="989" y="5242"/>
                  </a:lnTo>
                  <a:lnTo>
                    <a:pt x="989" y="5213"/>
                  </a:lnTo>
                  <a:lnTo>
                    <a:pt x="992" y="5179"/>
                  </a:lnTo>
                  <a:lnTo>
                    <a:pt x="992" y="5156"/>
                  </a:lnTo>
                  <a:lnTo>
                    <a:pt x="992" y="5132"/>
                  </a:lnTo>
                  <a:lnTo>
                    <a:pt x="996" y="5112"/>
                  </a:lnTo>
                  <a:lnTo>
                    <a:pt x="996" y="5088"/>
                  </a:lnTo>
                  <a:lnTo>
                    <a:pt x="999" y="5065"/>
                  </a:lnTo>
                  <a:lnTo>
                    <a:pt x="999" y="5042"/>
                  </a:lnTo>
                  <a:lnTo>
                    <a:pt x="1002" y="5022"/>
                  </a:lnTo>
                  <a:lnTo>
                    <a:pt x="1002" y="4998"/>
                  </a:lnTo>
                  <a:lnTo>
                    <a:pt x="1009" y="4952"/>
                  </a:lnTo>
                  <a:lnTo>
                    <a:pt x="1012" y="4932"/>
                  </a:lnTo>
                  <a:lnTo>
                    <a:pt x="1012" y="4908"/>
                  </a:lnTo>
                  <a:lnTo>
                    <a:pt x="1019" y="4861"/>
                  </a:lnTo>
                  <a:lnTo>
                    <a:pt x="1022" y="4818"/>
                  </a:lnTo>
                  <a:lnTo>
                    <a:pt x="1029" y="4772"/>
                  </a:lnTo>
                  <a:lnTo>
                    <a:pt x="1036" y="4727"/>
                  </a:lnTo>
                  <a:lnTo>
                    <a:pt x="1042" y="4681"/>
                  </a:lnTo>
                  <a:lnTo>
                    <a:pt x="1049" y="4638"/>
                  </a:lnTo>
                  <a:lnTo>
                    <a:pt x="1056" y="4591"/>
                  </a:lnTo>
                  <a:lnTo>
                    <a:pt x="1062" y="4544"/>
                  </a:lnTo>
                  <a:lnTo>
                    <a:pt x="1072" y="4501"/>
                  </a:lnTo>
                  <a:lnTo>
                    <a:pt x="1079" y="4454"/>
                  </a:lnTo>
                  <a:lnTo>
                    <a:pt x="1092" y="4363"/>
                  </a:lnTo>
                  <a:lnTo>
                    <a:pt x="1109" y="4274"/>
                  </a:lnTo>
                  <a:lnTo>
                    <a:pt x="1126" y="4180"/>
                  </a:lnTo>
                  <a:lnTo>
                    <a:pt x="1132" y="4137"/>
                  </a:lnTo>
                  <a:lnTo>
                    <a:pt x="1139" y="4090"/>
                  </a:lnTo>
                  <a:lnTo>
                    <a:pt x="1146" y="4043"/>
                  </a:lnTo>
                  <a:lnTo>
                    <a:pt x="1152" y="3996"/>
                  </a:lnTo>
                  <a:lnTo>
                    <a:pt x="1159" y="3953"/>
                  </a:lnTo>
                  <a:lnTo>
                    <a:pt x="1166" y="3906"/>
                  </a:lnTo>
                  <a:lnTo>
                    <a:pt x="1172" y="3859"/>
                  </a:lnTo>
                  <a:lnTo>
                    <a:pt x="1176" y="3813"/>
                  </a:lnTo>
                  <a:lnTo>
                    <a:pt x="1183" y="3769"/>
                  </a:lnTo>
                  <a:lnTo>
                    <a:pt x="1189" y="3722"/>
                  </a:lnTo>
                  <a:lnTo>
                    <a:pt x="1209" y="3489"/>
                  </a:lnTo>
                  <a:lnTo>
                    <a:pt x="1232" y="3258"/>
                  </a:lnTo>
                  <a:lnTo>
                    <a:pt x="1243" y="3174"/>
                  </a:lnTo>
                  <a:lnTo>
                    <a:pt x="1256" y="3024"/>
                  </a:lnTo>
                  <a:lnTo>
                    <a:pt x="1276" y="2794"/>
                  </a:lnTo>
                  <a:lnTo>
                    <a:pt x="1289" y="2676"/>
                  </a:lnTo>
                  <a:lnTo>
                    <a:pt x="1300" y="2563"/>
                  </a:lnTo>
                  <a:lnTo>
                    <a:pt x="1309" y="2446"/>
                  </a:lnTo>
                  <a:lnTo>
                    <a:pt x="1323" y="2329"/>
                  </a:lnTo>
                  <a:lnTo>
                    <a:pt x="1333" y="2215"/>
                  </a:lnTo>
                  <a:lnTo>
                    <a:pt x="1346" y="2098"/>
                  </a:lnTo>
                  <a:lnTo>
                    <a:pt x="1360" y="1985"/>
                  </a:lnTo>
                  <a:lnTo>
                    <a:pt x="1370" y="1868"/>
                  </a:lnTo>
                  <a:lnTo>
                    <a:pt x="1383" y="1751"/>
                  </a:lnTo>
                  <a:lnTo>
                    <a:pt x="1397" y="1637"/>
                  </a:lnTo>
                  <a:lnTo>
                    <a:pt x="1403" y="1600"/>
                  </a:lnTo>
                  <a:lnTo>
                    <a:pt x="1410" y="1520"/>
                  </a:lnTo>
                  <a:lnTo>
                    <a:pt x="1423" y="1407"/>
                  </a:lnTo>
                  <a:lnTo>
                    <a:pt x="1437" y="1290"/>
                  </a:lnTo>
                  <a:lnTo>
                    <a:pt x="1443" y="1233"/>
                  </a:lnTo>
                  <a:lnTo>
                    <a:pt x="1450" y="1176"/>
                  </a:lnTo>
                  <a:lnTo>
                    <a:pt x="1457" y="1116"/>
                  </a:lnTo>
                  <a:lnTo>
                    <a:pt x="1463" y="1059"/>
                  </a:lnTo>
                  <a:lnTo>
                    <a:pt x="1473" y="1003"/>
                  </a:lnTo>
                  <a:lnTo>
                    <a:pt x="1480" y="946"/>
                  </a:lnTo>
                  <a:lnTo>
                    <a:pt x="1487" y="886"/>
                  </a:lnTo>
                  <a:lnTo>
                    <a:pt x="1493" y="829"/>
                  </a:lnTo>
                  <a:lnTo>
                    <a:pt x="1497" y="806"/>
                  </a:lnTo>
                  <a:lnTo>
                    <a:pt x="1503" y="772"/>
                  </a:lnTo>
                  <a:lnTo>
                    <a:pt x="1510" y="715"/>
                  </a:lnTo>
                  <a:lnTo>
                    <a:pt x="1520" y="655"/>
                  </a:lnTo>
                  <a:lnTo>
                    <a:pt x="1527" y="598"/>
                  </a:lnTo>
                  <a:lnTo>
                    <a:pt x="1537" y="542"/>
                  </a:lnTo>
                  <a:lnTo>
                    <a:pt x="1543" y="485"/>
                  </a:lnTo>
                  <a:lnTo>
                    <a:pt x="1553" y="428"/>
                  </a:lnTo>
                  <a:lnTo>
                    <a:pt x="1560" y="368"/>
                  </a:lnTo>
                  <a:lnTo>
                    <a:pt x="1570" y="311"/>
                  </a:lnTo>
                  <a:lnTo>
                    <a:pt x="1580" y="254"/>
                  </a:lnTo>
                  <a:lnTo>
                    <a:pt x="1590" y="197"/>
                  </a:lnTo>
                  <a:lnTo>
                    <a:pt x="1600" y="141"/>
                  </a:lnTo>
                  <a:lnTo>
                    <a:pt x="1607" y="104"/>
                  </a:lnTo>
                  <a:lnTo>
                    <a:pt x="1607" y="81"/>
                  </a:lnTo>
                  <a:lnTo>
                    <a:pt x="1607" y="24"/>
                  </a:lnTo>
                  <a:lnTo>
                    <a:pt x="15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6"/>
            <p:cNvSpPr/>
            <p:nvPr/>
          </p:nvSpPr>
          <p:spPr>
            <a:xfrm>
              <a:off x="3982925" y="2294550"/>
              <a:ext cx="16725" cy="265550"/>
            </a:xfrm>
            <a:custGeom>
              <a:rect b="b" l="l" r="r" t="t"/>
              <a:pathLst>
                <a:path extrusionOk="0" h="10622" w="669">
                  <a:moveTo>
                    <a:pt x="27" y="1"/>
                  </a:moveTo>
                  <a:lnTo>
                    <a:pt x="13" y="27"/>
                  </a:lnTo>
                  <a:lnTo>
                    <a:pt x="4" y="67"/>
                  </a:lnTo>
                  <a:lnTo>
                    <a:pt x="0" y="74"/>
                  </a:lnTo>
                  <a:lnTo>
                    <a:pt x="7" y="101"/>
                  </a:lnTo>
                  <a:lnTo>
                    <a:pt x="17" y="138"/>
                  </a:lnTo>
                  <a:lnTo>
                    <a:pt x="24" y="161"/>
                  </a:lnTo>
                  <a:lnTo>
                    <a:pt x="24" y="171"/>
                  </a:lnTo>
                  <a:lnTo>
                    <a:pt x="33" y="204"/>
                  </a:lnTo>
                  <a:lnTo>
                    <a:pt x="44" y="238"/>
                  </a:lnTo>
                  <a:lnTo>
                    <a:pt x="53" y="271"/>
                  </a:lnTo>
                  <a:lnTo>
                    <a:pt x="64" y="305"/>
                  </a:lnTo>
                  <a:lnTo>
                    <a:pt x="73" y="338"/>
                  </a:lnTo>
                  <a:lnTo>
                    <a:pt x="81" y="374"/>
                  </a:lnTo>
                  <a:lnTo>
                    <a:pt x="101" y="442"/>
                  </a:lnTo>
                  <a:lnTo>
                    <a:pt x="118" y="512"/>
                  </a:lnTo>
                  <a:lnTo>
                    <a:pt x="134" y="579"/>
                  </a:lnTo>
                  <a:lnTo>
                    <a:pt x="150" y="649"/>
                  </a:lnTo>
                  <a:lnTo>
                    <a:pt x="167" y="719"/>
                  </a:lnTo>
                  <a:lnTo>
                    <a:pt x="184" y="789"/>
                  </a:lnTo>
                  <a:lnTo>
                    <a:pt x="198" y="860"/>
                  </a:lnTo>
                  <a:lnTo>
                    <a:pt x="214" y="929"/>
                  </a:lnTo>
                  <a:lnTo>
                    <a:pt x="227" y="1000"/>
                  </a:lnTo>
                  <a:lnTo>
                    <a:pt x="244" y="1070"/>
                  </a:lnTo>
                  <a:lnTo>
                    <a:pt x="258" y="1136"/>
                  </a:lnTo>
                  <a:lnTo>
                    <a:pt x="258" y="1140"/>
                  </a:lnTo>
                  <a:lnTo>
                    <a:pt x="271" y="1213"/>
                  </a:lnTo>
                  <a:lnTo>
                    <a:pt x="284" y="1284"/>
                  </a:lnTo>
                  <a:lnTo>
                    <a:pt x="298" y="1353"/>
                  </a:lnTo>
                  <a:lnTo>
                    <a:pt x="308" y="1427"/>
                  </a:lnTo>
                  <a:lnTo>
                    <a:pt x="321" y="1497"/>
                  </a:lnTo>
                  <a:lnTo>
                    <a:pt x="334" y="1571"/>
                  </a:lnTo>
                  <a:lnTo>
                    <a:pt x="344" y="1644"/>
                  </a:lnTo>
                  <a:lnTo>
                    <a:pt x="354" y="1714"/>
                  </a:lnTo>
                  <a:lnTo>
                    <a:pt x="365" y="1788"/>
                  </a:lnTo>
                  <a:lnTo>
                    <a:pt x="374" y="1862"/>
                  </a:lnTo>
                  <a:lnTo>
                    <a:pt x="385" y="1932"/>
                  </a:lnTo>
                  <a:lnTo>
                    <a:pt x="394" y="2005"/>
                  </a:lnTo>
                  <a:lnTo>
                    <a:pt x="405" y="2078"/>
                  </a:lnTo>
                  <a:lnTo>
                    <a:pt x="411" y="2152"/>
                  </a:lnTo>
                  <a:lnTo>
                    <a:pt x="421" y="2226"/>
                  </a:lnTo>
                  <a:lnTo>
                    <a:pt x="428" y="2289"/>
                  </a:lnTo>
                  <a:lnTo>
                    <a:pt x="428" y="2296"/>
                  </a:lnTo>
                  <a:lnTo>
                    <a:pt x="438" y="2369"/>
                  </a:lnTo>
                  <a:lnTo>
                    <a:pt x="445" y="2443"/>
                  </a:lnTo>
                  <a:lnTo>
                    <a:pt x="451" y="2516"/>
                  </a:lnTo>
                  <a:lnTo>
                    <a:pt x="458" y="2590"/>
                  </a:lnTo>
                  <a:lnTo>
                    <a:pt x="465" y="2664"/>
                  </a:lnTo>
                  <a:lnTo>
                    <a:pt x="471" y="2737"/>
                  </a:lnTo>
                  <a:lnTo>
                    <a:pt x="478" y="2810"/>
                  </a:lnTo>
                  <a:lnTo>
                    <a:pt x="482" y="2880"/>
                  </a:lnTo>
                  <a:lnTo>
                    <a:pt x="488" y="2954"/>
                  </a:lnTo>
                  <a:lnTo>
                    <a:pt x="491" y="3028"/>
                  </a:lnTo>
                  <a:lnTo>
                    <a:pt x="498" y="3101"/>
                  </a:lnTo>
                  <a:lnTo>
                    <a:pt x="502" y="3174"/>
                  </a:lnTo>
                  <a:lnTo>
                    <a:pt x="505" y="3248"/>
                  </a:lnTo>
                  <a:lnTo>
                    <a:pt x="508" y="3318"/>
                  </a:lnTo>
                  <a:lnTo>
                    <a:pt x="511" y="3392"/>
                  </a:lnTo>
                  <a:lnTo>
                    <a:pt x="511" y="3441"/>
                  </a:lnTo>
                  <a:lnTo>
                    <a:pt x="514" y="3465"/>
                  </a:lnTo>
                  <a:lnTo>
                    <a:pt x="518" y="3538"/>
                  </a:lnTo>
                  <a:lnTo>
                    <a:pt x="518" y="3609"/>
                  </a:lnTo>
                  <a:lnTo>
                    <a:pt x="522" y="3682"/>
                  </a:lnTo>
                  <a:lnTo>
                    <a:pt x="522" y="3752"/>
                  </a:lnTo>
                  <a:lnTo>
                    <a:pt x="525" y="3826"/>
                  </a:lnTo>
                  <a:lnTo>
                    <a:pt x="525" y="3896"/>
                  </a:lnTo>
                  <a:lnTo>
                    <a:pt x="525" y="3970"/>
                  </a:lnTo>
                  <a:lnTo>
                    <a:pt x="525" y="4039"/>
                  </a:lnTo>
                  <a:lnTo>
                    <a:pt x="525" y="4113"/>
                  </a:lnTo>
                  <a:lnTo>
                    <a:pt x="525" y="4183"/>
                  </a:lnTo>
                  <a:lnTo>
                    <a:pt x="525" y="4254"/>
                  </a:lnTo>
                  <a:lnTo>
                    <a:pt x="525" y="4323"/>
                  </a:lnTo>
                  <a:lnTo>
                    <a:pt x="522" y="4397"/>
                  </a:lnTo>
                  <a:lnTo>
                    <a:pt x="522" y="4468"/>
                  </a:lnTo>
                  <a:lnTo>
                    <a:pt x="518" y="4534"/>
                  </a:lnTo>
                  <a:lnTo>
                    <a:pt x="518" y="4601"/>
                  </a:lnTo>
                  <a:lnTo>
                    <a:pt x="518" y="4604"/>
                  </a:lnTo>
                  <a:lnTo>
                    <a:pt x="514" y="4671"/>
                  </a:lnTo>
                  <a:lnTo>
                    <a:pt x="511" y="4735"/>
                  </a:lnTo>
                  <a:lnTo>
                    <a:pt x="511" y="4801"/>
                  </a:lnTo>
                  <a:lnTo>
                    <a:pt x="508" y="4864"/>
                  </a:lnTo>
                  <a:lnTo>
                    <a:pt x="505" y="4929"/>
                  </a:lnTo>
                  <a:lnTo>
                    <a:pt x="502" y="4995"/>
                  </a:lnTo>
                  <a:lnTo>
                    <a:pt x="498" y="5059"/>
                  </a:lnTo>
                  <a:lnTo>
                    <a:pt x="494" y="5122"/>
                  </a:lnTo>
                  <a:lnTo>
                    <a:pt x="491" y="5189"/>
                  </a:lnTo>
                  <a:lnTo>
                    <a:pt x="488" y="5253"/>
                  </a:lnTo>
                  <a:lnTo>
                    <a:pt x="485" y="5319"/>
                  </a:lnTo>
                  <a:lnTo>
                    <a:pt x="478" y="5382"/>
                  </a:lnTo>
                  <a:lnTo>
                    <a:pt x="474" y="5446"/>
                  </a:lnTo>
                  <a:lnTo>
                    <a:pt x="471" y="5513"/>
                  </a:lnTo>
                  <a:lnTo>
                    <a:pt x="462" y="5640"/>
                  </a:lnTo>
                  <a:lnTo>
                    <a:pt x="451" y="5771"/>
                  </a:lnTo>
                  <a:lnTo>
                    <a:pt x="441" y="5900"/>
                  </a:lnTo>
                  <a:lnTo>
                    <a:pt x="431" y="6031"/>
                  </a:lnTo>
                  <a:lnTo>
                    <a:pt x="421" y="6161"/>
                  </a:lnTo>
                  <a:lnTo>
                    <a:pt x="401" y="6418"/>
                  </a:lnTo>
                  <a:lnTo>
                    <a:pt x="378" y="6679"/>
                  </a:lnTo>
                  <a:lnTo>
                    <a:pt x="368" y="6809"/>
                  </a:lnTo>
                  <a:lnTo>
                    <a:pt x="358" y="6940"/>
                  </a:lnTo>
                  <a:lnTo>
                    <a:pt x="348" y="7066"/>
                  </a:lnTo>
                  <a:lnTo>
                    <a:pt x="338" y="7197"/>
                  </a:lnTo>
                  <a:lnTo>
                    <a:pt x="334" y="7263"/>
                  </a:lnTo>
                  <a:lnTo>
                    <a:pt x="331" y="7327"/>
                  </a:lnTo>
                  <a:lnTo>
                    <a:pt x="324" y="7394"/>
                  </a:lnTo>
                  <a:lnTo>
                    <a:pt x="321" y="7457"/>
                  </a:lnTo>
                  <a:lnTo>
                    <a:pt x="318" y="7524"/>
                  </a:lnTo>
                  <a:lnTo>
                    <a:pt x="314" y="7587"/>
                  </a:lnTo>
                  <a:lnTo>
                    <a:pt x="311" y="7651"/>
                  </a:lnTo>
                  <a:lnTo>
                    <a:pt x="308" y="7718"/>
                  </a:lnTo>
                  <a:lnTo>
                    <a:pt x="304" y="7781"/>
                  </a:lnTo>
                  <a:lnTo>
                    <a:pt x="301" y="7848"/>
                  </a:lnTo>
                  <a:lnTo>
                    <a:pt x="298" y="7911"/>
                  </a:lnTo>
                  <a:lnTo>
                    <a:pt x="294" y="7979"/>
                  </a:lnTo>
                  <a:lnTo>
                    <a:pt x="291" y="8042"/>
                  </a:lnTo>
                  <a:lnTo>
                    <a:pt x="291" y="8109"/>
                  </a:lnTo>
                  <a:lnTo>
                    <a:pt x="288" y="8172"/>
                  </a:lnTo>
                  <a:lnTo>
                    <a:pt x="284" y="8239"/>
                  </a:lnTo>
                  <a:lnTo>
                    <a:pt x="284" y="8303"/>
                  </a:lnTo>
                  <a:lnTo>
                    <a:pt x="284" y="8363"/>
                  </a:lnTo>
                  <a:lnTo>
                    <a:pt x="284" y="8369"/>
                  </a:lnTo>
                  <a:lnTo>
                    <a:pt x="281" y="8432"/>
                  </a:lnTo>
                  <a:lnTo>
                    <a:pt x="281" y="8500"/>
                  </a:lnTo>
                  <a:lnTo>
                    <a:pt x="281" y="8566"/>
                  </a:lnTo>
                  <a:lnTo>
                    <a:pt x="281" y="8630"/>
                  </a:lnTo>
                  <a:lnTo>
                    <a:pt x="281" y="8697"/>
                  </a:lnTo>
                  <a:lnTo>
                    <a:pt x="281" y="8760"/>
                  </a:lnTo>
                  <a:lnTo>
                    <a:pt x="281" y="8797"/>
                  </a:lnTo>
                  <a:lnTo>
                    <a:pt x="281" y="8833"/>
                  </a:lnTo>
                  <a:lnTo>
                    <a:pt x="284" y="8867"/>
                  </a:lnTo>
                  <a:lnTo>
                    <a:pt x="284" y="8904"/>
                  </a:lnTo>
                  <a:lnTo>
                    <a:pt x="284" y="8941"/>
                  </a:lnTo>
                  <a:lnTo>
                    <a:pt x="288" y="8974"/>
                  </a:lnTo>
                  <a:lnTo>
                    <a:pt x="288" y="9011"/>
                  </a:lnTo>
                  <a:lnTo>
                    <a:pt x="288" y="9047"/>
                  </a:lnTo>
                  <a:lnTo>
                    <a:pt x="291" y="9118"/>
                  </a:lnTo>
                  <a:lnTo>
                    <a:pt x="294" y="9188"/>
                  </a:lnTo>
                  <a:lnTo>
                    <a:pt x="298" y="9262"/>
                  </a:lnTo>
                  <a:lnTo>
                    <a:pt x="304" y="9331"/>
                  </a:lnTo>
                  <a:lnTo>
                    <a:pt x="308" y="9402"/>
                  </a:lnTo>
                  <a:lnTo>
                    <a:pt x="314" y="9475"/>
                  </a:lnTo>
                  <a:lnTo>
                    <a:pt x="318" y="9545"/>
                  </a:lnTo>
                  <a:lnTo>
                    <a:pt x="324" y="9615"/>
                  </a:lnTo>
                  <a:lnTo>
                    <a:pt x="331" y="9686"/>
                  </a:lnTo>
                  <a:lnTo>
                    <a:pt x="338" y="9759"/>
                  </a:lnTo>
                  <a:lnTo>
                    <a:pt x="344" y="9829"/>
                  </a:lnTo>
                  <a:lnTo>
                    <a:pt x="351" y="9900"/>
                  </a:lnTo>
                  <a:lnTo>
                    <a:pt x="358" y="9953"/>
                  </a:lnTo>
                  <a:cubicBezTo>
                    <a:pt x="405" y="10187"/>
                    <a:pt x="451" y="10410"/>
                    <a:pt x="494" y="10621"/>
                  </a:cubicBezTo>
                  <a:lnTo>
                    <a:pt x="491" y="10601"/>
                  </a:lnTo>
                  <a:lnTo>
                    <a:pt x="482" y="10531"/>
                  </a:lnTo>
                  <a:lnTo>
                    <a:pt x="474" y="10457"/>
                  </a:lnTo>
                  <a:lnTo>
                    <a:pt x="468" y="10387"/>
                  </a:lnTo>
                  <a:lnTo>
                    <a:pt x="458" y="10317"/>
                  </a:lnTo>
                  <a:lnTo>
                    <a:pt x="451" y="10247"/>
                  </a:lnTo>
                  <a:lnTo>
                    <a:pt x="445" y="10176"/>
                  </a:lnTo>
                  <a:lnTo>
                    <a:pt x="434" y="10107"/>
                  </a:lnTo>
                  <a:lnTo>
                    <a:pt x="428" y="10036"/>
                  </a:lnTo>
                  <a:lnTo>
                    <a:pt x="421" y="9963"/>
                  </a:lnTo>
                  <a:lnTo>
                    <a:pt x="414" y="9893"/>
                  </a:lnTo>
                  <a:lnTo>
                    <a:pt x="408" y="9823"/>
                  </a:lnTo>
                  <a:lnTo>
                    <a:pt x="405" y="9752"/>
                  </a:lnTo>
                  <a:lnTo>
                    <a:pt x="398" y="9682"/>
                  </a:lnTo>
                  <a:lnTo>
                    <a:pt x="391" y="9612"/>
                  </a:lnTo>
                  <a:lnTo>
                    <a:pt x="388" y="9539"/>
                  </a:lnTo>
                  <a:lnTo>
                    <a:pt x="385" y="9468"/>
                  </a:lnTo>
                  <a:lnTo>
                    <a:pt x="378" y="9399"/>
                  </a:lnTo>
                  <a:lnTo>
                    <a:pt x="374" y="9328"/>
                  </a:lnTo>
                  <a:lnTo>
                    <a:pt x="371" y="9258"/>
                  </a:lnTo>
                  <a:lnTo>
                    <a:pt x="368" y="9185"/>
                  </a:lnTo>
                  <a:lnTo>
                    <a:pt x="365" y="9114"/>
                  </a:lnTo>
                  <a:lnTo>
                    <a:pt x="365" y="9044"/>
                  </a:lnTo>
                  <a:lnTo>
                    <a:pt x="365" y="9007"/>
                  </a:lnTo>
                  <a:lnTo>
                    <a:pt x="361" y="8974"/>
                  </a:lnTo>
                  <a:lnTo>
                    <a:pt x="361" y="8938"/>
                  </a:lnTo>
                  <a:lnTo>
                    <a:pt x="361" y="8904"/>
                  </a:lnTo>
                  <a:lnTo>
                    <a:pt x="361" y="8867"/>
                  </a:lnTo>
                  <a:lnTo>
                    <a:pt x="361" y="8830"/>
                  </a:lnTo>
                  <a:lnTo>
                    <a:pt x="361" y="8797"/>
                  </a:lnTo>
                  <a:lnTo>
                    <a:pt x="361" y="8760"/>
                  </a:lnTo>
                  <a:lnTo>
                    <a:pt x="361" y="8697"/>
                  </a:lnTo>
                  <a:lnTo>
                    <a:pt x="361" y="8630"/>
                  </a:lnTo>
                  <a:lnTo>
                    <a:pt x="361" y="8566"/>
                  </a:lnTo>
                  <a:lnTo>
                    <a:pt x="365" y="8500"/>
                  </a:lnTo>
                  <a:lnTo>
                    <a:pt x="365" y="8436"/>
                  </a:lnTo>
                  <a:lnTo>
                    <a:pt x="368" y="8372"/>
                  </a:lnTo>
                  <a:lnTo>
                    <a:pt x="368" y="8366"/>
                  </a:lnTo>
                  <a:lnTo>
                    <a:pt x="368" y="8306"/>
                  </a:lnTo>
                  <a:lnTo>
                    <a:pt x="371" y="8242"/>
                  </a:lnTo>
                  <a:lnTo>
                    <a:pt x="374" y="8176"/>
                  </a:lnTo>
                  <a:lnTo>
                    <a:pt x="378" y="8112"/>
                  </a:lnTo>
                  <a:lnTo>
                    <a:pt x="381" y="8048"/>
                  </a:lnTo>
                  <a:lnTo>
                    <a:pt x="385" y="7982"/>
                  </a:lnTo>
                  <a:lnTo>
                    <a:pt x="388" y="7919"/>
                  </a:lnTo>
                  <a:lnTo>
                    <a:pt x="391" y="7851"/>
                  </a:lnTo>
                  <a:lnTo>
                    <a:pt x="394" y="7788"/>
                  </a:lnTo>
                  <a:lnTo>
                    <a:pt x="401" y="7724"/>
                  </a:lnTo>
                  <a:lnTo>
                    <a:pt x="405" y="7658"/>
                  </a:lnTo>
                  <a:lnTo>
                    <a:pt x="408" y="7595"/>
                  </a:lnTo>
                  <a:lnTo>
                    <a:pt x="414" y="7527"/>
                  </a:lnTo>
                  <a:lnTo>
                    <a:pt x="418" y="7464"/>
                  </a:lnTo>
                  <a:lnTo>
                    <a:pt x="425" y="7401"/>
                  </a:lnTo>
                  <a:lnTo>
                    <a:pt x="428" y="7334"/>
                  </a:lnTo>
                  <a:lnTo>
                    <a:pt x="434" y="7270"/>
                  </a:lnTo>
                  <a:lnTo>
                    <a:pt x="441" y="7207"/>
                  </a:lnTo>
                  <a:lnTo>
                    <a:pt x="451" y="7077"/>
                  </a:lnTo>
                  <a:lnTo>
                    <a:pt x="462" y="6946"/>
                  </a:lnTo>
                  <a:lnTo>
                    <a:pt x="474" y="6816"/>
                  </a:lnTo>
                  <a:lnTo>
                    <a:pt x="488" y="6689"/>
                  </a:lnTo>
                  <a:lnTo>
                    <a:pt x="511" y="6428"/>
                  </a:lnTo>
                  <a:lnTo>
                    <a:pt x="538" y="6171"/>
                  </a:lnTo>
                  <a:lnTo>
                    <a:pt x="548" y="6041"/>
                  </a:lnTo>
                  <a:lnTo>
                    <a:pt x="562" y="5911"/>
                  </a:lnTo>
                  <a:lnTo>
                    <a:pt x="575" y="5780"/>
                  </a:lnTo>
                  <a:lnTo>
                    <a:pt x="585" y="5650"/>
                  </a:lnTo>
                  <a:lnTo>
                    <a:pt x="599" y="5523"/>
                  </a:lnTo>
                  <a:lnTo>
                    <a:pt x="602" y="5456"/>
                  </a:lnTo>
                  <a:lnTo>
                    <a:pt x="608" y="5393"/>
                  </a:lnTo>
                  <a:lnTo>
                    <a:pt x="611" y="5326"/>
                  </a:lnTo>
                  <a:lnTo>
                    <a:pt x="619" y="5262"/>
                  </a:lnTo>
                  <a:lnTo>
                    <a:pt x="622" y="5196"/>
                  </a:lnTo>
                  <a:lnTo>
                    <a:pt x="628" y="5132"/>
                  </a:lnTo>
                  <a:lnTo>
                    <a:pt x="631" y="5065"/>
                  </a:lnTo>
                  <a:lnTo>
                    <a:pt x="635" y="5002"/>
                  </a:lnTo>
                  <a:lnTo>
                    <a:pt x="642" y="4935"/>
                  </a:lnTo>
                  <a:lnTo>
                    <a:pt x="645" y="4872"/>
                  </a:lnTo>
                  <a:lnTo>
                    <a:pt x="648" y="4804"/>
                  </a:lnTo>
                  <a:lnTo>
                    <a:pt x="652" y="4741"/>
                  </a:lnTo>
                  <a:lnTo>
                    <a:pt x="655" y="4674"/>
                  </a:lnTo>
                  <a:lnTo>
                    <a:pt x="659" y="4611"/>
                  </a:lnTo>
                  <a:lnTo>
                    <a:pt x="659" y="4608"/>
                  </a:lnTo>
                  <a:lnTo>
                    <a:pt x="662" y="4541"/>
                  </a:lnTo>
                  <a:lnTo>
                    <a:pt x="662" y="4471"/>
                  </a:lnTo>
                  <a:lnTo>
                    <a:pt x="665" y="4397"/>
                  </a:lnTo>
                  <a:lnTo>
                    <a:pt x="665" y="4327"/>
                  </a:lnTo>
                  <a:lnTo>
                    <a:pt x="668" y="4257"/>
                  </a:lnTo>
                  <a:lnTo>
                    <a:pt x="668" y="4183"/>
                  </a:lnTo>
                  <a:lnTo>
                    <a:pt x="668" y="4113"/>
                  </a:lnTo>
                  <a:lnTo>
                    <a:pt x="668" y="4039"/>
                  </a:lnTo>
                  <a:lnTo>
                    <a:pt x="668" y="3970"/>
                  </a:lnTo>
                  <a:lnTo>
                    <a:pt x="668" y="3896"/>
                  </a:lnTo>
                  <a:lnTo>
                    <a:pt x="668" y="3822"/>
                  </a:lnTo>
                  <a:lnTo>
                    <a:pt x="668" y="3752"/>
                  </a:lnTo>
                  <a:lnTo>
                    <a:pt x="665" y="3679"/>
                  </a:lnTo>
                  <a:lnTo>
                    <a:pt x="665" y="3606"/>
                  </a:lnTo>
                  <a:lnTo>
                    <a:pt x="662" y="3532"/>
                  </a:lnTo>
                  <a:lnTo>
                    <a:pt x="662" y="3458"/>
                  </a:lnTo>
                  <a:lnTo>
                    <a:pt x="659" y="3438"/>
                  </a:lnTo>
                  <a:lnTo>
                    <a:pt x="659" y="3385"/>
                  </a:lnTo>
                  <a:lnTo>
                    <a:pt x="655" y="3311"/>
                  </a:lnTo>
                  <a:lnTo>
                    <a:pt x="652" y="3238"/>
                  </a:lnTo>
                  <a:lnTo>
                    <a:pt x="645" y="3165"/>
                  </a:lnTo>
                  <a:lnTo>
                    <a:pt x="642" y="3091"/>
                  </a:lnTo>
                  <a:lnTo>
                    <a:pt x="639" y="3017"/>
                  </a:lnTo>
                  <a:lnTo>
                    <a:pt x="631" y="2944"/>
                  </a:lnTo>
                  <a:lnTo>
                    <a:pt x="628" y="2870"/>
                  </a:lnTo>
                  <a:lnTo>
                    <a:pt x="622" y="2797"/>
                  </a:lnTo>
                  <a:lnTo>
                    <a:pt x="615" y="2724"/>
                  </a:lnTo>
                  <a:lnTo>
                    <a:pt x="608" y="2650"/>
                  </a:lnTo>
                  <a:lnTo>
                    <a:pt x="602" y="2576"/>
                  </a:lnTo>
                  <a:lnTo>
                    <a:pt x="595" y="2503"/>
                  </a:lnTo>
                  <a:lnTo>
                    <a:pt x="588" y="2429"/>
                  </a:lnTo>
                  <a:lnTo>
                    <a:pt x="579" y="2356"/>
                  </a:lnTo>
                  <a:lnTo>
                    <a:pt x="571" y="2283"/>
                  </a:lnTo>
                  <a:lnTo>
                    <a:pt x="568" y="2275"/>
                  </a:lnTo>
                  <a:lnTo>
                    <a:pt x="562" y="2209"/>
                  </a:lnTo>
                  <a:lnTo>
                    <a:pt x="551" y="2135"/>
                  </a:lnTo>
                  <a:lnTo>
                    <a:pt x="542" y="2062"/>
                  </a:lnTo>
                  <a:lnTo>
                    <a:pt x="531" y="1988"/>
                  </a:lnTo>
                  <a:lnTo>
                    <a:pt x="522" y="1915"/>
                  </a:lnTo>
                  <a:lnTo>
                    <a:pt x="511" y="1842"/>
                  </a:lnTo>
                  <a:lnTo>
                    <a:pt x="498" y="1768"/>
                  </a:lnTo>
                  <a:lnTo>
                    <a:pt x="488" y="1694"/>
                  </a:lnTo>
                  <a:lnTo>
                    <a:pt x="474" y="1621"/>
                  </a:lnTo>
                  <a:lnTo>
                    <a:pt x="462" y="1551"/>
                  </a:lnTo>
                  <a:lnTo>
                    <a:pt x="448" y="1477"/>
                  </a:lnTo>
                  <a:lnTo>
                    <a:pt x="434" y="1404"/>
                  </a:lnTo>
                  <a:lnTo>
                    <a:pt x="421" y="1333"/>
                  </a:lnTo>
                  <a:lnTo>
                    <a:pt x="408" y="1260"/>
                  </a:lnTo>
                  <a:lnTo>
                    <a:pt x="394" y="1190"/>
                  </a:lnTo>
                  <a:lnTo>
                    <a:pt x="378" y="1116"/>
                  </a:lnTo>
                  <a:lnTo>
                    <a:pt x="378" y="1113"/>
                  </a:lnTo>
                  <a:lnTo>
                    <a:pt x="365" y="1046"/>
                  </a:lnTo>
                  <a:lnTo>
                    <a:pt x="348" y="973"/>
                  </a:lnTo>
                  <a:lnTo>
                    <a:pt x="331" y="903"/>
                  </a:lnTo>
                  <a:lnTo>
                    <a:pt x="314" y="832"/>
                  </a:lnTo>
                  <a:lnTo>
                    <a:pt x="298" y="762"/>
                  </a:lnTo>
                  <a:lnTo>
                    <a:pt x="281" y="692"/>
                  </a:lnTo>
                  <a:lnTo>
                    <a:pt x="261" y="622"/>
                  </a:lnTo>
                  <a:lnTo>
                    <a:pt x="244" y="552"/>
                  </a:lnTo>
                  <a:lnTo>
                    <a:pt x="224" y="482"/>
                  </a:lnTo>
                  <a:lnTo>
                    <a:pt x="207" y="411"/>
                  </a:lnTo>
                  <a:lnTo>
                    <a:pt x="187" y="345"/>
                  </a:lnTo>
                  <a:lnTo>
                    <a:pt x="178" y="311"/>
                  </a:lnTo>
                  <a:lnTo>
                    <a:pt x="167" y="274"/>
                  </a:lnTo>
                  <a:lnTo>
                    <a:pt x="158" y="241"/>
                  </a:lnTo>
                  <a:lnTo>
                    <a:pt x="147" y="208"/>
                  </a:lnTo>
                  <a:lnTo>
                    <a:pt x="138" y="174"/>
                  </a:lnTo>
                  <a:lnTo>
                    <a:pt x="127" y="141"/>
                  </a:lnTo>
                  <a:lnTo>
                    <a:pt x="124" y="131"/>
                  </a:lnTo>
                  <a:lnTo>
                    <a:pt x="114" y="107"/>
                  </a:lnTo>
                  <a:lnTo>
                    <a:pt x="104" y="74"/>
                  </a:lnTo>
                  <a:lnTo>
                    <a:pt x="93" y="47"/>
                  </a:lnTo>
                  <a:lnTo>
                    <a:pt x="87" y="41"/>
                  </a:lnTo>
                  <a:lnTo>
                    <a:pt x="53" y="14"/>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6"/>
            <p:cNvSpPr/>
            <p:nvPr/>
          </p:nvSpPr>
          <p:spPr>
            <a:xfrm>
              <a:off x="3951525" y="1920875"/>
              <a:ext cx="12300" cy="19500"/>
            </a:xfrm>
            <a:custGeom>
              <a:rect b="b" l="l" r="r" t="t"/>
              <a:pathLst>
                <a:path extrusionOk="0" h="780" w="492">
                  <a:moveTo>
                    <a:pt x="167" y="1"/>
                  </a:moveTo>
                  <a:cubicBezTo>
                    <a:pt x="63" y="81"/>
                    <a:pt x="0" y="204"/>
                    <a:pt x="0" y="345"/>
                  </a:cubicBezTo>
                  <a:cubicBezTo>
                    <a:pt x="0" y="585"/>
                    <a:pt x="194" y="779"/>
                    <a:pt x="435" y="779"/>
                  </a:cubicBezTo>
                  <a:cubicBezTo>
                    <a:pt x="455" y="779"/>
                    <a:pt x="475" y="779"/>
                    <a:pt x="492" y="776"/>
                  </a:cubicBezTo>
                  <a:cubicBezTo>
                    <a:pt x="415" y="522"/>
                    <a:pt x="301" y="258"/>
                    <a:pt x="1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6"/>
            <p:cNvSpPr/>
            <p:nvPr/>
          </p:nvSpPr>
          <p:spPr>
            <a:xfrm>
              <a:off x="3940325" y="1925975"/>
              <a:ext cx="12300" cy="19575"/>
            </a:xfrm>
            <a:custGeom>
              <a:rect b="b" l="l" r="r" t="t"/>
              <a:pathLst>
                <a:path extrusionOk="0" h="783" w="492">
                  <a:moveTo>
                    <a:pt x="94" y="144"/>
                  </a:moveTo>
                  <a:lnTo>
                    <a:pt x="101" y="148"/>
                  </a:lnTo>
                  <a:lnTo>
                    <a:pt x="111" y="161"/>
                  </a:lnTo>
                  <a:lnTo>
                    <a:pt x="111" y="164"/>
                  </a:lnTo>
                  <a:lnTo>
                    <a:pt x="107" y="168"/>
                  </a:lnTo>
                  <a:lnTo>
                    <a:pt x="107" y="171"/>
                  </a:lnTo>
                  <a:lnTo>
                    <a:pt x="107" y="174"/>
                  </a:lnTo>
                  <a:lnTo>
                    <a:pt x="107" y="178"/>
                  </a:lnTo>
                  <a:lnTo>
                    <a:pt x="107" y="181"/>
                  </a:lnTo>
                  <a:lnTo>
                    <a:pt x="104" y="174"/>
                  </a:lnTo>
                  <a:lnTo>
                    <a:pt x="104" y="171"/>
                  </a:lnTo>
                  <a:lnTo>
                    <a:pt x="101" y="164"/>
                  </a:lnTo>
                  <a:lnTo>
                    <a:pt x="98" y="158"/>
                  </a:lnTo>
                  <a:lnTo>
                    <a:pt x="98" y="151"/>
                  </a:lnTo>
                  <a:lnTo>
                    <a:pt x="98" y="148"/>
                  </a:lnTo>
                  <a:lnTo>
                    <a:pt x="94" y="144"/>
                  </a:lnTo>
                  <a:close/>
                  <a:moveTo>
                    <a:pt x="120" y="210"/>
                  </a:moveTo>
                  <a:lnTo>
                    <a:pt x="124" y="214"/>
                  </a:lnTo>
                  <a:lnTo>
                    <a:pt x="127" y="224"/>
                  </a:lnTo>
                  <a:lnTo>
                    <a:pt x="131" y="231"/>
                  </a:lnTo>
                  <a:lnTo>
                    <a:pt x="127" y="228"/>
                  </a:lnTo>
                  <a:lnTo>
                    <a:pt x="121" y="214"/>
                  </a:lnTo>
                  <a:lnTo>
                    <a:pt x="120" y="210"/>
                  </a:lnTo>
                  <a:close/>
                  <a:moveTo>
                    <a:pt x="50" y="0"/>
                  </a:moveTo>
                  <a:lnTo>
                    <a:pt x="44" y="4"/>
                  </a:lnTo>
                  <a:lnTo>
                    <a:pt x="34" y="11"/>
                  </a:lnTo>
                  <a:lnTo>
                    <a:pt x="30" y="14"/>
                  </a:lnTo>
                  <a:lnTo>
                    <a:pt x="24" y="20"/>
                  </a:lnTo>
                  <a:lnTo>
                    <a:pt x="21" y="28"/>
                  </a:lnTo>
                  <a:lnTo>
                    <a:pt x="18" y="34"/>
                  </a:lnTo>
                  <a:lnTo>
                    <a:pt x="14" y="40"/>
                  </a:lnTo>
                  <a:lnTo>
                    <a:pt x="14" y="51"/>
                  </a:lnTo>
                  <a:lnTo>
                    <a:pt x="10" y="54"/>
                  </a:lnTo>
                  <a:lnTo>
                    <a:pt x="10" y="57"/>
                  </a:lnTo>
                  <a:lnTo>
                    <a:pt x="7" y="64"/>
                  </a:lnTo>
                  <a:lnTo>
                    <a:pt x="7" y="74"/>
                  </a:lnTo>
                  <a:lnTo>
                    <a:pt x="4" y="84"/>
                  </a:lnTo>
                  <a:lnTo>
                    <a:pt x="4" y="94"/>
                  </a:lnTo>
                  <a:lnTo>
                    <a:pt x="1" y="104"/>
                  </a:lnTo>
                  <a:lnTo>
                    <a:pt x="1" y="114"/>
                  </a:lnTo>
                  <a:lnTo>
                    <a:pt x="1" y="124"/>
                  </a:lnTo>
                  <a:lnTo>
                    <a:pt x="1" y="134"/>
                  </a:lnTo>
                  <a:lnTo>
                    <a:pt x="1" y="144"/>
                  </a:lnTo>
                  <a:lnTo>
                    <a:pt x="1" y="154"/>
                  </a:lnTo>
                  <a:lnTo>
                    <a:pt x="1" y="164"/>
                  </a:lnTo>
                  <a:lnTo>
                    <a:pt x="1" y="174"/>
                  </a:lnTo>
                  <a:lnTo>
                    <a:pt x="4" y="184"/>
                  </a:lnTo>
                  <a:lnTo>
                    <a:pt x="4" y="194"/>
                  </a:lnTo>
                  <a:lnTo>
                    <a:pt x="7" y="208"/>
                  </a:lnTo>
                  <a:lnTo>
                    <a:pt x="7" y="218"/>
                  </a:lnTo>
                  <a:lnTo>
                    <a:pt x="10" y="228"/>
                  </a:lnTo>
                  <a:lnTo>
                    <a:pt x="14" y="238"/>
                  </a:lnTo>
                  <a:lnTo>
                    <a:pt x="14" y="248"/>
                  </a:lnTo>
                  <a:lnTo>
                    <a:pt x="18" y="261"/>
                  </a:lnTo>
                  <a:lnTo>
                    <a:pt x="21" y="271"/>
                  </a:lnTo>
                  <a:lnTo>
                    <a:pt x="24" y="281"/>
                  </a:lnTo>
                  <a:lnTo>
                    <a:pt x="30" y="291"/>
                  </a:lnTo>
                  <a:lnTo>
                    <a:pt x="34" y="301"/>
                  </a:lnTo>
                  <a:lnTo>
                    <a:pt x="38" y="311"/>
                  </a:lnTo>
                  <a:lnTo>
                    <a:pt x="41" y="321"/>
                  </a:lnTo>
                  <a:lnTo>
                    <a:pt x="47" y="332"/>
                  </a:lnTo>
                  <a:lnTo>
                    <a:pt x="50" y="341"/>
                  </a:lnTo>
                  <a:lnTo>
                    <a:pt x="58" y="355"/>
                  </a:lnTo>
                  <a:lnTo>
                    <a:pt x="64" y="375"/>
                  </a:lnTo>
                  <a:lnTo>
                    <a:pt x="78" y="395"/>
                  </a:lnTo>
                  <a:lnTo>
                    <a:pt x="87" y="415"/>
                  </a:lnTo>
                  <a:lnTo>
                    <a:pt x="98" y="435"/>
                  </a:lnTo>
                  <a:lnTo>
                    <a:pt x="107" y="452"/>
                  </a:lnTo>
                  <a:lnTo>
                    <a:pt x="121" y="472"/>
                  </a:lnTo>
                  <a:lnTo>
                    <a:pt x="131" y="492"/>
                  </a:lnTo>
                  <a:lnTo>
                    <a:pt x="141" y="509"/>
                  </a:lnTo>
                  <a:lnTo>
                    <a:pt x="154" y="525"/>
                  </a:lnTo>
                  <a:lnTo>
                    <a:pt x="164" y="542"/>
                  </a:lnTo>
                  <a:lnTo>
                    <a:pt x="174" y="558"/>
                  </a:lnTo>
                  <a:lnTo>
                    <a:pt x="184" y="575"/>
                  </a:lnTo>
                  <a:lnTo>
                    <a:pt x="204" y="605"/>
                  </a:lnTo>
                  <a:lnTo>
                    <a:pt x="224" y="632"/>
                  </a:lnTo>
                  <a:lnTo>
                    <a:pt x="234" y="645"/>
                  </a:lnTo>
                  <a:lnTo>
                    <a:pt x="241" y="655"/>
                  </a:lnTo>
                  <a:lnTo>
                    <a:pt x="251" y="665"/>
                  </a:lnTo>
                  <a:lnTo>
                    <a:pt x="261" y="679"/>
                  </a:lnTo>
                  <a:lnTo>
                    <a:pt x="271" y="692"/>
                  </a:lnTo>
                  <a:lnTo>
                    <a:pt x="281" y="709"/>
                  </a:lnTo>
                  <a:lnTo>
                    <a:pt x="285" y="712"/>
                  </a:lnTo>
                  <a:lnTo>
                    <a:pt x="288" y="716"/>
                  </a:lnTo>
                  <a:lnTo>
                    <a:pt x="294" y="722"/>
                  </a:lnTo>
                  <a:lnTo>
                    <a:pt x="301" y="729"/>
                  </a:lnTo>
                  <a:lnTo>
                    <a:pt x="308" y="736"/>
                  </a:lnTo>
                  <a:lnTo>
                    <a:pt x="314" y="742"/>
                  </a:lnTo>
                  <a:lnTo>
                    <a:pt x="321" y="749"/>
                  </a:lnTo>
                  <a:lnTo>
                    <a:pt x="328" y="752"/>
                  </a:lnTo>
                  <a:lnTo>
                    <a:pt x="334" y="759"/>
                  </a:lnTo>
                  <a:lnTo>
                    <a:pt x="341" y="765"/>
                  </a:lnTo>
                  <a:lnTo>
                    <a:pt x="351" y="769"/>
                  </a:lnTo>
                  <a:lnTo>
                    <a:pt x="358" y="773"/>
                  </a:lnTo>
                  <a:lnTo>
                    <a:pt x="365" y="776"/>
                  </a:lnTo>
                  <a:lnTo>
                    <a:pt x="368" y="779"/>
                  </a:lnTo>
                  <a:lnTo>
                    <a:pt x="371" y="779"/>
                  </a:lnTo>
                  <a:lnTo>
                    <a:pt x="378" y="782"/>
                  </a:lnTo>
                  <a:lnTo>
                    <a:pt x="414" y="782"/>
                  </a:lnTo>
                  <a:lnTo>
                    <a:pt x="422" y="779"/>
                  </a:lnTo>
                  <a:lnTo>
                    <a:pt x="428" y="776"/>
                  </a:lnTo>
                  <a:lnTo>
                    <a:pt x="431" y="773"/>
                  </a:lnTo>
                  <a:lnTo>
                    <a:pt x="438" y="769"/>
                  </a:lnTo>
                  <a:lnTo>
                    <a:pt x="445" y="762"/>
                  </a:lnTo>
                  <a:lnTo>
                    <a:pt x="451" y="759"/>
                  </a:lnTo>
                  <a:lnTo>
                    <a:pt x="458" y="752"/>
                  </a:lnTo>
                  <a:lnTo>
                    <a:pt x="462" y="745"/>
                  </a:lnTo>
                  <a:lnTo>
                    <a:pt x="468" y="739"/>
                  </a:lnTo>
                  <a:lnTo>
                    <a:pt x="471" y="732"/>
                  </a:lnTo>
                  <a:lnTo>
                    <a:pt x="475" y="722"/>
                  </a:lnTo>
                  <a:lnTo>
                    <a:pt x="479" y="716"/>
                  </a:lnTo>
                  <a:lnTo>
                    <a:pt x="488" y="709"/>
                  </a:lnTo>
                  <a:lnTo>
                    <a:pt x="485" y="696"/>
                  </a:lnTo>
                  <a:lnTo>
                    <a:pt x="488" y="689"/>
                  </a:lnTo>
                  <a:lnTo>
                    <a:pt x="488" y="679"/>
                  </a:lnTo>
                  <a:lnTo>
                    <a:pt x="488" y="672"/>
                  </a:lnTo>
                  <a:lnTo>
                    <a:pt x="491" y="665"/>
                  </a:lnTo>
                  <a:lnTo>
                    <a:pt x="491" y="659"/>
                  </a:lnTo>
                  <a:lnTo>
                    <a:pt x="491" y="652"/>
                  </a:lnTo>
                  <a:lnTo>
                    <a:pt x="491" y="645"/>
                  </a:lnTo>
                  <a:lnTo>
                    <a:pt x="491" y="639"/>
                  </a:lnTo>
                  <a:lnTo>
                    <a:pt x="491" y="632"/>
                  </a:lnTo>
                  <a:lnTo>
                    <a:pt x="491" y="625"/>
                  </a:lnTo>
                  <a:lnTo>
                    <a:pt x="491" y="615"/>
                  </a:lnTo>
                  <a:lnTo>
                    <a:pt x="491" y="605"/>
                  </a:lnTo>
                  <a:lnTo>
                    <a:pt x="488" y="592"/>
                  </a:lnTo>
                  <a:lnTo>
                    <a:pt x="488" y="578"/>
                  </a:lnTo>
                  <a:lnTo>
                    <a:pt x="485" y="569"/>
                  </a:lnTo>
                  <a:lnTo>
                    <a:pt x="485" y="555"/>
                  </a:lnTo>
                  <a:lnTo>
                    <a:pt x="482" y="542"/>
                  </a:lnTo>
                  <a:lnTo>
                    <a:pt x="479" y="529"/>
                  </a:lnTo>
                  <a:lnTo>
                    <a:pt x="471" y="515"/>
                  </a:lnTo>
                  <a:lnTo>
                    <a:pt x="468" y="501"/>
                  </a:lnTo>
                  <a:lnTo>
                    <a:pt x="465" y="489"/>
                  </a:lnTo>
                  <a:lnTo>
                    <a:pt x="458" y="478"/>
                  </a:lnTo>
                  <a:lnTo>
                    <a:pt x="454" y="465"/>
                  </a:lnTo>
                  <a:lnTo>
                    <a:pt x="448" y="452"/>
                  </a:lnTo>
                  <a:lnTo>
                    <a:pt x="442" y="438"/>
                  </a:lnTo>
                  <a:lnTo>
                    <a:pt x="434" y="425"/>
                  </a:lnTo>
                  <a:lnTo>
                    <a:pt x="428" y="415"/>
                  </a:lnTo>
                  <a:lnTo>
                    <a:pt x="422" y="401"/>
                  </a:lnTo>
                  <a:lnTo>
                    <a:pt x="414" y="388"/>
                  </a:lnTo>
                  <a:lnTo>
                    <a:pt x="408" y="378"/>
                  </a:lnTo>
                  <a:lnTo>
                    <a:pt x="402" y="364"/>
                  </a:lnTo>
                  <a:lnTo>
                    <a:pt x="394" y="355"/>
                  </a:lnTo>
                  <a:lnTo>
                    <a:pt x="385" y="341"/>
                  </a:lnTo>
                  <a:lnTo>
                    <a:pt x="378" y="332"/>
                  </a:lnTo>
                  <a:lnTo>
                    <a:pt x="371" y="321"/>
                  </a:lnTo>
                  <a:lnTo>
                    <a:pt x="368" y="315"/>
                  </a:lnTo>
                  <a:lnTo>
                    <a:pt x="361" y="308"/>
                  </a:lnTo>
                  <a:lnTo>
                    <a:pt x="354" y="298"/>
                  </a:lnTo>
                  <a:lnTo>
                    <a:pt x="345" y="288"/>
                  </a:lnTo>
                  <a:lnTo>
                    <a:pt x="331" y="264"/>
                  </a:lnTo>
                  <a:lnTo>
                    <a:pt x="314" y="244"/>
                  </a:lnTo>
                  <a:lnTo>
                    <a:pt x="298" y="224"/>
                  </a:lnTo>
                  <a:lnTo>
                    <a:pt x="264" y="184"/>
                  </a:lnTo>
                  <a:lnTo>
                    <a:pt x="238" y="151"/>
                  </a:lnTo>
                  <a:lnTo>
                    <a:pt x="221" y="131"/>
                  </a:lnTo>
                  <a:lnTo>
                    <a:pt x="208" y="114"/>
                  </a:lnTo>
                  <a:lnTo>
                    <a:pt x="191" y="97"/>
                  </a:lnTo>
                  <a:lnTo>
                    <a:pt x="174" y="77"/>
                  </a:lnTo>
                  <a:lnTo>
                    <a:pt x="158" y="61"/>
                  </a:lnTo>
                  <a:lnTo>
                    <a:pt x="151" y="54"/>
                  </a:lnTo>
                  <a:lnTo>
                    <a:pt x="141" y="44"/>
                  </a:lnTo>
                  <a:lnTo>
                    <a:pt x="134" y="37"/>
                  </a:lnTo>
                  <a:lnTo>
                    <a:pt x="127" y="31"/>
                  </a:lnTo>
                  <a:lnTo>
                    <a:pt x="118" y="24"/>
                  </a:lnTo>
                  <a:lnTo>
                    <a:pt x="111" y="17"/>
                  </a:lnTo>
                  <a:lnTo>
                    <a:pt x="101" y="11"/>
                  </a:lnTo>
                  <a:lnTo>
                    <a:pt x="98" y="8"/>
                  </a:lnTo>
                  <a:lnTo>
                    <a:pt x="90" y="4"/>
                  </a:lnTo>
                  <a:lnTo>
                    <a:pt x="84" y="4"/>
                  </a:lnTo>
                  <a:lnTo>
                    <a:pt x="7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6"/>
            <p:cNvSpPr/>
            <p:nvPr/>
          </p:nvSpPr>
          <p:spPr>
            <a:xfrm>
              <a:off x="3918525" y="1931575"/>
              <a:ext cx="21750" cy="21750"/>
            </a:xfrm>
            <a:custGeom>
              <a:rect b="b" l="l" r="r" t="t"/>
              <a:pathLst>
                <a:path extrusionOk="0" h="870" w="870">
                  <a:moveTo>
                    <a:pt x="435" y="0"/>
                  </a:moveTo>
                  <a:cubicBezTo>
                    <a:pt x="194" y="0"/>
                    <a:pt x="0" y="194"/>
                    <a:pt x="0" y="435"/>
                  </a:cubicBezTo>
                  <a:cubicBezTo>
                    <a:pt x="0" y="675"/>
                    <a:pt x="194" y="869"/>
                    <a:pt x="435" y="869"/>
                  </a:cubicBezTo>
                  <a:cubicBezTo>
                    <a:pt x="672" y="869"/>
                    <a:pt x="869" y="675"/>
                    <a:pt x="869" y="435"/>
                  </a:cubicBezTo>
                  <a:cubicBezTo>
                    <a:pt x="869" y="194"/>
                    <a:pt x="672" y="0"/>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6"/>
            <p:cNvSpPr/>
            <p:nvPr/>
          </p:nvSpPr>
          <p:spPr>
            <a:xfrm>
              <a:off x="3883350" y="1872475"/>
              <a:ext cx="57050" cy="95075"/>
            </a:xfrm>
            <a:custGeom>
              <a:rect b="b" l="l" r="r" t="t"/>
              <a:pathLst>
                <a:path extrusionOk="0" h="3803" w="2282">
                  <a:moveTo>
                    <a:pt x="2036" y="617"/>
                  </a:moveTo>
                  <a:cubicBezTo>
                    <a:pt x="2036" y="624"/>
                    <a:pt x="2032" y="634"/>
                    <a:pt x="2032" y="640"/>
                  </a:cubicBezTo>
                  <a:cubicBezTo>
                    <a:pt x="2026" y="634"/>
                    <a:pt x="2022" y="631"/>
                    <a:pt x="2036" y="617"/>
                  </a:cubicBezTo>
                  <a:close/>
                  <a:moveTo>
                    <a:pt x="2032" y="640"/>
                  </a:moveTo>
                  <a:cubicBezTo>
                    <a:pt x="2036" y="651"/>
                    <a:pt x="2042" y="660"/>
                    <a:pt x="2016" y="688"/>
                  </a:cubicBezTo>
                  <a:cubicBezTo>
                    <a:pt x="2022" y="674"/>
                    <a:pt x="2029" y="657"/>
                    <a:pt x="2032" y="640"/>
                  </a:cubicBezTo>
                  <a:close/>
                  <a:moveTo>
                    <a:pt x="1132" y="2553"/>
                  </a:moveTo>
                  <a:cubicBezTo>
                    <a:pt x="1114" y="2553"/>
                    <a:pt x="1108" y="2600"/>
                    <a:pt x="1100" y="2655"/>
                  </a:cubicBezTo>
                  <a:cubicBezTo>
                    <a:pt x="1077" y="2843"/>
                    <a:pt x="1089" y="2886"/>
                    <a:pt x="1104" y="2886"/>
                  </a:cubicBezTo>
                  <a:cubicBezTo>
                    <a:pt x="1118" y="2886"/>
                    <a:pt x="1134" y="2856"/>
                    <a:pt x="1134" y="2856"/>
                  </a:cubicBezTo>
                  <a:cubicBezTo>
                    <a:pt x="1140" y="2658"/>
                    <a:pt x="1157" y="2625"/>
                    <a:pt x="1150" y="2565"/>
                  </a:cubicBezTo>
                  <a:cubicBezTo>
                    <a:pt x="1143" y="2557"/>
                    <a:pt x="1137" y="2553"/>
                    <a:pt x="1132" y="2553"/>
                  </a:cubicBezTo>
                  <a:close/>
                  <a:moveTo>
                    <a:pt x="1230" y="2789"/>
                  </a:moveTo>
                  <a:cubicBezTo>
                    <a:pt x="1230" y="2789"/>
                    <a:pt x="1224" y="2815"/>
                    <a:pt x="1197" y="2913"/>
                  </a:cubicBezTo>
                  <a:cubicBezTo>
                    <a:pt x="1199" y="2908"/>
                    <a:pt x="1201" y="2906"/>
                    <a:pt x="1204" y="2906"/>
                  </a:cubicBezTo>
                  <a:cubicBezTo>
                    <a:pt x="1213" y="2906"/>
                    <a:pt x="1224" y="2934"/>
                    <a:pt x="1234" y="2934"/>
                  </a:cubicBezTo>
                  <a:cubicBezTo>
                    <a:pt x="1243" y="2934"/>
                    <a:pt x="1251" y="2909"/>
                    <a:pt x="1254" y="2812"/>
                  </a:cubicBezTo>
                  <a:cubicBezTo>
                    <a:pt x="1244" y="2802"/>
                    <a:pt x="1230" y="2789"/>
                    <a:pt x="1230" y="2789"/>
                  </a:cubicBezTo>
                  <a:close/>
                  <a:moveTo>
                    <a:pt x="869" y="3310"/>
                  </a:moveTo>
                  <a:lnTo>
                    <a:pt x="869" y="3310"/>
                  </a:lnTo>
                  <a:cubicBezTo>
                    <a:pt x="893" y="3330"/>
                    <a:pt x="913" y="3346"/>
                    <a:pt x="937" y="3363"/>
                  </a:cubicBezTo>
                  <a:lnTo>
                    <a:pt x="933" y="3366"/>
                  </a:lnTo>
                  <a:cubicBezTo>
                    <a:pt x="889" y="3333"/>
                    <a:pt x="869" y="3317"/>
                    <a:pt x="869" y="3310"/>
                  </a:cubicBezTo>
                  <a:close/>
                  <a:moveTo>
                    <a:pt x="910" y="0"/>
                  </a:moveTo>
                  <a:cubicBezTo>
                    <a:pt x="872" y="0"/>
                    <a:pt x="837" y="11"/>
                    <a:pt x="789" y="46"/>
                  </a:cubicBezTo>
                  <a:cubicBezTo>
                    <a:pt x="736" y="89"/>
                    <a:pt x="653" y="26"/>
                    <a:pt x="596" y="139"/>
                  </a:cubicBezTo>
                  <a:cubicBezTo>
                    <a:pt x="596" y="139"/>
                    <a:pt x="596" y="139"/>
                    <a:pt x="595" y="139"/>
                  </a:cubicBezTo>
                  <a:cubicBezTo>
                    <a:pt x="578" y="139"/>
                    <a:pt x="345" y="145"/>
                    <a:pt x="268" y="473"/>
                  </a:cubicBezTo>
                  <a:cubicBezTo>
                    <a:pt x="258" y="514"/>
                    <a:pt x="175" y="547"/>
                    <a:pt x="152" y="617"/>
                  </a:cubicBezTo>
                  <a:cubicBezTo>
                    <a:pt x="118" y="704"/>
                    <a:pt x="98" y="1155"/>
                    <a:pt x="84" y="1185"/>
                  </a:cubicBezTo>
                  <a:cubicBezTo>
                    <a:pt x="1" y="1392"/>
                    <a:pt x="1" y="1432"/>
                    <a:pt x="27" y="1716"/>
                  </a:cubicBezTo>
                  <a:cubicBezTo>
                    <a:pt x="55" y="2003"/>
                    <a:pt x="47" y="2201"/>
                    <a:pt x="205" y="2641"/>
                  </a:cubicBezTo>
                  <a:cubicBezTo>
                    <a:pt x="215" y="2665"/>
                    <a:pt x="225" y="2685"/>
                    <a:pt x="245" y="2698"/>
                  </a:cubicBezTo>
                  <a:cubicBezTo>
                    <a:pt x="302" y="2739"/>
                    <a:pt x="188" y="2849"/>
                    <a:pt x="482" y="3146"/>
                  </a:cubicBezTo>
                  <a:cubicBezTo>
                    <a:pt x="622" y="3286"/>
                    <a:pt x="739" y="3303"/>
                    <a:pt x="1054" y="3514"/>
                  </a:cubicBezTo>
                  <a:cubicBezTo>
                    <a:pt x="1077" y="3527"/>
                    <a:pt x="1087" y="3527"/>
                    <a:pt x="1123" y="3560"/>
                  </a:cubicBezTo>
                  <a:cubicBezTo>
                    <a:pt x="1123" y="3560"/>
                    <a:pt x="1194" y="3769"/>
                    <a:pt x="1291" y="3769"/>
                  </a:cubicBezTo>
                  <a:cubicBezTo>
                    <a:pt x="1304" y="3769"/>
                    <a:pt x="1317" y="3766"/>
                    <a:pt x="1330" y="3758"/>
                  </a:cubicBezTo>
                  <a:cubicBezTo>
                    <a:pt x="1330" y="3758"/>
                    <a:pt x="1378" y="3802"/>
                    <a:pt x="1403" y="3802"/>
                  </a:cubicBezTo>
                  <a:cubicBezTo>
                    <a:pt x="1428" y="3802"/>
                    <a:pt x="1431" y="3760"/>
                    <a:pt x="1350" y="3594"/>
                  </a:cubicBezTo>
                  <a:cubicBezTo>
                    <a:pt x="1231" y="3357"/>
                    <a:pt x="1275" y="3174"/>
                    <a:pt x="1069" y="3174"/>
                  </a:cubicBezTo>
                  <a:cubicBezTo>
                    <a:pt x="1057" y="3174"/>
                    <a:pt x="1044" y="3175"/>
                    <a:pt x="1030" y="3176"/>
                  </a:cubicBezTo>
                  <a:cubicBezTo>
                    <a:pt x="960" y="3185"/>
                    <a:pt x="929" y="3190"/>
                    <a:pt x="917" y="3192"/>
                  </a:cubicBezTo>
                  <a:lnTo>
                    <a:pt x="917" y="3192"/>
                  </a:lnTo>
                  <a:cubicBezTo>
                    <a:pt x="918" y="3191"/>
                    <a:pt x="918" y="3190"/>
                    <a:pt x="913" y="3190"/>
                  </a:cubicBezTo>
                  <a:cubicBezTo>
                    <a:pt x="629" y="3126"/>
                    <a:pt x="419" y="2836"/>
                    <a:pt x="599" y="2729"/>
                  </a:cubicBezTo>
                  <a:cubicBezTo>
                    <a:pt x="620" y="2716"/>
                    <a:pt x="643" y="2711"/>
                    <a:pt x="668" y="2711"/>
                  </a:cubicBezTo>
                  <a:cubicBezTo>
                    <a:pt x="778" y="2711"/>
                    <a:pt x="913" y="2809"/>
                    <a:pt x="913" y="2809"/>
                  </a:cubicBezTo>
                  <a:lnTo>
                    <a:pt x="957" y="2809"/>
                  </a:lnTo>
                  <a:cubicBezTo>
                    <a:pt x="960" y="2809"/>
                    <a:pt x="963" y="2812"/>
                    <a:pt x="966" y="2812"/>
                  </a:cubicBezTo>
                  <a:cubicBezTo>
                    <a:pt x="979" y="2819"/>
                    <a:pt x="990" y="2822"/>
                    <a:pt x="999" y="2822"/>
                  </a:cubicBezTo>
                  <a:cubicBezTo>
                    <a:pt x="1054" y="2822"/>
                    <a:pt x="1074" y="2735"/>
                    <a:pt x="1074" y="2735"/>
                  </a:cubicBezTo>
                  <a:cubicBezTo>
                    <a:pt x="1087" y="2625"/>
                    <a:pt x="1067" y="2495"/>
                    <a:pt x="1037" y="2371"/>
                  </a:cubicBezTo>
                  <a:cubicBezTo>
                    <a:pt x="983" y="2020"/>
                    <a:pt x="776" y="1703"/>
                    <a:pt x="773" y="1693"/>
                  </a:cubicBezTo>
                  <a:cubicBezTo>
                    <a:pt x="756" y="1613"/>
                    <a:pt x="633" y="1753"/>
                    <a:pt x="800" y="1482"/>
                  </a:cubicBezTo>
                  <a:cubicBezTo>
                    <a:pt x="1003" y="1416"/>
                    <a:pt x="949" y="1496"/>
                    <a:pt x="1137" y="1389"/>
                  </a:cubicBezTo>
                  <a:cubicBezTo>
                    <a:pt x="1367" y="1322"/>
                    <a:pt x="1501" y="1335"/>
                    <a:pt x="1825" y="1115"/>
                  </a:cubicBezTo>
                  <a:cubicBezTo>
                    <a:pt x="1899" y="1061"/>
                    <a:pt x="1972" y="1005"/>
                    <a:pt x="2036" y="938"/>
                  </a:cubicBezTo>
                  <a:cubicBezTo>
                    <a:pt x="2281" y="679"/>
                    <a:pt x="2195" y="575"/>
                    <a:pt x="2113" y="575"/>
                  </a:cubicBezTo>
                  <a:cubicBezTo>
                    <a:pt x="2095" y="575"/>
                    <a:pt x="2077" y="581"/>
                    <a:pt x="2062" y="591"/>
                  </a:cubicBezTo>
                  <a:cubicBezTo>
                    <a:pt x="2049" y="604"/>
                    <a:pt x="2039" y="611"/>
                    <a:pt x="2036" y="617"/>
                  </a:cubicBezTo>
                  <a:cubicBezTo>
                    <a:pt x="2039" y="490"/>
                    <a:pt x="1888" y="427"/>
                    <a:pt x="1888" y="427"/>
                  </a:cubicBezTo>
                  <a:cubicBezTo>
                    <a:pt x="1755" y="276"/>
                    <a:pt x="1808" y="219"/>
                    <a:pt x="1708" y="106"/>
                  </a:cubicBezTo>
                  <a:cubicBezTo>
                    <a:pt x="1661" y="57"/>
                    <a:pt x="1597" y="47"/>
                    <a:pt x="1552" y="47"/>
                  </a:cubicBezTo>
                  <a:cubicBezTo>
                    <a:pt x="1520" y="47"/>
                    <a:pt x="1498" y="52"/>
                    <a:pt x="1498" y="52"/>
                  </a:cubicBezTo>
                  <a:cubicBezTo>
                    <a:pt x="1435" y="22"/>
                    <a:pt x="1402" y="12"/>
                    <a:pt x="1381" y="12"/>
                  </a:cubicBezTo>
                  <a:cubicBezTo>
                    <a:pt x="1337" y="12"/>
                    <a:pt x="1354" y="59"/>
                    <a:pt x="1274" y="59"/>
                  </a:cubicBezTo>
                  <a:cubicBezTo>
                    <a:pt x="1240" y="59"/>
                    <a:pt x="1188" y="51"/>
                    <a:pt x="1107" y="26"/>
                  </a:cubicBezTo>
                  <a:cubicBezTo>
                    <a:pt x="1013" y="18"/>
                    <a:pt x="959" y="0"/>
                    <a:pt x="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6"/>
            <p:cNvSpPr/>
            <p:nvPr/>
          </p:nvSpPr>
          <p:spPr>
            <a:xfrm>
              <a:off x="3766100" y="1811300"/>
              <a:ext cx="145925" cy="264300"/>
            </a:xfrm>
            <a:custGeom>
              <a:rect b="b" l="l" r="r" t="t"/>
              <a:pathLst>
                <a:path extrusionOk="0" h="10572" w="5837">
                  <a:moveTo>
                    <a:pt x="4236" y="10474"/>
                  </a:moveTo>
                  <a:cubicBezTo>
                    <a:pt x="3835" y="9870"/>
                    <a:pt x="3625" y="9101"/>
                    <a:pt x="3371" y="8426"/>
                  </a:cubicBezTo>
                  <a:cubicBezTo>
                    <a:pt x="3098" y="7708"/>
                    <a:pt x="2767" y="7010"/>
                    <a:pt x="2480" y="6298"/>
                  </a:cubicBezTo>
                  <a:cubicBezTo>
                    <a:pt x="2108" y="5392"/>
                    <a:pt x="1761" y="4478"/>
                    <a:pt x="1387" y="3576"/>
                  </a:cubicBezTo>
                  <a:cubicBezTo>
                    <a:pt x="1013" y="2673"/>
                    <a:pt x="575" y="1771"/>
                    <a:pt x="271" y="842"/>
                  </a:cubicBezTo>
                  <a:cubicBezTo>
                    <a:pt x="204" y="642"/>
                    <a:pt x="134" y="441"/>
                    <a:pt x="74" y="238"/>
                  </a:cubicBezTo>
                  <a:cubicBezTo>
                    <a:pt x="67" y="214"/>
                    <a:pt x="0" y="54"/>
                    <a:pt x="17" y="24"/>
                  </a:cubicBezTo>
                  <a:cubicBezTo>
                    <a:pt x="31" y="0"/>
                    <a:pt x="161" y="71"/>
                    <a:pt x="171" y="77"/>
                  </a:cubicBezTo>
                  <a:cubicBezTo>
                    <a:pt x="335" y="191"/>
                    <a:pt x="448" y="378"/>
                    <a:pt x="562" y="535"/>
                  </a:cubicBezTo>
                  <a:cubicBezTo>
                    <a:pt x="1063" y="1250"/>
                    <a:pt x="1501" y="2022"/>
                    <a:pt x="1968" y="2757"/>
                  </a:cubicBezTo>
                  <a:cubicBezTo>
                    <a:pt x="2513" y="3616"/>
                    <a:pt x="3027" y="4501"/>
                    <a:pt x="3595" y="5343"/>
                  </a:cubicBezTo>
                  <a:cubicBezTo>
                    <a:pt x="4253" y="6325"/>
                    <a:pt x="4988" y="7310"/>
                    <a:pt x="5536" y="8363"/>
                  </a:cubicBezTo>
                  <a:cubicBezTo>
                    <a:pt x="5837" y="8948"/>
                    <a:pt x="5707" y="9619"/>
                    <a:pt x="5319" y="10137"/>
                  </a:cubicBezTo>
                  <a:cubicBezTo>
                    <a:pt x="5209" y="10287"/>
                    <a:pt x="5005" y="10554"/>
                    <a:pt x="4798" y="10571"/>
                  </a:cubicBezTo>
                  <a:close/>
                </a:path>
              </a:pathLst>
            </a:custGeom>
            <a:solidFill>
              <a:srgbClr val="FF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6"/>
            <p:cNvSpPr/>
            <p:nvPr/>
          </p:nvSpPr>
          <p:spPr>
            <a:xfrm>
              <a:off x="3970825" y="1774825"/>
              <a:ext cx="92050" cy="283400"/>
            </a:xfrm>
            <a:custGeom>
              <a:rect b="b" l="l" r="r" t="t"/>
              <a:pathLst>
                <a:path extrusionOk="0" h="11336" w="3682">
                  <a:moveTo>
                    <a:pt x="1844" y="11101"/>
                  </a:moveTo>
                  <a:cubicBezTo>
                    <a:pt x="2098" y="10427"/>
                    <a:pt x="2138" y="9634"/>
                    <a:pt x="2238" y="8920"/>
                  </a:cubicBezTo>
                  <a:cubicBezTo>
                    <a:pt x="2345" y="8162"/>
                    <a:pt x="2512" y="7413"/>
                    <a:pt x="2639" y="6658"/>
                  </a:cubicBezTo>
                  <a:cubicBezTo>
                    <a:pt x="2799" y="5696"/>
                    <a:pt x="2936" y="4731"/>
                    <a:pt x="3103" y="3772"/>
                  </a:cubicBezTo>
                  <a:cubicBezTo>
                    <a:pt x="3271" y="2813"/>
                    <a:pt x="3498" y="1840"/>
                    <a:pt x="3591" y="872"/>
                  </a:cubicBezTo>
                  <a:cubicBezTo>
                    <a:pt x="3615" y="662"/>
                    <a:pt x="3638" y="451"/>
                    <a:pt x="3652" y="237"/>
                  </a:cubicBezTo>
                  <a:cubicBezTo>
                    <a:pt x="3655" y="217"/>
                    <a:pt x="3681" y="43"/>
                    <a:pt x="3661" y="20"/>
                  </a:cubicBezTo>
                  <a:cubicBezTo>
                    <a:pt x="3644" y="0"/>
                    <a:pt x="3535" y="93"/>
                    <a:pt x="3524" y="103"/>
                  </a:cubicBezTo>
                  <a:cubicBezTo>
                    <a:pt x="3394" y="247"/>
                    <a:pt x="3324" y="451"/>
                    <a:pt x="3251" y="631"/>
                  </a:cubicBezTo>
                  <a:cubicBezTo>
                    <a:pt x="2923" y="1430"/>
                    <a:pt x="2669" y="2275"/>
                    <a:pt x="2378" y="3093"/>
                  </a:cubicBezTo>
                  <a:cubicBezTo>
                    <a:pt x="2041" y="4042"/>
                    <a:pt x="1737" y="5011"/>
                    <a:pt x="1376" y="5953"/>
                  </a:cubicBezTo>
                  <a:cubicBezTo>
                    <a:pt x="955" y="7049"/>
                    <a:pt x="461" y="8162"/>
                    <a:pt x="164" y="9304"/>
                  </a:cubicBezTo>
                  <a:cubicBezTo>
                    <a:pt x="0" y="9935"/>
                    <a:pt x="264" y="10567"/>
                    <a:pt x="742" y="10994"/>
                  </a:cubicBezTo>
                  <a:cubicBezTo>
                    <a:pt x="878" y="11118"/>
                    <a:pt x="1132" y="11335"/>
                    <a:pt x="1333" y="11312"/>
                  </a:cubicBezTo>
                  <a:close/>
                </a:path>
              </a:pathLst>
            </a:custGeom>
            <a:solidFill>
              <a:srgbClr val="FF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6"/>
            <p:cNvSpPr/>
            <p:nvPr/>
          </p:nvSpPr>
          <p:spPr>
            <a:xfrm>
              <a:off x="3837600" y="1922650"/>
              <a:ext cx="205575" cy="385700"/>
            </a:xfrm>
            <a:custGeom>
              <a:rect b="b" l="l" r="r" t="t"/>
              <a:pathLst>
                <a:path extrusionOk="0" h="15428" w="8223">
                  <a:moveTo>
                    <a:pt x="2569" y="3030"/>
                  </a:moveTo>
                  <a:cubicBezTo>
                    <a:pt x="3217" y="3495"/>
                    <a:pt x="4090" y="3681"/>
                    <a:pt x="4848" y="3468"/>
                  </a:cubicBezTo>
                  <a:cubicBezTo>
                    <a:pt x="5172" y="3374"/>
                    <a:pt x="5442" y="2756"/>
                    <a:pt x="5442" y="2756"/>
                  </a:cubicBezTo>
                  <a:lnTo>
                    <a:pt x="6498" y="0"/>
                  </a:lnTo>
                  <a:lnTo>
                    <a:pt x="8222" y="995"/>
                  </a:lnTo>
                  <a:cubicBezTo>
                    <a:pt x="8222" y="995"/>
                    <a:pt x="7237" y="5048"/>
                    <a:pt x="7220" y="5308"/>
                  </a:cubicBezTo>
                  <a:cubicBezTo>
                    <a:pt x="7160" y="6338"/>
                    <a:pt x="7113" y="6982"/>
                    <a:pt x="7136" y="8014"/>
                  </a:cubicBezTo>
                  <a:cubicBezTo>
                    <a:pt x="7163" y="9107"/>
                    <a:pt x="7203" y="10186"/>
                    <a:pt x="7377" y="11265"/>
                  </a:cubicBezTo>
                  <a:cubicBezTo>
                    <a:pt x="7480" y="11903"/>
                    <a:pt x="7767" y="14388"/>
                    <a:pt x="7767" y="14388"/>
                  </a:cubicBezTo>
                  <a:cubicBezTo>
                    <a:pt x="7767" y="14388"/>
                    <a:pt x="6882" y="15040"/>
                    <a:pt x="5536" y="15207"/>
                  </a:cubicBezTo>
                  <a:cubicBezTo>
                    <a:pt x="3806" y="15428"/>
                    <a:pt x="2399" y="14536"/>
                    <a:pt x="2399" y="14536"/>
                  </a:cubicBezTo>
                  <a:cubicBezTo>
                    <a:pt x="2399" y="14536"/>
                    <a:pt x="1320" y="7657"/>
                    <a:pt x="1190" y="6117"/>
                  </a:cubicBezTo>
                  <a:cubicBezTo>
                    <a:pt x="1143" y="5545"/>
                    <a:pt x="0" y="3294"/>
                    <a:pt x="0" y="3294"/>
                  </a:cubicBezTo>
                  <a:cubicBezTo>
                    <a:pt x="0" y="3294"/>
                    <a:pt x="902" y="1891"/>
                    <a:pt x="1380" y="1470"/>
                  </a:cubicBezTo>
                  <a:close/>
                </a:path>
              </a:pathLst>
            </a:custGeom>
            <a:solidFill>
              <a:srgbClr val="F1E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6"/>
            <p:cNvSpPr/>
            <p:nvPr/>
          </p:nvSpPr>
          <p:spPr>
            <a:xfrm>
              <a:off x="3910575" y="2115150"/>
              <a:ext cx="31600" cy="74125"/>
            </a:xfrm>
            <a:custGeom>
              <a:rect b="b" l="l" r="r" t="t"/>
              <a:pathLst>
                <a:path extrusionOk="0" h="2965" w="1264">
                  <a:moveTo>
                    <a:pt x="185" y="4"/>
                  </a:moveTo>
                  <a:lnTo>
                    <a:pt x="192" y="30"/>
                  </a:lnTo>
                  <a:lnTo>
                    <a:pt x="201" y="74"/>
                  </a:lnTo>
                  <a:lnTo>
                    <a:pt x="212" y="114"/>
                  </a:lnTo>
                  <a:lnTo>
                    <a:pt x="218" y="158"/>
                  </a:lnTo>
                  <a:lnTo>
                    <a:pt x="229" y="188"/>
                  </a:lnTo>
                  <a:lnTo>
                    <a:pt x="229" y="198"/>
                  </a:lnTo>
                  <a:lnTo>
                    <a:pt x="238" y="241"/>
                  </a:lnTo>
                  <a:lnTo>
                    <a:pt x="245" y="285"/>
                  </a:lnTo>
                  <a:lnTo>
                    <a:pt x="252" y="325"/>
                  </a:lnTo>
                  <a:lnTo>
                    <a:pt x="269" y="411"/>
                  </a:lnTo>
                  <a:lnTo>
                    <a:pt x="278" y="459"/>
                  </a:lnTo>
                  <a:lnTo>
                    <a:pt x="281" y="495"/>
                  </a:lnTo>
                  <a:lnTo>
                    <a:pt x="295" y="582"/>
                  </a:lnTo>
                  <a:lnTo>
                    <a:pt x="309" y="665"/>
                  </a:lnTo>
                  <a:lnTo>
                    <a:pt x="335" y="839"/>
                  </a:lnTo>
                  <a:lnTo>
                    <a:pt x="362" y="1009"/>
                  </a:lnTo>
                  <a:lnTo>
                    <a:pt x="369" y="1043"/>
                  </a:lnTo>
                  <a:lnTo>
                    <a:pt x="375" y="1096"/>
                  </a:lnTo>
                  <a:lnTo>
                    <a:pt x="386" y="1183"/>
                  </a:lnTo>
                  <a:lnTo>
                    <a:pt x="399" y="1267"/>
                  </a:lnTo>
                  <a:lnTo>
                    <a:pt x="412" y="1353"/>
                  </a:lnTo>
                  <a:lnTo>
                    <a:pt x="419" y="1397"/>
                  </a:lnTo>
                  <a:lnTo>
                    <a:pt x="426" y="1437"/>
                  </a:lnTo>
                  <a:lnTo>
                    <a:pt x="432" y="1481"/>
                  </a:lnTo>
                  <a:lnTo>
                    <a:pt x="439" y="1524"/>
                  </a:lnTo>
                  <a:lnTo>
                    <a:pt x="446" y="1567"/>
                  </a:lnTo>
                  <a:lnTo>
                    <a:pt x="452" y="1608"/>
                  </a:lnTo>
                  <a:lnTo>
                    <a:pt x="462" y="1651"/>
                  </a:lnTo>
                  <a:lnTo>
                    <a:pt x="469" y="1691"/>
                  </a:lnTo>
                  <a:lnTo>
                    <a:pt x="475" y="1734"/>
                  </a:lnTo>
                  <a:lnTo>
                    <a:pt x="486" y="1774"/>
                  </a:lnTo>
                  <a:lnTo>
                    <a:pt x="492" y="1818"/>
                  </a:lnTo>
                  <a:lnTo>
                    <a:pt x="502" y="1858"/>
                  </a:lnTo>
                  <a:lnTo>
                    <a:pt x="506" y="1888"/>
                  </a:lnTo>
                  <a:lnTo>
                    <a:pt x="509" y="1902"/>
                  </a:lnTo>
                  <a:lnTo>
                    <a:pt x="519" y="1942"/>
                  </a:lnTo>
                  <a:lnTo>
                    <a:pt x="526" y="1982"/>
                  </a:lnTo>
                  <a:lnTo>
                    <a:pt x="536" y="2025"/>
                  </a:lnTo>
                  <a:lnTo>
                    <a:pt x="546" y="2065"/>
                  </a:lnTo>
                  <a:lnTo>
                    <a:pt x="552" y="2105"/>
                  </a:lnTo>
                  <a:lnTo>
                    <a:pt x="562" y="2146"/>
                  </a:lnTo>
                  <a:lnTo>
                    <a:pt x="572" y="2186"/>
                  </a:lnTo>
                  <a:lnTo>
                    <a:pt x="582" y="2226"/>
                  </a:lnTo>
                  <a:lnTo>
                    <a:pt x="593" y="2266"/>
                  </a:lnTo>
                  <a:lnTo>
                    <a:pt x="606" y="2306"/>
                  </a:lnTo>
                  <a:lnTo>
                    <a:pt x="616" y="2346"/>
                  </a:lnTo>
                  <a:lnTo>
                    <a:pt x="626" y="2386"/>
                  </a:lnTo>
                  <a:lnTo>
                    <a:pt x="639" y="2423"/>
                  </a:lnTo>
                  <a:lnTo>
                    <a:pt x="649" y="2463"/>
                  </a:lnTo>
                  <a:lnTo>
                    <a:pt x="662" y="2503"/>
                  </a:lnTo>
                  <a:lnTo>
                    <a:pt x="676" y="2539"/>
                  </a:lnTo>
                  <a:lnTo>
                    <a:pt x="690" y="2579"/>
                  </a:lnTo>
                  <a:lnTo>
                    <a:pt x="696" y="2599"/>
                  </a:lnTo>
                  <a:lnTo>
                    <a:pt x="699" y="2599"/>
                  </a:lnTo>
                  <a:lnTo>
                    <a:pt x="706" y="2599"/>
                  </a:lnTo>
                  <a:lnTo>
                    <a:pt x="716" y="2599"/>
                  </a:lnTo>
                  <a:lnTo>
                    <a:pt x="726" y="2599"/>
                  </a:lnTo>
                  <a:lnTo>
                    <a:pt x="733" y="2599"/>
                  </a:lnTo>
                  <a:lnTo>
                    <a:pt x="742" y="2599"/>
                  </a:lnTo>
                  <a:lnTo>
                    <a:pt x="756" y="2599"/>
                  </a:lnTo>
                  <a:lnTo>
                    <a:pt x="763" y="2599"/>
                  </a:lnTo>
                  <a:lnTo>
                    <a:pt x="767" y="2599"/>
                  </a:lnTo>
                  <a:lnTo>
                    <a:pt x="776" y="2599"/>
                  </a:lnTo>
                  <a:lnTo>
                    <a:pt x="787" y="2599"/>
                  </a:lnTo>
                  <a:lnTo>
                    <a:pt x="810" y="2599"/>
                  </a:lnTo>
                  <a:lnTo>
                    <a:pt x="833" y="2596"/>
                  </a:lnTo>
                  <a:lnTo>
                    <a:pt x="856" y="2596"/>
                  </a:lnTo>
                  <a:lnTo>
                    <a:pt x="880" y="2593"/>
                  </a:lnTo>
                  <a:lnTo>
                    <a:pt x="907" y="2590"/>
                  </a:lnTo>
                  <a:lnTo>
                    <a:pt x="930" y="2590"/>
                  </a:lnTo>
                  <a:lnTo>
                    <a:pt x="950" y="2587"/>
                  </a:lnTo>
                  <a:lnTo>
                    <a:pt x="973" y="2583"/>
                  </a:lnTo>
                  <a:lnTo>
                    <a:pt x="997" y="2579"/>
                  </a:lnTo>
                  <a:lnTo>
                    <a:pt x="1000" y="2579"/>
                  </a:lnTo>
                  <a:lnTo>
                    <a:pt x="1020" y="2587"/>
                  </a:lnTo>
                  <a:lnTo>
                    <a:pt x="1040" y="2593"/>
                  </a:lnTo>
                  <a:lnTo>
                    <a:pt x="1080" y="2603"/>
                  </a:lnTo>
                  <a:lnTo>
                    <a:pt x="1114" y="2610"/>
                  </a:lnTo>
                  <a:lnTo>
                    <a:pt x="1137" y="2616"/>
                  </a:lnTo>
                  <a:lnTo>
                    <a:pt x="1264" y="2687"/>
                  </a:lnTo>
                  <a:lnTo>
                    <a:pt x="1183" y="2804"/>
                  </a:lnTo>
                  <a:lnTo>
                    <a:pt x="1163" y="2820"/>
                  </a:lnTo>
                  <a:lnTo>
                    <a:pt x="1134" y="2840"/>
                  </a:lnTo>
                  <a:lnTo>
                    <a:pt x="1100" y="2867"/>
                  </a:lnTo>
                  <a:lnTo>
                    <a:pt x="1083" y="2884"/>
                  </a:lnTo>
                  <a:lnTo>
                    <a:pt x="1063" y="2900"/>
                  </a:lnTo>
                  <a:lnTo>
                    <a:pt x="1063" y="2900"/>
                  </a:lnTo>
                  <a:lnTo>
                    <a:pt x="1040" y="2907"/>
                  </a:lnTo>
                  <a:lnTo>
                    <a:pt x="1013" y="2914"/>
                  </a:lnTo>
                  <a:lnTo>
                    <a:pt x="987" y="2917"/>
                  </a:lnTo>
                  <a:lnTo>
                    <a:pt x="963" y="2924"/>
                  </a:lnTo>
                  <a:lnTo>
                    <a:pt x="933" y="2930"/>
                  </a:lnTo>
                  <a:lnTo>
                    <a:pt x="907" y="2937"/>
                  </a:lnTo>
                  <a:lnTo>
                    <a:pt x="880" y="2944"/>
                  </a:lnTo>
                  <a:lnTo>
                    <a:pt x="850" y="2947"/>
                  </a:lnTo>
                  <a:lnTo>
                    <a:pt x="823" y="2954"/>
                  </a:lnTo>
                  <a:lnTo>
                    <a:pt x="807" y="2954"/>
                  </a:lnTo>
                  <a:lnTo>
                    <a:pt x="793" y="2957"/>
                  </a:lnTo>
                  <a:lnTo>
                    <a:pt x="790" y="2957"/>
                  </a:lnTo>
                  <a:lnTo>
                    <a:pt x="776" y="2957"/>
                  </a:lnTo>
                  <a:lnTo>
                    <a:pt x="763" y="2960"/>
                  </a:lnTo>
                  <a:lnTo>
                    <a:pt x="750" y="2960"/>
                  </a:lnTo>
                  <a:lnTo>
                    <a:pt x="733" y="2960"/>
                  </a:lnTo>
                  <a:lnTo>
                    <a:pt x="719" y="2964"/>
                  </a:lnTo>
                  <a:lnTo>
                    <a:pt x="706" y="2964"/>
                  </a:lnTo>
                  <a:lnTo>
                    <a:pt x="690" y="2964"/>
                  </a:lnTo>
                  <a:lnTo>
                    <a:pt x="676" y="2964"/>
                  </a:lnTo>
                  <a:lnTo>
                    <a:pt x="659" y="2964"/>
                  </a:lnTo>
                  <a:lnTo>
                    <a:pt x="646" y="2960"/>
                  </a:lnTo>
                  <a:lnTo>
                    <a:pt x="629" y="2960"/>
                  </a:lnTo>
                  <a:lnTo>
                    <a:pt x="616" y="2960"/>
                  </a:lnTo>
                  <a:lnTo>
                    <a:pt x="599" y="2957"/>
                  </a:lnTo>
                  <a:lnTo>
                    <a:pt x="582" y="2954"/>
                  </a:lnTo>
                  <a:lnTo>
                    <a:pt x="569" y="2951"/>
                  </a:lnTo>
                  <a:lnTo>
                    <a:pt x="552" y="2947"/>
                  </a:lnTo>
                  <a:lnTo>
                    <a:pt x="536" y="2944"/>
                  </a:lnTo>
                  <a:lnTo>
                    <a:pt x="519" y="2937"/>
                  </a:lnTo>
                  <a:lnTo>
                    <a:pt x="502" y="2930"/>
                  </a:lnTo>
                  <a:lnTo>
                    <a:pt x="492" y="2927"/>
                  </a:lnTo>
                  <a:lnTo>
                    <a:pt x="486" y="2920"/>
                  </a:lnTo>
                  <a:lnTo>
                    <a:pt x="475" y="2917"/>
                  </a:lnTo>
                  <a:lnTo>
                    <a:pt x="466" y="2910"/>
                  </a:lnTo>
                  <a:lnTo>
                    <a:pt x="459" y="2907"/>
                  </a:lnTo>
                  <a:lnTo>
                    <a:pt x="449" y="2900"/>
                  </a:lnTo>
                  <a:lnTo>
                    <a:pt x="439" y="2894"/>
                  </a:lnTo>
                  <a:lnTo>
                    <a:pt x="429" y="2884"/>
                  </a:lnTo>
                  <a:lnTo>
                    <a:pt x="422" y="2877"/>
                  </a:lnTo>
                  <a:lnTo>
                    <a:pt x="412" y="2867"/>
                  </a:lnTo>
                  <a:lnTo>
                    <a:pt x="406" y="2860"/>
                  </a:lnTo>
                  <a:lnTo>
                    <a:pt x="395" y="2850"/>
                  </a:lnTo>
                  <a:lnTo>
                    <a:pt x="389" y="2840"/>
                  </a:lnTo>
                  <a:lnTo>
                    <a:pt x="382" y="2827"/>
                  </a:lnTo>
                  <a:lnTo>
                    <a:pt x="375" y="2817"/>
                  </a:lnTo>
                  <a:lnTo>
                    <a:pt x="369" y="2804"/>
                  </a:lnTo>
                  <a:lnTo>
                    <a:pt x="362" y="2793"/>
                  </a:lnTo>
                  <a:lnTo>
                    <a:pt x="358" y="2780"/>
                  </a:lnTo>
                  <a:lnTo>
                    <a:pt x="352" y="2760"/>
                  </a:lnTo>
                  <a:lnTo>
                    <a:pt x="342" y="2736"/>
                  </a:lnTo>
                  <a:lnTo>
                    <a:pt x="329" y="2696"/>
                  </a:lnTo>
                  <a:lnTo>
                    <a:pt x="318" y="2653"/>
                  </a:lnTo>
                  <a:lnTo>
                    <a:pt x="305" y="2610"/>
                  </a:lnTo>
                  <a:lnTo>
                    <a:pt x="292" y="2570"/>
                  </a:lnTo>
                  <a:lnTo>
                    <a:pt x="281" y="2526"/>
                  </a:lnTo>
                  <a:lnTo>
                    <a:pt x="272" y="2483"/>
                  </a:lnTo>
                  <a:lnTo>
                    <a:pt x="258" y="2439"/>
                  </a:lnTo>
                  <a:lnTo>
                    <a:pt x="249" y="2396"/>
                  </a:lnTo>
                  <a:lnTo>
                    <a:pt x="238" y="2352"/>
                  </a:lnTo>
                  <a:lnTo>
                    <a:pt x="229" y="2309"/>
                  </a:lnTo>
                  <a:lnTo>
                    <a:pt x="218" y="2269"/>
                  </a:lnTo>
                  <a:lnTo>
                    <a:pt x="212" y="2226"/>
                  </a:lnTo>
                  <a:lnTo>
                    <a:pt x="201" y="2182"/>
                  </a:lnTo>
                  <a:lnTo>
                    <a:pt x="195" y="2138"/>
                  </a:lnTo>
                  <a:lnTo>
                    <a:pt x="185" y="2095"/>
                  </a:lnTo>
                  <a:lnTo>
                    <a:pt x="178" y="2052"/>
                  </a:lnTo>
                  <a:lnTo>
                    <a:pt x="172" y="2005"/>
                  </a:lnTo>
                  <a:lnTo>
                    <a:pt x="161" y="1962"/>
                  </a:lnTo>
                  <a:lnTo>
                    <a:pt x="161" y="1951"/>
                  </a:lnTo>
                  <a:lnTo>
                    <a:pt x="155" y="1918"/>
                  </a:lnTo>
                  <a:lnTo>
                    <a:pt x="148" y="1875"/>
                  </a:lnTo>
                  <a:lnTo>
                    <a:pt x="145" y="1831"/>
                  </a:lnTo>
                  <a:lnTo>
                    <a:pt x="138" y="1788"/>
                  </a:lnTo>
                  <a:lnTo>
                    <a:pt x="132" y="1745"/>
                  </a:lnTo>
                  <a:lnTo>
                    <a:pt x="128" y="1701"/>
                  </a:lnTo>
                  <a:lnTo>
                    <a:pt x="121" y="1657"/>
                  </a:lnTo>
                  <a:lnTo>
                    <a:pt x="118" y="1611"/>
                  </a:lnTo>
                  <a:lnTo>
                    <a:pt x="111" y="1567"/>
                  </a:lnTo>
                  <a:lnTo>
                    <a:pt x="108" y="1524"/>
                  </a:lnTo>
                  <a:lnTo>
                    <a:pt x="101" y="1481"/>
                  </a:lnTo>
                  <a:lnTo>
                    <a:pt x="98" y="1437"/>
                  </a:lnTo>
                  <a:lnTo>
                    <a:pt x="95" y="1393"/>
                  </a:lnTo>
                  <a:lnTo>
                    <a:pt x="85" y="1304"/>
                  </a:lnTo>
                  <a:lnTo>
                    <a:pt x="78" y="1216"/>
                  </a:lnTo>
                  <a:lnTo>
                    <a:pt x="71" y="1130"/>
                  </a:lnTo>
                  <a:lnTo>
                    <a:pt x="65" y="1076"/>
                  </a:lnTo>
                  <a:lnTo>
                    <a:pt x="65" y="1043"/>
                  </a:lnTo>
                  <a:lnTo>
                    <a:pt x="55" y="869"/>
                  </a:lnTo>
                  <a:lnTo>
                    <a:pt x="41" y="695"/>
                  </a:lnTo>
                  <a:lnTo>
                    <a:pt x="38" y="608"/>
                  </a:lnTo>
                  <a:lnTo>
                    <a:pt x="31" y="525"/>
                  </a:lnTo>
                  <a:lnTo>
                    <a:pt x="28" y="488"/>
                  </a:lnTo>
                  <a:lnTo>
                    <a:pt x="25" y="438"/>
                  </a:lnTo>
                  <a:lnTo>
                    <a:pt x="21" y="354"/>
                  </a:lnTo>
                  <a:lnTo>
                    <a:pt x="18" y="311"/>
                  </a:lnTo>
                  <a:lnTo>
                    <a:pt x="14" y="271"/>
                  </a:lnTo>
                  <a:lnTo>
                    <a:pt x="11" y="228"/>
                  </a:lnTo>
                  <a:lnTo>
                    <a:pt x="11" y="218"/>
                  </a:lnTo>
                  <a:lnTo>
                    <a:pt x="8" y="184"/>
                  </a:lnTo>
                  <a:lnTo>
                    <a:pt x="8" y="144"/>
                  </a:lnTo>
                  <a:lnTo>
                    <a:pt x="5" y="101"/>
                  </a:lnTo>
                  <a:lnTo>
                    <a:pt x="1" y="61"/>
                  </a:lnTo>
                  <a:lnTo>
                    <a:pt x="1" y="34"/>
                  </a:lnTo>
                  <a:lnTo>
                    <a:pt x="68" y="7"/>
                  </a:lnTo>
                  <a:lnTo>
                    <a:pt x="111" y="1"/>
                  </a:lnTo>
                  <a:close/>
                  <a:moveTo>
                    <a:pt x="666" y="2593"/>
                  </a:moveTo>
                  <a:lnTo>
                    <a:pt x="666" y="2593"/>
                  </a:lnTo>
                  <a:lnTo>
                    <a:pt x="666" y="2593"/>
                  </a:lnTo>
                  <a:close/>
                  <a:moveTo>
                    <a:pt x="662" y="2593"/>
                  </a:moveTo>
                  <a:lnTo>
                    <a:pt x="666" y="2593"/>
                  </a:lnTo>
                  <a:lnTo>
                    <a:pt x="666" y="2593"/>
                  </a:lnTo>
                  <a:close/>
                  <a:moveTo>
                    <a:pt x="662" y="2593"/>
                  </a:moveTo>
                  <a:lnTo>
                    <a:pt x="662" y="2593"/>
                  </a:lnTo>
                  <a:close/>
                  <a:moveTo>
                    <a:pt x="662" y="2593"/>
                  </a:moveTo>
                  <a:lnTo>
                    <a:pt x="662" y="2593"/>
                  </a:lnTo>
                  <a:close/>
                  <a:moveTo>
                    <a:pt x="662" y="2593"/>
                  </a:moveTo>
                  <a:lnTo>
                    <a:pt x="662" y="2593"/>
                  </a:lnTo>
                  <a:close/>
                  <a:moveTo>
                    <a:pt x="659" y="2593"/>
                  </a:moveTo>
                  <a:lnTo>
                    <a:pt x="649" y="2590"/>
                  </a:lnTo>
                  <a:lnTo>
                    <a:pt x="659" y="2593"/>
                  </a:lnTo>
                  <a:lnTo>
                    <a:pt x="649" y="2590"/>
                  </a:lnTo>
                  <a:lnTo>
                    <a:pt x="656" y="2590"/>
                  </a:lnTo>
                  <a:lnTo>
                    <a:pt x="662" y="2593"/>
                  </a:lnTo>
                  <a:lnTo>
                    <a:pt x="656" y="2593"/>
                  </a:lnTo>
                  <a:lnTo>
                    <a:pt x="662" y="2593"/>
                  </a:lnTo>
                  <a:lnTo>
                    <a:pt x="662" y="2593"/>
                  </a:lnTo>
                  <a:lnTo>
                    <a:pt x="659" y="2590"/>
                  </a:lnTo>
                  <a:lnTo>
                    <a:pt x="662" y="2593"/>
                  </a:lnTo>
                  <a:lnTo>
                    <a:pt x="656" y="2590"/>
                  </a:lnTo>
                  <a:lnTo>
                    <a:pt x="659" y="2593"/>
                  </a:lnTo>
                  <a:lnTo>
                    <a:pt x="653" y="2590"/>
                  </a:lnTo>
                  <a:lnTo>
                    <a:pt x="659" y="2593"/>
                  </a:lnTo>
                  <a:lnTo>
                    <a:pt x="653" y="259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6"/>
            <p:cNvSpPr/>
            <p:nvPr/>
          </p:nvSpPr>
          <p:spPr>
            <a:xfrm>
              <a:off x="3928375" y="2121600"/>
              <a:ext cx="32350" cy="60400"/>
            </a:xfrm>
            <a:custGeom>
              <a:rect b="b" l="l" r="r" t="t"/>
              <a:pathLst>
                <a:path extrusionOk="0" h="2416" w="1294">
                  <a:moveTo>
                    <a:pt x="1083" y="0"/>
                  </a:moveTo>
                  <a:lnTo>
                    <a:pt x="1093" y="3"/>
                  </a:lnTo>
                  <a:lnTo>
                    <a:pt x="1100" y="3"/>
                  </a:lnTo>
                  <a:lnTo>
                    <a:pt x="1106" y="3"/>
                  </a:lnTo>
                  <a:lnTo>
                    <a:pt x="1117" y="7"/>
                  </a:lnTo>
                  <a:lnTo>
                    <a:pt x="1123" y="7"/>
                  </a:lnTo>
                  <a:lnTo>
                    <a:pt x="1130" y="10"/>
                  </a:lnTo>
                  <a:lnTo>
                    <a:pt x="1140" y="13"/>
                  </a:lnTo>
                  <a:lnTo>
                    <a:pt x="1147" y="16"/>
                  </a:lnTo>
                  <a:lnTo>
                    <a:pt x="1153" y="23"/>
                  </a:lnTo>
                  <a:lnTo>
                    <a:pt x="1160" y="27"/>
                  </a:lnTo>
                  <a:lnTo>
                    <a:pt x="1167" y="33"/>
                  </a:lnTo>
                  <a:lnTo>
                    <a:pt x="1173" y="40"/>
                  </a:lnTo>
                  <a:lnTo>
                    <a:pt x="1180" y="43"/>
                  </a:lnTo>
                  <a:lnTo>
                    <a:pt x="1187" y="50"/>
                  </a:lnTo>
                  <a:lnTo>
                    <a:pt x="1190" y="60"/>
                  </a:lnTo>
                  <a:lnTo>
                    <a:pt x="1197" y="67"/>
                  </a:lnTo>
                  <a:lnTo>
                    <a:pt x="1200" y="73"/>
                  </a:lnTo>
                  <a:lnTo>
                    <a:pt x="1203" y="80"/>
                  </a:lnTo>
                  <a:lnTo>
                    <a:pt x="1203" y="83"/>
                  </a:lnTo>
                  <a:lnTo>
                    <a:pt x="1210" y="93"/>
                  </a:lnTo>
                  <a:lnTo>
                    <a:pt x="1213" y="104"/>
                  </a:lnTo>
                  <a:lnTo>
                    <a:pt x="1220" y="113"/>
                  </a:lnTo>
                  <a:lnTo>
                    <a:pt x="1224" y="124"/>
                  </a:lnTo>
                  <a:lnTo>
                    <a:pt x="1227" y="133"/>
                  </a:lnTo>
                  <a:lnTo>
                    <a:pt x="1230" y="144"/>
                  </a:lnTo>
                  <a:lnTo>
                    <a:pt x="1237" y="153"/>
                  </a:lnTo>
                  <a:lnTo>
                    <a:pt x="1240" y="164"/>
                  </a:lnTo>
                  <a:lnTo>
                    <a:pt x="1244" y="173"/>
                  </a:lnTo>
                  <a:lnTo>
                    <a:pt x="1247" y="184"/>
                  </a:lnTo>
                  <a:lnTo>
                    <a:pt x="1250" y="193"/>
                  </a:lnTo>
                  <a:lnTo>
                    <a:pt x="1253" y="204"/>
                  </a:lnTo>
                  <a:lnTo>
                    <a:pt x="1257" y="213"/>
                  </a:lnTo>
                  <a:lnTo>
                    <a:pt x="1257" y="224"/>
                  </a:lnTo>
                  <a:lnTo>
                    <a:pt x="1260" y="237"/>
                  </a:lnTo>
                  <a:lnTo>
                    <a:pt x="1264" y="247"/>
                  </a:lnTo>
                  <a:lnTo>
                    <a:pt x="1267" y="257"/>
                  </a:lnTo>
                  <a:lnTo>
                    <a:pt x="1267" y="267"/>
                  </a:lnTo>
                  <a:lnTo>
                    <a:pt x="1270" y="281"/>
                  </a:lnTo>
                  <a:lnTo>
                    <a:pt x="1273" y="301"/>
                  </a:lnTo>
                  <a:lnTo>
                    <a:pt x="1277" y="324"/>
                  </a:lnTo>
                  <a:lnTo>
                    <a:pt x="1280" y="344"/>
                  </a:lnTo>
                  <a:lnTo>
                    <a:pt x="1284" y="367"/>
                  </a:lnTo>
                  <a:lnTo>
                    <a:pt x="1287" y="391"/>
                  </a:lnTo>
                  <a:lnTo>
                    <a:pt x="1290" y="414"/>
                  </a:lnTo>
                  <a:lnTo>
                    <a:pt x="1290" y="434"/>
                  </a:lnTo>
                  <a:lnTo>
                    <a:pt x="1290" y="457"/>
                  </a:lnTo>
                  <a:lnTo>
                    <a:pt x="1293" y="481"/>
                  </a:lnTo>
                  <a:lnTo>
                    <a:pt x="1293" y="504"/>
                  </a:lnTo>
                  <a:lnTo>
                    <a:pt x="1293" y="528"/>
                  </a:lnTo>
                  <a:lnTo>
                    <a:pt x="1293" y="551"/>
                  </a:lnTo>
                  <a:lnTo>
                    <a:pt x="1293" y="574"/>
                  </a:lnTo>
                  <a:lnTo>
                    <a:pt x="1293" y="597"/>
                  </a:lnTo>
                  <a:lnTo>
                    <a:pt x="1290" y="621"/>
                  </a:lnTo>
                  <a:lnTo>
                    <a:pt x="1290" y="645"/>
                  </a:lnTo>
                  <a:lnTo>
                    <a:pt x="1290" y="671"/>
                  </a:lnTo>
                  <a:lnTo>
                    <a:pt x="1287" y="694"/>
                  </a:lnTo>
                  <a:lnTo>
                    <a:pt x="1287" y="718"/>
                  </a:lnTo>
                  <a:lnTo>
                    <a:pt x="1284" y="742"/>
                  </a:lnTo>
                  <a:lnTo>
                    <a:pt x="1280" y="765"/>
                  </a:lnTo>
                  <a:lnTo>
                    <a:pt x="1280" y="785"/>
                  </a:lnTo>
                  <a:lnTo>
                    <a:pt x="1277" y="788"/>
                  </a:lnTo>
                  <a:lnTo>
                    <a:pt x="1277" y="812"/>
                  </a:lnTo>
                  <a:lnTo>
                    <a:pt x="1273" y="838"/>
                  </a:lnTo>
                  <a:lnTo>
                    <a:pt x="1270" y="862"/>
                  </a:lnTo>
                  <a:lnTo>
                    <a:pt x="1267" y="885"/>
                  </a:lnTo>
                  <a:lnTo>
                    <a:pt x="1264" y="909"/>
                  </a:lnTo>
                  <a:lnTo>
                    <a:pt x="1260" y="932"/>
                  </a:lnTo>
                  <a:lnTo>
                    <a:pt x="1253" y="978"/>
                  </a:lnTo>
                  <a:lnTo>
                    <a:pt x="1247" y="1026"/>
                  </a:lnTo>
                  <a:lnTo>
                    <a:pt x="1240" y="1072"/>
                  </a:lnTo>
                  <a:lnTo>
                    <a:pt x="1233" y="1115"/>
                  </a:lnTo>
                  <a:lnTo>
                    <a:pt x="1227" y="1163"/>
                  </a:lnTo>
                  <a:lnTo>
                    <a:pt x="1213" y="1249"/>
                  </a:lnTo>
                  <a:lnTo>
                    <a:pt x="1207" y="1289"/>
                  </a:lnTo>
                  <a:lnTo>
                    <a:pt x="1200" y="1329"/>
                  </a:lnTo>
                  <a:lnTo>
                    <a:pt x="1193" y="1370"/>
                  </a:lnTo>
                  <a:lnTo>
                    <a:pt x="1187" y="1410"/>
                  </a:lnTo>
                  <a:lnTo>
                    <a:pt x="1187" y="1426"/>
                  </a:lnTo>
                  <a:lnTo>
                    <a:pt x="1183" y="1447"/>
                  </a:lnTo>
                  <a:lnTo>
                    <a:pt x="1180" y="1463"/>
                  </a:lnTo>
                  <a:lnTo>
                    <a:pt x="1180" y="1473"/>
                  </a:lnTo>
                  <a:lnTo>
                    <a:pt x="1180" y="1479"/>
                  </a:lnTo>
                  <a:lnTo>
                    <a:pt x="1180" y="1499"/>
                  </a:lnTo>
                  <a:lnTo>
                    <a:pt x="1177" y="1519"/>
                  </a:lnTo>
                  <a:lnTo>
                    <a:pt x="1173" y="1570"/>
                  </a:lnTo>
                  <a:lnTo>
                    <a:pt x="1170" y="1624"/>
                  </a:lnTo>
                  <a:lnTo>
                    <a:pt x="1170" y="1653"/>
                  </a:lnTo>
                  <a:lnTo>
                    <a:pt x="1167" y="1684"/>
                  </a:lnTo>
                  <a:lnTo>
                    <a:pt x="1163" y="1704"/>
                  </a:lnTo>
                  <a:lnTo>
                    <a:pt x="1163" y="1714"/>
                  </a:lnTo>
                  <a:lnTo>
                    <a:pt x="1160" y="1747"/>
                  </a:lnTo>
                  <a:lnTo>
                    <a:pt x="1160" y="1780"/>
                  </a:lnTo>
                  <a:lnTo>
                    <a:pt x="1157" y="1814"/>
                  </a:lnTo>
                  <a:lnTo>
                    <a:pt x="1153" y="1831"/>
                  </a:lnTo>
                  <a:lnTo>
                    <a:pt x="1150" y="1851"/>
                  </a:lnTo>
                  <a:lnTo>
                    <a:pt x="1150" y="1867"/>
                  </a:lnTo>
                  <a:lnTo>
                    <a:pt x="1147" y="1884"/>
                  </a:lnTo>
                  <a:lnTo>
                    <a:pt x="1143" y="1900"/>
                  </a:lnTo>
                  <a:lnTo>
                    <a:pt x="1140" y="1917"/>
                  </a:lnTo>
                  <a:lnTo>
                    <a:pt x="1137" y="1937"/>
                  </a:lnTo>
                  <a:lnTo>
                    <a:pt x="1137" y="1954"/>
                  </a:lnTo>
                  <a:lnTo>
                    <a:pt x="1133" y="1971"/>
                  </a:lnTo>
                  <a:lnTo>
                    <a:pt x="1130" y="1988"/>
                  </a:lnTo>
                  <a:lnTo>
                    <a:pt x="1123" y="2005"/>
                  </a:lnTo>
                  <a:lnTo>
                    <a:pt x="1120" y="2025"/>
                  </a:lnTo>
                  <a:lnTo>
                    <a:pt x="1117" y="2034"/>
                  </a:lnTo>
                  <a:lnTo>
                    <a:pt x="1117" y="2041"/>
                  </a:lnTo>
                  <a:lnTo>
                    <a:pt x="1113" y="2058"/>
                  </a:lnTo>
                  <a:lnTo>
                    <a:pt x="1106" y="2074"/>
                  </a:lnTo>
                  <a:lnTo>
                    <a:pt x="1103" y="2091"/>
                  </a:lnTo>
                  <a:lnTo>
                    <a:pt x="1097" y="2108"/>
                  </a:lnTo>
                  <a:lnTo>
                    <a:pt x="1090" y="2125"/>
                  </a:lnTo>
                  <a:lnTo>
                    <a:pt x="1086" y="2141"/>
                  </a:lnTo>
                  <a:lnTo>
                    <a:pt x="1080" y="2158"/>
                  </a:lnTo>
                  <a:lnTo>
                    <a:pt x="1073" y="2175"/>
                  </a:lnTo>
                  <a:lnTo>
                    <a:pt x="1066" y="2188"/>
                  </a:lnTo>
                  <a:lnTo>
                    <a:pt x="1060" y="2205"/>
                  </a:lnTo>
                  <a:lnTo>
                    <a:pt x="1050" y="2221"/>
                  </a:lnTo>
                  <a:lnTo>
                    <a:pt x="1043" y="2235"/>
                  </a:lnTo>
                  <a:lnTo>
                    <a:pt x="1033" y="2252"/>
                  </a:lnTo>
                  <a:lnTo>
                    <a:pt x="1023" y="2265"/>
                  </a:lnTo>
                  <a:lnTo>
                    <a:pt x="1020" y="2272"/>
                  </a:lnTo>
                  <a:lnTo>
                    <a:pt x="1017" y="2278"/>
                  </a:lnTo>
                  <a:lnTo>
                    <a:pt x="1009" y="2285"/>
                  </a:lnTo>
                  <a:lnTo>
                    <a:pt x="1003" y="2295"/>
                  </a:lnTo>
                  <a:lnTo>
                    <a:pt x="1000" y="2301"/>
                  </a:lnTo>
                  <a:lnTo>
                    <a:pt x="993" y="2308"/>
                  </a:lnTo>
                  <a:lnTo>
                    <a:pt x="986" y="2315"/>
                  </a:lnTo>
                  <a:lnTo>
                    <a:pt x="983" y="2321"/>
                  </a:lnTo>
                  <a:lnTo>
                    <a:pt x="977" y="2325"/>
                  </a:lnTo>
                  <a:lnTo>
                    <a:pt x="969" y="2332"/>
                  </a:lnTo>
                  <a:lnTo>
                    <a:pt x="963" y="2338"/>
                  </a:lnTo>
                  <a:lnTo>
                    <a:pt x="957" y="2345"/>
                  </a:lnTo>
                  <a:lnTo>
                    <a:pt x="949" y="2352"/>
                  </a:lnTo>
                  <a:lnTo>
                    <a:pt x="943" y="2355"/>
                  </a:lnTo>
                  <a:lnTo>
                    <a:pt x="936" y="2361"/>
                  </a:lnTo>
                  <a:lnTo>
                    <a:pt x="936" y="2361"/>
                  </a:lnTo>
                  <a:lnTo>
                    <a:pt x="929" y="2369"/>
                  </a:lnTo>
                  <a:lnTo>
                    <a:pt x="923" y="2372"/>
                  </a:lnTo>
                  <a:lnTo>
                    <a:pt x="912" y="2378"/>
                  </a:lnTo>
                  <a:lnTo>
                    <a:pt x="906" y="2381"/>
                  </a:lnTo>
                  <a:lnTo>
                    <a:pt x="900" y="2389"/>
                  </a:lnTo>
                  <a:lnTo>
                    <a:pt x="889" y="2392"/>
                  </a:lnTo>
                  <a:lnTo>
                    <a:pt x="883" y="2395"/>
                  </a:lnTo>
                  <a:lnTo>
                    <a:pt x="872" y="2398"/>
                  </a:lnTo>
                  <a:lnTo>
                    <a:pt x="863" y="2405"/>
                  </a:lnTo>
                  <a:lnTo>
                    <a:pt x="856" y="2409"/>
                  </a:lnTo>
                  <a:lnTo>
                    <a:pt x="849" y="2409"/>
                  </a:lnTo>
                  <a:lnTo>
                    <a:pt x="836" y="2412"/>
                  </a:lnTo>
                  <a:lnTo>
                    <a:pt x="823" y="2415"/>
                  </a:lnTo>
                  <a:lnTo>
                    <a:pt x="823" y="2415"/>
                  </a:lnTo>
                  <a:lnTo>
                    <a:pt x="823" y="2415"/>
                  </a:lnTo>
                  <a:lnTo>
                    <a:pt x="806" y="2415"/>
                  </a:lnTo>
                  <a:lnTo>
                    <a:pt x="789" y="2412"/>
                  </a:lnTo>
                  <a:lnTo>
                    <a:pt x="786" y="2412"/>
                  </a:lnTo>
                  <a:lnTo>
                    <a:pt x="772" y="2405"/>
                  </a:lnTo>
                  <a:lnTo>
                    <a:pt x="772" y="2405"/>
                  </a:lnTo>
                  <a:lnTo>
                    <a:pt x="759" y="2398"/>
                  </a:lnTo>
                  <a:lnTo>
                    <a:pt x="749" y="2395"/>
                  </a:lnTo>
                  <a:lnTo>
                    <a:pt x="736" y="2381"/>
                  </a:lnTo>
                  <a:lnTo>
                    <a:pt x="729" y="2375"/>
                  </a:lnTo>
                  <a:lnTo>
                    <a:pt x="719" y="2365"/>
                  </a:lnTo>
                  <a:lnTo>
                    <a:pt x="712" y="2355"/>
                  </a:lnTo>
                  <a:lnTo>
                    <a:pt x="706" y="2345"/>
                  </a:lnTo>
                  <a:lnTo>
                    <a:pt x="702" y="2335"/>
                  </a:lnTo>
                  <a:lnTo>
                    <a:pt x="689" y="2318"/>
                  </a:lnTo>
                  <a:lnTo>
                    <a:pt x="676" y="2298"/>
                  </a:lnTo>
                  <a:lnTo>
                    <a:pt x="665" y="2281"/>
                  </a:lnTo>
                  <a:lnTo>
                    <a:pt x="652" y="2261"/>
                  </a:lnTo>
                  <a:lnTo>
                    <a:pt x="642" y="2238"/>
                  </a:lnTo>
                  <a:lnTo>
                    <a:pt x="639" y="2235"/>
                  </a:lnTo>
                  <a:lnTo>
                    <a:pt x="625" y="2211"/>
                  </a:lnTo>
                  <a:lnTo>
                    <a:pt x="612" y="2185"/>
                  </a:lnTo>
                  <a:lnTo>
                    <a:pt x="599" y="2161"/>
                  </a:lnTo>
                  <a:lnTo>
                    <a:pt x="585" y="2134"/>
                  </a:lnTo>
                  <a:lnTo>
                    <a:pt x="572" y="2108"/>
                  </a:lnTo>
                  <a:lnTo>
                    <a:pt x="545" y="2058"/>
                  </a:lnTo>
                  <a:lnTo>
                    <a:pt x="519" y="2008"/>
                  </a:lnTo>
                  <a:lnTo>
                    <a:pt x="496" y="1957"/>
                  </a:lnTo>
                  <a:lnTo>
                    <a:pt x="468" y="1908"/>
                  </a:lnTo>
                  <a:lnTo>
                    <a:pt x="442" y="1857"/>
                  </a:lnTo>
                  <a:lnTo>
                    <a:pt x="425" y="1820"/>
                  </a:lnTo>
                  <a:lnTo>
                    <a:pt x="405" y="1787"/>
                  </a:lnTo>
                  <a:lnTo>
                    <a:pt x="391" y="1757"/>
                  </a:lnTo>
                  <a:lnTo>
                    <a:pt x="368" y="1714"/>
                  </a:lnTo>
                  <a:lnTo>
                    <a:pt x="328" y="1637"/>
                  </a:lnTo>
                  <a:lnTo>
                    <a:pt x="311" y="1600"/>
                  </a:lnTo>
                  <a:lnTo>
                    <a:pt x="291" y="1560"/>
                  </a:lnTo>
                  <a:lnTo>
                    <a:pt x="271" y="1524"/>
                  </a:lnTo>
                  <a:lnTo>
                    <a:pt x="251" y="1483"/>
                  </a:lnTo>
                  <a:lnTo>
                    <a:pt x="231" y="1443"/>
                  </a:lnTo>
                  <a:lnTo>
                    <a:pt x="215" y="1403"/>
                  </a:lnTo>
                  <a:lnTo>
                    <a:pt x="195" y="1363"/>
                  </a:lnTo>
                  <a:lnTo>
                    <a:pt x="175" y="1323"/>
                  </a:lnTo>
                  <a:lnTo>
                    <a:pt x="168" y="1303"/>
                  </a:lnTo>
                  <a:lnTo>
                    <a:pt x="158" y="1283"/>
                  </a:lnTo>
                  <a:lnTo>
                    <a:pt x="151" y="1266"/>
                  </a:lnTo>
                  <a:lnTo>
                    <a:pt x="148" y="1259"/>
                  </a:lnTo>
                  <a:lnTo>
                    <a:pt x="141" y="1239"/>
                  </a:lnTo>
                  <a:lnTo>
                    <a:pt x="135" y="1219"/>
                  </a:lnTo>
                  <a:lnTo>
                    <a:pt x="124" y="1196"/>
                  </a:lnTo>
                  <a:lnTo>
                    <a:pt x="118" y="1176"/>
                  </a:lnTo>
                  <a:lnTo>
                    <a:pt x="111" y="1155"/>
                  </a:lnTo>
                  <a:lnTo>
                    <a:pt x="104" y="1132"/>
                  </a:lnTo>
                  <a:lnTo>
                    <a:pt x="95" y="1112"/>
                  </a:lnTo>
                  <a:lnTo>
                    <a:pt x="87" y="1092"/>
                  </a:lnTo>
                  <a:lnTo>
                    <a:pt x="81" y="1069"/>
                  </a:lnTo>
                  <a:lnTo>
                    <a:pt x="75" y="1049"/>
                  </a:lnTo>
                  <a:lnTo>
                    <a:pt x="71" y="1026"/>
                  </a:lnTo>
                  <a:lnTo>
                    <a:pt x="64" y="1006"/>
                  </a:lnTo>
                  <a:lnTo>
                    <a:pt x="58" y="982"/>
                  </a:lnTo>
                  <a:lnTo>
                    <a:pt x="51" y="962"/>
                  </a:lnTo>
                  <a:lnTo>
                    <a:pt x="47" y="938"/>
                  </a:lnTo>
                  <a:lnTo>
                    <a:pt x="41" y="915"/>
                  </a:lnTo>
                  <a:lnTo>
                    <a:pt x="38" y="895"/>
                  </a:lnTo>
                  <a:lnTo>
                    <a:pt x="30" y="872"/>
                  </a:lnTo>
                  <a:lnTo>
                    <a:pt x="27" y="852"/>
                  </a:lnTo>
                  <a:lnTo>
                    <a:pt x="24" y="828"/>
                  </a:lnTo>
                  <a:lnTo>
                    <a:pt x="21" y="808"/>
                  </a:lnTo>
                  <a:lnTo>
                    <a:pt x="18" y="785"/>
                  </a:lnTo>
                  <a:lnTo>
                    <a:pt x="14" y="762"/>
                  </a:lnTo>
                  <a:lnTo>
                    <a:pt x="10" y="742"/>
                  </a:lnTo>
                  <a:lnTo>
                    <a:pt x="7" y="718"/>
                  </a:lnTo>
                  <a:lnTo>
                    <a:pt x="7" y="694"/>
                  </a:lnTo>
                  <a:lnTo>
                    <a:pt x="4" y="674"/>
                  </a:lnTo>
                  <a:lnTo>
                    <a:pt x="4" y="651"/>
                  </a:lnTo>
                  <a:lnTo>
                    <a:pt x="4" y="628"/>
                  </a:lnTo>
                  <a:lnTo>
                    <a:pt x="1" y="608"/>
                  </a:lnTo>
                  <a:lnTo>
                    <a:pt x="1" y="585"/>
                  </a:lnTo>
                  <a:lnTo>
                    <a:pt x="1" y="561"/>
                  </a:lnTo>
                  <a:lnTo>
                    <a:pt x="4" y="541"/>
                  </a:lnTo>
                  <a:lnTo>
                    <a:pt x="4" y="524"/>
                  </a:lnTo>
                  <a:lnTo>
                    <a:pt x="4" y="511"/>
                  </a:lnTo>
                  <a:lnTo>
                    <a:pt x="4" y="497"/>
                  </a:lnTo>
                  <a:lnTo>
                    <a:pt x="7" y="484"/>
                  </a:lnTo>
                  <a:lnTo>
                    <a:pt x="7" y="471"/>
                  </a:lnTo>
                  <a:lnTo>
                    <a:pt x="10" y="457"/>
                  </a:lnTo>
                  <a:lnTo>
                    <a:pt x="10" y="444"/>
                  </a:lnTo>
                  <a:lnTo>
                    <a:pt x="14" y="434"/>
                  </a:lnTo>
                  <a:lnTo>
                    <a:pt x="18" y="421"/>
                  </a:lnTo>
                  <a:lnTo>
                    <a:pt x="18" y="411"/>
                  </a:lnTo>
                  <a:lnTo>
                    <a:pt x="21" y="397"/>
                  </a:lnTo>
                  <a:lnTo>
                    <a:pt x="24" y="387"/>
                  </a:lnTo>
                  <a:lnTo>
                    <a:pt x="27" y="377"/>
                  </a:lnTo>
                  <a:lnTo>
                    <a:pt x="30" y="367"/>
                  </a:lnTo>
                  <a:lnTo>
                    <a:pt x="34" y="357"/>
                  </a:lnTo>
                  <a:lnTo>
                    <a:pt x="38" y="347"/>
                  </a:lnTo>
                  <a:lnTo>
                    <a:pt x="41" y="337"/>
                  </a:lnTo>
                  <a:lnTo>
                    <a:pt x="41" y="337"/>
                  </a:lnTo>
                  <a:lnTo>
                    <a:pt x="47" y="327"/>
                  </a:lnTo>
                  <a:lnTo>
                    <a:pt x="51" y="317"/>
                  </a:lnTo>
                  <a:lnTo>
                    <a:pt x="58" y="307"/>
                  </a:lnTo>
                  <a:lnTo>
                    <a:pt x="64" y="301"/>
                  </a:lnTo>
                  <a:lnTo>
                    <a:pt x="67" y="290"/>
                  </a:lnTo>
                  <a:lnTo>
                    <a:pt x="75" y="284"/>
                  </a:lnTo>
                  <a:lnTo>
                    <a:pt x="81" y="277"/>
                  </a:lnTo>
                  <a:lnTo>
                    <a:pt x="87" y="267"/>
                  </a:lnTo>
                  <a:lnTo>
                    <a:pt x="95" y="261"/>
                  </a:lnTo>
                  <a:lnTo>
                    <a:pt x="104" y="253"/>
                  </a:lnTo>
                  <a:lnTo>
                    <a:pt x="111" y="250"/>
                  </a:lnTo>
                  <a:lnTo>
                    <a:pt x="121" y="244"/>
                  </a:lnTo>
                  <a:lnTo>
                    <a:pt x="127" y="237"/>
                  </a:lnTo>
                  <a:lnTo>
                    <a:pt x="138" y="233"/>
                  </a:lnTo>
                  <a:lnTo>
                    <a:pt x="148" y="230"/>
                  </a:lnTo>
                  <a:lnTo>
                    <a:pt x="158" y="227"/>
                  </a:lnTo>
                  <a:lnTo>
                    <a:pt x="168" y="224"/>
                  </a:lnTo>
                  <a:lnTo>
                    <a:pt x="175" y="221"/>
                  </a:lnTo>
                  <a:lnTo>
                    <a:pt x="184" y="221"/>
                  </a:lnTo>
                  <a:lnTo>
                    <a:pt x="195" y="217"/>
                  </a:lnTo>
                  <a:lnTo>
                    <a:pt x="204" y="217"/>
                  </a:lnTo>
                  <a:lnTo>
                    <a:pt x="215" y="217"/>
                  </a:lnTo>
                  <a:lnTo>
                    <a:pt x="221" y="217"/>
                  </a:lnTo>
                  <a:lnTo>
                    <a:pt x="231" y="221"/>
                  </a:lnTo>
                  <a:lnTo>
                    <a:pt x="241" y="221"/>
                  </a:lnTo>
                  <a:lnTo>
                    <a:pt x="248" y="221"/>
                  </a:lnTo>
                  <a:lnTo>
                    <a:pt x="258" y="224"/>
                  </a:lnTo>
                  <a:lnTo>
                    <a:pt x="265" y="227"/>
                  </a:lnTo>
                  <a:lnTo>
                    <a:pt x="275" y="227"/>
                  </a:lnTo>
                  <a:lnTo>
                    <a:pt x="281" y="230"/>
                  </a:lnTo>
                  <a:lnTo>
                    <a:pt x="291" y="233"/>
                  </a:lnTo>
                  <a:lnTo>
                    <a:pt x="298" y="237"/>
                  </a:lnTo>
                  <a:lnTo>
                    <a:pt x="308" y="241"/>
                  </a:lnTo>
                  <a:lnTo>
                    <a:pt x="315" y="244"/>
                  </a:lnTo>
                  <a:lnTo>
                    <a:pt x="322" y="247"/>
                  </a:lnTo>
                  <a:lnTo>
                    <a:pt x="328" y="253"/>
                  </a:lnTo>
                  <a:lnTo>
                    <a:pt x="338" y="257"/>
                  </a:lnTo>
                  <a:lnTo>
                    <a:pt x="345" y="261"/>
                  </a:lnTo>
                  <a:lnTo>
                    <a:pt x="351" y="267"/>
                  </a:lnTo>
                  <a:lnTo>
                    <a:pt x="358" y="270"/>
                  </a:lnTo>
                  <a:lnTo>
                    <a:pt x="365" y="277"/>
                  </a:lnTo>
                  <a:lnTo>
                    <a:pt x="375" y="281"/>
                  </a:lnTo>
                  <a:lnTo>
                    <a:pt x="382" y="287"/>
                  </a:lnTo>
                  <a:lnTo>
                    <a:pt x="395" y="297"/>
                  </a:lnTo>
                  <a:lnTo>
                    <a:pt x="408" y="307"/>
                  </a:lnTo>
                  <a:lnTo>
                    <a:pt x="422" y="321"/>
                  </a:lnTo>
                  <a:lnTo>
                    <a:pt x="435" y="334"/>
                  </a:lnTo>
                  <a:lnTo>
                    <a:pt x="448" y="347"/>
                  </a:lnTo>
                  <a:lnTo>
                    <a:pt x="462" y="361"/>
                  </a:lnTo>
                  <a:lnTo>
                    <a:pt x="475" y="374"/>
                  </a:lnTo>
                  <a:lnTo>
                    <a:pt x="488" y="387"/>
                  </a:lnTo>
                  <a:lnTo>
                    <a:pt x="502" y="401"/>
                  </a:lnTo>
                  <a:lnTo>
                    <a:pt x="516" y="417"/>
                  </a:lnTo>
                  <a:lnTo>
                    <a:pt x="525" y="431"/>
                  </a:lnTo>
                  <a:lnTo>
                    <a:pt x="539" y="447"/>
                  </a:lnTo>
                  <a:lnTo>
                    <a:pt x="552" y="461"/>
                  </a:lnTo>
                  <a:lnTo>
                    <a:pt x="562" y="477"/>
                  </a:lnTo>
                  <a:lnTo>
                    <a:pt x="572" y="494"/>
                  </a:lnTo>
                  <a:lnTo>
                    <a:pt x="585" y="508"/>
                  </a:lnTo>
                  <a:lnTo>
                    <a:pt x="596" y="524"/>
                  </a:lnTo>
                  <a:lnTo>
                    <a:pt x="605" y="541"/>
                  </a:lnTo>
                  <a:lnTo>
                    <a:pt x="616" y="557"/>
                  </a:lnTo>
                  <a:lnTo>
                    <a:pt x="619" y="561"/>
                  </a:lnTo>
                  <a:lnTo>
                    <a:pt x="622" y="548"/>
                  </a:lnTo>
                  <a:lnTo>
                    <a:pt x="629" y="521"/>
                  </a:lnTo>
                  <a:lnTo>
                    <a:pt x="639" y="497"/>
                  </a:lnTo>
                  <a:lnTo>
                    <a:pt x="645" y="471"/>
                  </a:lnTo>
                  <a:lnTo>
                    <a:pt x="652" y="447"/>
                  </a:lnTo>
                  <a:lnTo>
                    <a:pt x="662" y="424"/>
                  </a:lnTo>
                  <a:lnTo>
                    <a:pt x="665" y="411"/>
                  </a:lnTo>
                  <a:lnTo>
                    <a:pt x="672" y="397"/>
                  </a:lnTo>
                  <a:lnTo>
                    <a:pt x="676" y="387"/>
                  </a:lnTo>
                  <a:lnTo>
                    <a:pt x="682" y="374"/>
                  </a:lnTo>
                  <a:lnTo>
                    <a:pt x="686" y="361"/>
                  </a:lnTo>
                  <a:lnTo>
                    <a:pt x="692" y="350"/>
                  </a:lnTo>
                  <a:lnTo>
                    <a:pt x="696" y="337"/>
                  </a:lnTo>
                  <a:lnTo>
                    <a:pt x="702" y="327"/>
                  </a:lnTo>
                  <a:lnTo>
                    <a:pt x="706" y="314"/>
                  </a:lnTo>
                  <a:lnTo>
                    <a:pt x="712" y="304"/>
                  </a:lnTo>
                  <a:lnTo>
                    <a:pt x="719" y="290"/>
                  </a:lnTo>
                  <a:lnTo>
                    <a:pt x="726" y="281"/>
                  </a:lnTo>
                  <a:lnTo>
                    <a:pt x="729" y="274"/>
                  </a:lnTo>
                  <a:lnTo>
                    <a:pt x="729" y="270"/>
                  </a:lnTo>
                  <a:lnTo>
                    <a:pt x="736" y="257"/>
                  </a:lnTo>
                  <a:lnTo>
                    <a:pt x="742" y="247"/>
                  </a:lnTo>
                  <a:lnTo>
                    <a:pt x="749" y="233"/>
                  </a:lnTo>
                  <a:lnTo>
                    <a:pt x="756" y="224"/>
                  </a:lnTo>
                  <a:lnTo>
                    <a:pt x="763" y="213"/>
                  </a:lnTo>
                  <a:lnTo>
                    <a:pt x="769" y="204"/>
                  </a:lnTo>
                  <a:lnTo>
                    <a:pt x="776" y="193"/>
                  </a:lnTo>
                  <a:lnTo>
                    <a:pt x="783" y="180"/>
                  </a:lnTo>
                  <a:lnTo>
                    <a:pt x="792" y="170"/>
                  </a:lnTo>
                  <a:lnTo>
                    <a:pt x="799" y="160"/>
                  </a:lnTo>
                  <a:lnTo>
                    <a:pt x="806" y="150"/>
                  </a:lnTo>
                  <a:lnTo>
                    <a:pt x="812" y="140"/>
                  </a:lnTo>
                  <a:lnTo>
                    <a:pt x="823" y="130"/>
                  </a:lnTo>
                  <a:lnTo>
                    <a:pt x="829" y="124"/>
                  </a:lnTo>
                  <a:lnTo>
                    <a:pt x="836" y="116"/>
                  </a:lnTo>
                  <a:lnTo>
                    <a:pt x="843" y="110"/>
                  </a:lnTo>
                  <a:lnTo>
                    <a:pt x="843" y="110"/>
                  </a:lnTo>
                  <a:lnTo>
                    <a:pt x="852" y="104"/>
                  </a:lnTo>
                  <a:lnTo>
                    <a:pt x="860" y="93"/>
                  </a:lnTo>
                  <a:lnTo>
                    <a:pt x="869" y="87"/>
                  </a:lnTo>
                  <a:lnTo>
                    <a:pt x="880" y="80"/>
                  </a:lnTo>
                  <a:lnTo>
                    <a:pt x="889" y="73"/>
                  </a:lnTo>
                  <a:lnTo>
                    <a:pt x="900" y="67"/>
                  </a:lnTo>
                  <a:lnTo>
                    <a:pt x="909" y="60"/>
                  </a:lnTo>
                  <a:lnTo>
                    <a:pt x="920" y="53"/>
                  </a:lnTo>
                  <a:lnTo>
                    <a:pt x="932" y="47"/>
                  </a:lnTo>
                  <a:lnTo>
                    <a:pt x="943" y="40"/>
                  </a:lnTo>
                  <a:lnTo>
                    <a:pt x="957" y="33"/>
                  </a:lnTo>
                  <a:lnTo>
                    <a:pt x="966" y="30"/>
                  </a:lnTo>
                  <a:lnTo>
                    <a:pt x="980" y="23"/>
                  </a:lnTo>
                  <a:lnTo>
                    <a:pt x="993" y="16"/>
                  </a:lnTo>
                  <a:lnTo>
                    <a:pt x="1006" y="13"/>
                  </a:lnTo>
                  <a:lnTo>
                    <a:pt x="1013" y="10"/>
                  </a:lnTo>
                  <a:lnTo>
                    <a:pt x="1020" y="10"/>
                  </a:lnTo>
                  <a:lnTo>
                    <a:pt x="1026" y="7"/>
                  </a:lnTo>
                  <a:lnTo>
                    <a:pt x="1033" y="7"/>
                  </a:lnTo>
                  <a:lnTo>
                    <a:pt x="1040" y="7"/>
                  </a:lnTo>
                  <a:lnTo>
                    <a:pt x="1046" y="3"/>
                  </a:lnTo>
                  <a:lnTo>
                    <a:pt x="1053" y="3"/>
                  </a:lnTo>
                  <a:lnTo>
                    <a:pt x="1063" y="3"/>
                  </a:lnTo>
                  <a:lnTo>
                    <a:pt x="1070" y="3"/>
                  </a:lnTo>
                  <a:lnTo>
                    <a:pt x="1077" y="0"/>
                  </a:lnTo>
                  <a:close/>
                  <a:moveTo>
                    <a:pt x="1080" y="130"/>
                  </a:moveTo>
                  <a:lnTo>
                    <a:pt x="1073" y="133"/>
                  </a:lnTo>
                  <a:lnTo>
                    <a:pt x="1077" y="133"/>
                  </a:lnTo>
                  <a:lnTo>
                    <a:pt x="1073" y="133"/>
                  </a:lnTo>
                  <a:lnTo>
                    <a:pt x="1073" y="133"/>
                  </a:lnTo>
                  <a:lnTo>
                    <a:pt x="1070" y="133"/>
                  </a:lnTo>
                  <a:lnTo>
                    <a:pt x="1073" y="133"/>
                  </a:lnTo>
                  <a:lnTo>
                    <a:pt x="1066" y="133"/>
                  </a:lnTo>
                  <a:lnTo>
                    <a:pt x="1070" y="133"/>
                  </a:lnTo>
                  <a:lnTo>
                    <a:pt x="1063" y="136"/>
                  </a:lnTo>
                  <a:lnTo>
                    <a:pt x="1066" y="133"/>
                  </a:lnTo>
                  <a:lnTo>
                    <a:pt x="1060" y="136"/>
                  </a:lnTo>
                  <a:lnTo>
                    <a:pt x="1063" y="136"/>
                  </a:lnTo>
                  <a:lnTo>
                    <a:pt x="1057" y="136"/>
                  </a:lnTo>
                  <a:lnTo>
                    <a:pt x="1060" y="136"/>
                  </a:lnTo>
                  <a:lnTo>
                    <a:pt x="1053" y="140"/>
                  </a:lnTo>
                  <a:lnTo>
                    <a:pt x="1057" y="136"/>
                  </a:lnTo>
                  <a:lnTo>
                    <a:pt x="1050" y="140"/>
                  </a:lnTo>
                  <a:lnTo>
                    <a:pt x="1053" y="140"/>
                  </a:lnTo>
                  <a:lnTo>
                    <a:pt x="1043" y="144"/>
                  </a:lnTo>
                  <a:lnTo>
                    <a:pt x="1033" y="147"/>
                  </a:lnTo>
                  <a:lnTo>
                    <a:pt x="1037" y="147"/>
                  </a:lnTo>
                  <a:lnTo>
                    <a:pt x="1026" y="150"/>
                  </a:lnTo>
                  <a:lnTo>
                    <a:pt x="1020" y="156"/>
                  </a:lnTo>
                  <a:lnTo>
                    <a:pt x="1020" y="156"/>
                  </a:lnTo>
                  <a:lnTo>
                    <a:pt x="1013" y="160"/>
                  </a:lnTo>
                  <a:lnTo>
                    <a:pt x="1003" y="167"/>
                  </a:lnTo>
                  <a:lnTo>
                    <a:pt x="1003" y="167"/>
                  </a:lnTo>
                  <a:lnTo>
                    <a:pt x="997" y="170"/>
                  </a:lnTo>
                  <a:lnTo>
                    <a:pt x="986" y="176"/>
                  </a:lnTo>
                  <a:lnTo>
                    <a:pt x="989" y="176"/>
                  </a:lnTo>
                  <a:lnTo>
                    <a:pt x="980" y="184"/>
                  </a:lnTo>
                  <a:lnTo>
                    <a:pt x="973" y="190"/>
                  </a:lnTo>
                  <a:lnTo>
                    <a:pt x="973" y="187"/>
                  </a:lnTo>
                  <a:lnTo>
                    <a:pt x="966" y="193"/>
                  </a:lnTo>
                  <a:lnTo>
                    <a:pt x="960" y="201"/>
                  </a:lnTo>
                  <a:lnTo>
                    <a:pt x="963" y="197"/>
                  </a:lnTo>
                  <a:lnTo>
                    <a:pt x="957" y="204"/>
                  </a:lnTo>
                  <a:lnTo>
                    <a:pt x="949" y="210"/>
                  </a:lnTo>
                  <a:lnTo>
                    <a:pt x="949" y="207"/>
                  </a:lnTo>
                  <a:lnTo>
                    <a:pt x="946" y="213"/>
                  </a:lnTo>
                  <a:lnTo>
                    <a:pt x="943" y="217"/>
                  </a:lnTo>
                  <a:lnTo>
                    <a:pt x="943" y="217"/>
                  </a:lnTo>
                  <a:lnTo>
                    <a:pt x="940" y="221"/>
                  </a:lnTo>
                  <a:lnTo>
                    <a:pt x="943" y="221"/>
                  </a:lnTo>
                  <a:lnTo>
                    <a:pt x="936" y="224"/>
                  </a:lnTo>
                  <a:lnTo>
                    <a:pt x="940" y="221"/>
                  </a:lnTo>
                  <a:lnTo>
                    <a:pt x="932" y="230"/>
                  </a:lnTo>
                  <a:lnTo>
                    <a:pt x="926" y="241"/>
                  </a:lnTo>
                  <a:lnTo>
                    <a:pt x="923" y="247"/>
                  </a:lnTo>
                  <a:lnTo>
                    <a:pt x="916" y="257"/>
                  </a:lnTo>
                  <a:lnTo>
                    <a:pt x="912" y="264"/>
                  </a:lnTo>
                  <a:lnTo>
                    <a:pt x="906" y="274"/>
                  </a:lnTo>
                  <a:lnTo>
                    <a:pt x="903" y="284"/>
                  </a:lnTo>
                  <a:lnTo>
                    <a:pt x="896" y="290"/>
                  </a:lnTo>
                  <a:lnTo>
                    <a:pt x="892" y="301"/>
                  </a:lnTo>
                  <a:lnTo>
                    <a:pt x="886" y="310"/>
                  </a:lnTo>
                  <a:lnTo>
                    <a:pt x="883" y="321"/>
                  </a:lnTo>
                  <a:lnTo>
                    <a:pt x="880" y="330"/>
                  </a:lnTo>
                  <a:lnTo>
                    <a:pt x="872" y="341"/>
                  </a:lnTo>
                  <a:lnTo>
                    <a:pt x="872" y="341"/>
                  </a:lnTo>
                  <a:lnTo>
                    <a:pt x="869" y="350"/>
                  </a:lnTo>
                  <a:lnTo>
                    <a:pt x="866" y="361"/>
                  </a:lnTo>
                  <a:lnTo>
                    <a:pt x="863" y="371"/>
                  </a:lnTo>
                  <a:lnTo>
                    <a:pt x="860" y="381"/>
                  </a:lnTo>
                  <a:lnTo>
                    <a:pt x="856" y="391"/>
                  </a:lnTo>
                  <a:lnTo>
                    <a:pt x="849" y="401"/>
                  </a:lnTo>
                  <a:lnTo>
                    <a:pt x="846" y="411"/>
                  </a:lnTo>
                  <a:lnTo>
                    <a:pt x="843" y="421"/>
                  </a:lnTo>
                  <a:lnTo>
                    <a:pt x="839" y="431"/>
                  </a:lnTo>
                  <a:lnTo>
                    <a:pt x="836" y="444"/>
                  </a:lnTo>
                  <a:lnTo>
                    <a:pt x="832" y="454"/>
                  </a:lnTo>
                  <a:lnTo>
                    <a:pt x="832" y="464"/>
                  </a:lnTo>
                  <a:lnTo>
                    <a:pt x="829" y="474"/>
                  </a:lnTo>
                  <a:lnTo>
                    <a:pt x="823" y="497"/>
                  </a:lnTo>
                  <a:lnTo>
                    <a:pt x="816" y="521"/>
                  </a:lnTo>
                  <a:lnTo>
                    <a:pt x="812" y="541"/>
                  </a:lnTo>
                  <a:lnTo>
                    <a:pt x="809" y="565"/>
                  </a:lnTo>
                  <a:lnTo>
                    <a:pt x="803" y="588"/>
                  </a:lnTo>
                  <a:lnTo>
                    <a:pt x="799" y="611"/>
                  </a:lnTo>
                  <a:lnTo>
                    <a:pt x="796" y="634"/>
                  </a:lnTo>
                  <a:lnTo>
                    <a:pt x="792" y="658"/>
                  </a:lnTo>
                  <a:lnTo>
                    <a:pt x="789" y="678"/>
                  </a:lnTo>
                  <a:lnTo>
                    <a:pt x="789" y="702"/>
                  </a:lnTo>
                  <a:lnTo>
                    <a:pt x="786" y="722"/>
                  </a:lnTo>
                  <a:lnTo>
                    <a:pt x="786" y="725"/>
                  </a:lnTo>
                  <a:lnTo>
                    <a:pt x="779" y="748"/>
                  </a:lnTo>
                  <a:lnTo>
                    <a:pt x="769" y="771"/>
                  </a:lnTo>
                  <a:lnTo>
                    <a:pt x="763" y="791"/>
                  </a:lnTo>
                  <a:lnTo>
                    <a:pt x="756" y="815"/>
                  </a:lnTo>
                  <a:lnTo>
                    <a:pt x="752" y="835"/>
                  </a:lnTo>
                  <a:lnTo>
                    <a:pt x="746" y="858"/>
                  </a:lnTo>
                  <a:lnTo>
                    <a:pt x="739" y="878"/>
                  </a:lnTo>
                  <a:lnTo>
                    <a:pt x="736" y="902"/>
                  </a:lnTo>
                  <a:lnTo>
                    <a:pt x="662" y="965"/>
                  </a:lnTo>
                  <a:lnTo>
                    <a:pt x="599" y="892"/>
                  </a:lnTo>
                  <a:lnTo>
                    <a:pt x="599" y="868"/>
                  </a:lnTo>
                  <a:lnTo>
                    <a:pt x="596" y="845"/>
                  </a:lnTo>
                  <a:lnTo>
                    <a:pt x="596" y="822"/>
                  </a:lnTo>
                  <a:lnTo>
                    <a:pt x="592" y="798"/>
                  </a:lnTo>
                  <a:lnTo>
                    <a:pt x="592" y="771"/>
                  </a:lnTo>
                  <a:lnTo>
                    <a:pt x="592" y="748"/>
                  </a:lnTo>
                  <a:lnTo>
                    <a:pt x="589" y="742"/>
                  </a:lnTo>
                  <a:lnTo>
                    <a:pt x="582" y="731"/>
                  </a:lnTo>
                  <a:lnTo>
                    <a:pt x="576" y="718"/>
                  </a:lnTo>
                  <a:lnTo>
                    <a:pt x="568" y="705"/>
                  </a:lnTo>
                  <a:lnTo>
                    <a:pt x="559" y="694"/>
                  </a:lnTo>
                  <a:lnTo>
                    <a:pt x="552" y="682"/>
                  </a:lnTo>
                  <a:lnTo>
                    <a:pt x="542" y="668"/>
                  </a:lnTo>
                  <a:lnTo>
                    <a:pt x="536" y="654"/>
                  </a:lnTo>
                  <a:lnTo>
                    <a:pt x="525" y="642"/>
                  </a:lnTo>
                  <a:lnTo>
                    <a:pt x="516" y="625"/>
                  </a:lnTo>
                  <a:lnTo>
                    <a:pt x="505" y="611"/>
                  </a:lnTo>
                  <a:lnTo>
                    <a:pt x="492" y="597"/>
                  </a:lnTo>
                  <a:lnTo>
                    <a:pt x="482" y="585"/>
                  </a:lnTo>
                  <a:lnTo>
                    <a:pt x="471" y="571"/>
                  </a:lnTo>
                  <a:lnTo>
                    <a:pt x="459" y="557"/>
                  </a:lnTo>
                  <a:lnTo>
                    <a:pt x="448" y="545"/>
                  </a:lnTo>
                  <a:lnTo>
                    <a:pt x="439" y="534"/>
                  </a:lnTo>
                  <a:lnTo>
                    <a:pt x="425" y="521"/>
                  </a:lnTo>
                  <a:lnTo>
                    <a:pt x="411" y="508"/>
                  </a:lnTo>
                  <a:lnTo>
                    <a:pt x="402" y="494"/>
                  </a:lnTo>
                  <a:lnTo>
                    <a:pt x="388" y="484"/>
                  </a:lnTo>
                  <a:lnTo>
                    <a:pt x="375" y="474"/>
                  </a:lnTo>
                  <a:lnTo>
                    <a:pt x="365" y="461"/>
                  </a:lnTo>
                  <a:lnTo>
                    <a:pt x="351" y="451"/>
                  </a:lnTo>
                  <a:lnTo>
                    <a:pt x="342" y="441"/>
                  </a:lnTo>
                  <a:lnTo>
                    <a:pt x="328" y="434"/>
                  </a:lnTo>
                  <a:lnTo>
                    <a:pt x="318" y="424"/>
                  </a:lnTo>
                  <a:lnTo>
                    <a:pt x="305" y="417"/>
                  </a:lnTo>
                  <a:lnTo>
                    <a:pt x="295" y="411"/>
                  </a:lnTo>
                  <a:lnTo>
                    <a:pt x="288" y="407"/>
                  </a:lnTo>
                  <a:lnTo>
                    <a:pt x="288" y="407"/>
                  </a:lnTo>
                  <a:lnTo>
                    <a:pt x="285" y="404"/>
                  </a:lnTo>
                  <a:lnTo>
                    <a:pt x="278" y="401"/>
                  </a:lnTo>
                  <a:lnTo>
                    <a:pt x="278" y="401"/>
                  </a:lnTo>
                  <a:lnTo>
                    <a:pt x="275" y="397"/>
                  </a:lnTo>
                  <a:lnTo>
                    <a:pt x="268" y="394"/>
                  </a:lnTo>
                  <a:lnTo>
                    <a:pt x="268" y="394"/>
                  </a:lnTo>
                  <a:lnTo>
                    <a:pt x="265" y="394"/>
                  </a:lnTo>
                  <a:lnTo>
                    <a:pt x="258" y="391"/>
                  </a:lnTo>
                  <a:lnTo>
                    <a:pt x="258" y="391"/>
                  </a:lnTo>
                  <a:lnTo>
                    <a:pt x="255" y="387"/>
                  </a:lnTo>
                  <a:lnTo>
                    <a:pt x="248" y="387"/>
                  </a:lnTo>
                  <a:lnTo>
                    <a:pt x="251" y="387"/>
                  </a:lnTo>
                  <a:lnTo>
                    <a:pt x="245" y="384"/>
                  </a:lnTo>
                  <a:lnTo>
                    <a:pt x="241" y="384"/>
                  </a:lnTo>
                  <a:lnTo>
                    <a:pt x="241" y="384"/>
                  </a:lnTo>
                  <a:lnTo>
                    <a:pt x="238" y="381"/>
                  </a:lnTo>
                  <a:lnTo>
                    <a:pt x="238" y="384"/>
                  </a:lnTo>
                  <a:lnTo>
                    <a:pt x="235" y="381"/>
                  </a:lnTo>
                  <a:lnTo>
                    <a:pt x="235" y="381"/>
                  </a:lnTo>
                  <a:lnTo>
                    <a:pt x="228" y="381"/>
                  </a:lnTo>
                  <a:lnTo>
                    <a:pt x="231" y="381"/>
                  </a:lnTo>
                  <a:lnTo>
                    <a:pt x="228" y="381"/>
                  </a:lnTo>
                  <a:lnTo>
                    <a:pt x="228" y="381"/>
                  </a:lnTo>
                  <a:lnTo>
                    <a:pt x="225" y="381"/>
                  </a:lnTo>
                  <a:lnTo>
                    <a:pt x="228" y="381"/>
                  </a:lnTo>
                  <a:lnTo>
                    <a:pt x="221" y="381"/>
                  </a:lnTo>
                  <a:lnTo>
                    <a:pt x="225" y="381"/>
                  </a:lnTo>
                  <a:lnTo>
                    <a:pt x="218" y="381"/>
                  </a:lnTo>
                  <a:lnTo>
                    <a:pt x="221" y="381"/>
                  </a:lnTo>
                  <a:lnTo>
                    <a:pt x="215" y="381"/>
                  </a:lnTo>
                  <a:lnTo>
                    <a:pt x="221" y="381"/>
                  </a:lnTo>
                  <a:lnTo>
                    <a:pt x="215" y="381"/>
                  </a:lnTo>
                  <a:lnTo>
                    <a:pt x="218" y="381"/>
                  </a:lnTo>
                  <a:lnTo>
                    <a:pt x="211" y="381"/>
                  </a:lnTo>
                  <a:lnTo>
                    <a:pt x="218" y="381"/>
                  </a:lnTo>
                  <a:lnTo>
                    <a:pt x="211" y="381"/>
                  </a:lnTo>
                  <a:lnTo>
                    <a:pt x="215" y="381"/>
                  </a:lnTo>
                  <a:lnTo>
                    <a:pt x="211" y="381"/>
                  </a:lnTo>
                  <a:lnTo>
                    <a:pt x="215" y="381"/>
                  </a:lnTo>
                  <a:lnTo>
                    <a:pt x="211" y="381"/>
                  </a:lnTo>
                  <a:lnTo>
                    <a:pt x="215" y="381"/>
                  </a:lnTo>
                  <a:lnTo>
                    <a:pt x="208" y="381"/>
                  </a:lnTo>
                  <a:lnTo>
                    <a:pt x="215" y="381"/>
                  </a:lnTo>
                  <a:lnTo>
                    <a:pt x="208" y="381"/>
                  </a:lnTo>
                  <a:lnTo>
                    <a:pt x="215" y="381"/>
                  </a:lnTo>
                  <a:lnTo>
                    <a:pt x="208" y="384"/>
                  </a:lnTo>
                  <a:lnTo>
                    <a:pt x="215" y="381"/>
                  </a:lnTo>
                  <a:lnTo>
                    <a:pt x="208" y="384"/>
                  </a:lnTo>
                  <a:lnTo>
                    <a:pt x="215" y="381"/>
                  </a:lnTo>
                  <a:lnTo>
                    <a:pt x="208" y="384"/>
                  </a:lnTo>
                  <a:lnTo>
                    <a:pt x="215" y="381"/>
                  </a:lnTo>
                  <a:lnTo>
                    <a:pt x="208" y="384"/>
                  </a:lnTo>
                  <a:lnTo>
                    <a:pt x="215" y="381"/>
                  </a:lnTo>
                  <a:lnTo>
                    <a:pt x="208" y="384"/>
                  </a:lnTo>
                  <a:lnTo>
                    <a:pt x="215" y="381"/>
                  </a:lnTo>
                  <a:lnTo>
                    <a:pt x="208" y="384"/>
                  </a:lnTo>
                  <a:lnTo>
                    <a:pt x="215" y="381"/>
                  </a:lnTo>
                  <a:lnTo>
                    <a:pt x="208" y="384"/>
                  </a:lnTo>
                  <a:lnTo>
                    <a:pt x="215" y="381"/>
                  </a:lnTo>
                  <a:lnTo>
                    <a:pt x="208" y="387"/>
                  </a:lnTo>
                  <a:lnTo>
                    <a:pt x="211" y="384"/>
                  </a:lnTo>
                  <a:lnTo>
                    <a:pt x="208" y="387"/>
                  </a:lnTo>
                  <a:lnTo>
                    <a:pt x="211" y="384"/>
                  </a:lnTo>
                  <a:lnTo>
                    <a:pt x="208" y="387"/>
                  </a:lnTo>
                  <a:lnTo>
                    <a:pt x="211" y="384"/>
                  </a:lnTo>
                  <a:lnTo>
                    <a:pt x="208" y="391"/>
                  </a:lnTo>
                  <a:lnTo>
                    <a:pt x="211" y="387"/>
                  </a:lnTo>
                  <a:lnTo>
                    <a:pt x="208" y="391"/>
                  </a:lnTo>
                  <a:lnTo>
                    <a:pt x="208" y="387"/>
                  </a:lnTo>
                  <a:lnTo>
                    <a:pt x="204" y="394"/>
                  </a:lnTo>
                  <a:lnTo>
                    <a:pt x="208" y="391"/>
                  </a:lnTo>
                  <a:lnTo>
                    <a:pt x="204" y="394"/>
                  </a:lnTo>
                  <a:lnTo>
                    <a:pt x="208" y="391"/>
                  </a:lnTo>
                  <a:lnTo>
                    <a:pt x="204" y="397"/>
                  </a:lnTo>
                  <a:lnTo>
                    <a:pt x="204" y="394"/>
                  </a:lnTo>
                  <a:lnTo>
                    <a:pt x="201" y="401"/>
                  </a:lnTo>
                  <a:lnTo>
                    <a:pt x="204" y="397"/>
                  </a:lnTo>
                  <a:lnTo>
                    <a:pt x="201" y="404"/>
                  </a:lnTo>
                  <a:lnTo>
                    <a:pt x="201" y="404"/>
                  </a:lnTo>
                  <a:lnTo>
                    <a:pt x="201" y="404"/>
                  </a:lnTo>
                  <a:lnTo>
                    <a:pt x="201" y="411"/>
                  </a:lnTo>
                  <a:lnTo>
                    <a:pt x="201" y="407"/>
                  </a:lnTo>
                  <a:lnTo>
                    <a:pt x="198" y="414"/>
                  </a:lnTo>
                  <a:lnTo>
                    <a:pt x="198" y="421"/>
                  </a:lnTo>
                  <a:lnTo>
                    <a:pt x="198" y="417"/>
                  </a:lnTo>
                  <a:lnTo>
                    <a:pt x="198" y="424"/>
                  </a:lnTo>
                  <a:lnTo>
                    <a:pt x="195" y="431"/>
                  </a:lnTo>
                  <a:lnTo>
                    <a:pt x="195" y="427"/>
                  </a:lnTo>
                  <a:lnTo>
                    <a:pt x="195" y="437"/>
                  </a:lnTo>
                  <a:lnTo>
                    <a:pt x="191" y="444"/>
                  </a:lnTo>
                  <a:lnTo>
                    <a:pt x="195" y="441"/>
                  </a:lnTo>
                  <a:lnTo>
                    <a:pt x="191" y="451"/>
                  </a:lnTo>
                  <a:lnTo>
                    <a:pt x="191" y="461"/>
                  </a:lnTo>
                  <a:lnTo>
                    <a:pt x="191" y="457"/>
                  </a:lnTo>
                  <a:lnTo>
                    <a:pt x="191" y="468"/>
                  </a:lnTo>
                  <a:lnTo>
                    <a:pt x="188" y="477"/>
                  </a:lnTo>
                  <a:lnTo>
                    <a:pt x="188" y="488"/>
                  </a:lnTo>
                  <a:lnTo>
                    <a:pt x="188" y="497"/>
                  </a:lnTo>
                  <a:lnTo>
                    <a:pt x="188" y="508"/>
                  </a:lnTo>
                  <a:lnTo>
                    <a:pt x="188" y="517"/>
                  </a:lnTo>
                  <a:lnTo>
                    <a:pt x="188" y="528"/>
                  </a:lnTo>
                  <a:lnTo>
                    <a:pt x="188" y="541"/>
                  </a:lnTo>
                  <a:lnTo>
                    <a:pt x="188" y="561"/>
                  </a:lnTo>
                  <a:lnTo>
                    <a:pt x="191" y="577"/>
                  </a:lnTo>
                  <a:lnTo>
                    <a:pt x="191" y="597"/>
                  </a:lnTo>
                  <a:lnTo>
                    <a:pt x="195" y="614"/>
                  </a:lnTo>
                  <a:lnTo>
                    <a:pt x="195" y="634"/>
                  </a:lnTo>
                  <a:lnTo>
                    <a:pt x="198" y="654"/>
                  </a:lnTo>
                  <a:lnTo>
                    <a:pt x="201" y="671"/>
                  </a:lnTo>
                  <a:lnTo>
                    <a:pt x="204" y="691"/>
                  </a:lnTo>
                  <a:lnTo>
                    <a:pt x="208" y="711"/>
                  </a:lnTo>
                  <a:lnTo>
                    <a:pt x="211" y="728"/>
                  </a:lnTo>
                  <a:lnTo>
                    <a:pt x="215" y="748"/>
                  </a:lnTo>
                  <a:lnTo>
                    <a:pt x="221" y="768"/>
                  </a:lnTo>
                  <a:lnTo>
                    <a:pt x="225" y="785"/>
                  </a:lnTo>
                  <a:lnTo>
                    <a:pt x="231" y="805"/>
                  </a:lnTo>
                  <a:lnTo>
                    <a:pt x="235" y="825"/>
                  </a:lnTo>
                  <a:lnTo>
                    <a:pt x="241" y="845"/>
                  </a:lnTo>
                  <a:lnTo>
                    <a:pt x="248" y="862"/>
                  </a:lnTo>
                  <a:lnTo>
                    <a:pt x="251" y="882"/>
                  </a:lnTo>
                  <a:lnTo>
                    <a:pt x="258" y="902"/>
                  </a:lnTo>
                  <a:lnTo>
                    <a:pt x="265" y="918"/>
                  </a:lnTo>
                  <a:lnTo>
                    <a:pt x="271" y="938"/>
                  </a:lnTo>
                  <a:lnTo>
                    <a:pt x="278" y="958"/>
                  </a:lnTo>
                  <a:lnTo>
                    <a:pt x="285" y="975"/>
                  </a:lnTo>
                  <a:lnTo>
                    <a:pt x="295" y="995"/>
                  </a:lnTo>
                  <a:lnTo>
                    <a:pt x="301" y="1015"/>
                  </a:lnTo>
                  <a:lnTo>
                    <a:pt x="308" y="1032"/>
                  </a:lnTo>
                  <a:lnTo>
                    <a:pt x="318" y="1052"/>
                  </a:lnTo>
                  <a:lnTo>
                    <a:pt x="325" y="1072"/>
                  </a:lnTo>
                  <a:lnTo>
                    <a:pt x="335" y="1089"/>
                  </a:lnTo>
                  <a:lnTo>
                    <a:pt x="342" y="1109"/>
                  </a:lnTo>
                  <a:lnTo>
                    <a:pt x="351" y="1129"/>
                  </a:lnTo>
                  <a:lnTo>
                    <a:pt x="358" y="1146"/>
                  </a:lnTo>
                  <a:lnTo>
                    <a:pt x="368" y="1166"/>
                  </a:lnTo>
                  <a:lnTo>
                    <a:pt x="371" y="1169"/>
                  </a:lnTo>
                  <a:lnTo>
                    <a:pt x="378" y="1186"/>
                  </a:lnTo>
                  <a:lnTo>
                    <a:pt x="385" y="1206"/>
                  </a:lnTo>
                  <a:lnTo>
                    <a:pt x="395" y="1223"/>
                  </a:lnTo>
                  <a:lnTo>
                    <a:pt x="411" y="1263"/>
                  </a:lnTo>
                  <a:lnTo>
                    <a:pt x="428" y="1299"/>
                  </a:lnTo>
                  <a:lnTo>
                    <a:pt x="448" y="1339"/>
                  </a:lnTo>
                  <a:lnTo>
                    <a:pt x="468" y="1376"/>
                  </a:lnTo>
                  <a:lnTo>
                    <a:pt x="485" y="1416"/>
                  </a:lnTo>
                  <a:lnTo>
                    <a:pt x="505" y="1453"/>
                  </a:lnTo>
                  <a:lnTo>
                    <a:pt x="525" y="1490"/>
                  </a:lnTo>
                  <a:lnTo>
                    <a:pt x="545" y="1527"/>
                  </a:lnTo>
                  <a:lnTo>
                    <a:pt x="582" y="1604"/>
                  </a:lnTo>
                  <a:lnTo>
                    <a:pt x="605" y="1647"/>
                  </a:lnTo>
                  <a:lnTo>
                    <a:pt x="622" y="1677"/>
                  </a:lnTo>
                  <a:lnTo>
                    <a:pt x="639" y="1714"/>
                  </a:lnTo>
                  <a:lnTo>
                    <a:pt x="656" y="1750"/>
                  </a:lnTo>
                  <a:lnTo>
                    <a:pt x="682" y="1800"/>
                  </a:lnTo>
                  <a:lnTo>
                    <a:pt x="706" y="1854"/>
                  </a:lnTo>
                  <a:lnTo>
                    <a:pt x="729" y="1904"/>
                  </a:lnTo>
                  <a:lnTo>
                    <a:pt x="752" y="1954"/>
                  </a:lnTo>
                  <a:lnTo>
                    <a:pt x="779" y="2005"/>
                  </a:lnTo>
                  <a:lnTo>
                    <a:pt x="789" y="2028"/>
                  </a:lnTo>
                  <a:lnTo>
                    <a:pt x="803" y="2054"/>
                  </a:lnTo>
                  <a:lnTo>
                    <a:pt x="816" y="2078"/>
                  </a:lnTo>
                  <a:lnTo>
                    <a:pt x="829" y="2105"/>
                  </a:lnTo>
                  <a:lnTo>
                    <a:pt x="839" y="2128"/>
                  </a:lnTo>
                  <a:lnTo>
                    <a:pt x="843" y="2131"/>
                  </a:lnTo>
                  <a:lnTo>
                    <a:pt x="852" y="2151"/>
                  </a:lnTo>
                  <a:lnTo>
                    <a:pt x="856" y="2161"/>
                  </a:lnTo>
                  <a:lnTo>
                    <a:pt x="860" y="2158"/>
                  </a:lnTo>
                  <a:lnTo>
                    <a:pt x="856" y="2158"/>
                  </a:lnTo>
                  <a:lnTo>
                    <a:pt x="860" y="2155"/>
                  </a:lnTo>
                  <a:lnTo>
                    <a:pt x="866" y="2151"/>
                  </a:lnTo>
                  <a:lnTo>
                    <a:pt x="863" y="2151"/>
                  </a:lnTo>
                  <a:lnTo>
                    <a:pt x="869" y="2141"/>
                  </a:lnTo>
                  <a:lnTo>
                    <a:pt x="880" y="2131"/>
                  </a:lnTo>
                  <a:lnTo>
                    <a:pt x="876" y="2134"/>
                  </a:lnTo>
                  <a:lnTo>
                    <a:pt x="883" y="2125"/>
                  </a:lnTo>
                  <a:lnTo>
                    <a:pt x="889" y="2114"/>
                  </a:lnTo>
                  <a:lnTo>
                    <a:pt x="896" y="2105"/>
                  </a:lnTo>
                  <a:lnTo>
                    <a:pt x="903" y="2091"/>
                  </a:lnTo>
                  <a:lnTo>
                    <a:pt x="909" y="2081"/>
                  </a:lnTo>
                  <a:lnTo>
                    <a:pt x="916" y="2068"/>
                  </a:lnTo>
                  <a:lnTo>
                    <a:pt x="920" y="2058"/>
                  </a:lnTo>
                  <a:lnTo>
                    <a:pt x="926" y="2045"/>
                  </a:lnTo>
                  <a:lnTo>
                    <a:pt x="932" y="2031"/>
                  </a:lnTo>
                  <a:lnTo>
                    <a:pt x="936" y="2017"/>
                  </a:lnTo>
                  <a:lnTo>
                    <a:pt x="943" y="2005"/>
                  </a:lnTo>
                  <a:lnTo>
                    <a:pt x="946" y="1991"/>
                  </a:lnTo>
                  <a:lnTo>
                    <a:pt x="949" y="1985"/>
                  </a:lnTo>
                  <a:lnTo>
                    <a:pt x="953" y="1974"/>
                  </a:lnTo>
                  <a:lnTo>
                    <a:pt x="957" y="1960"/>
                  </a:lnTo>
                  <a:lnTo>
                    <a:pt x="963" y="1948"/>
                  </a:lnTo>
                  <a:lnTo>
                    <a:pt x="966" y="1931"/>
                  </a:lnTo>
                  <a:lnTo>
                    <a:pt x="969" y="1917"/>
                  </a:lnTo>
                  <a:lnTo>
                    <a:pt x="977" y="1900"/>
                  </a:lnTo>
                  <a:lnTo>
                    <a:pt x="980" y="1884"/>
                  </a:lnTo>
                  <a:lnTo>
                    <a:pt x="983" y="1871"/>
                  </a:lnTo>
                  <a:lnTo>
                    <a:pt x="986" y="1854"/>
                  </a:lnTo>
                  <a:lnTo>
                    <a:pt x="989" y="1837"/>
                  </a:lnTo>
                  <a:lnTo>
                    <a:pt x="997" y="1824"/>
                  </a:lnTo>
                  <a:lnTo>
                    <a:pt x="1000" y="1807"/>
                  </a:lnTo>
                  <a:lnTo>
                    <a:pt x="1003" y="1791"/>
                  </a:lnTo>
                  <a:lnTo>
                    <a:pt x="1006" y="1760"/>
                  </a:lnTo>
                  <a:lnTo>
                    <a:pt x="1013" y="1727"/>
                  </a:lnTo>
                  <a:lnTo>
                    <a:pt x="1020" y="1697"/>
                  </a:lnTo>
                  <a:lnTo>
                    <a:pt x="1020" y="1687"/>
                  </a:lnTo>
                  <a:lnTo>
                    <a:pt x="1023" y="1667"/>
                  </a:lnTo>
                  <a:lnTo>
                    <a:pt x="1026" y="1637"/>
                  </a:lnTo>
                  <a:lnTo>
                    <a:pt x="1033" y="1610"/>
                  </a:lnTo>
                  <a:lnTo>
                    <a:pt x="1040" y="1556"/>
                  </a:lnTo>
                  <a:lnTo>
                    <a:pt x="1043" y="1510"/>
                  </a:lnTo>
                  <a:lnTo>
                    <a:pt x="1046" y="1487"/>
                  </a:lnTo>
                  <a:lnTo>
                    <a:pt x="1050" y="1467"/>
                  </a:lnTo>
                  <a:lnTo>
                    <a:pt x="1053" y="1459"/>
                  </a:lnTo>
                  <a:lnTo>
                    <a:pt x="1053" y="1450"/>
                  </a:lnTo>
                  <a:lnTo>
                    <a:pt x="1057" y="1430"/>
                  </a:lnTo>
                  <a:lnTo>
                    <a:pt x="1057" y="1410"/>
                  </a:lnTo>
                  <a:lnTo>
                    <a:pt x="1060" y="1390"/>
                  </a:lnTo>
                  <a:lnTo>
                    <a:pt x="1066" y="1353"/>
                  </a:lnTo>
                  <a:lnTo>
                    <a:pt x="1073" y="1309"/>
                  </a:lnTo>
                  <a:lnTo>
                    <a:pt x="1080" y="1269"/>
                  </a:lnTo>
                  <a:lnTo>
                    <a:pt x="1086" y="1226"/>
                  </a:lnTo>
                  <a:lnTo>
                    <a:pt x="1103" y="1139"/>
                  </a:lnTo>
                  <a:lnTo>
                    <a:pt x="1110" y="1095"/>
                  </a:lnTo>
                  <a:lnTo>
                    <a:pt x="1117" y="1052"/>
                  </a:lnTo>
                  <a:lnTo>
                    <a:pt x="1127" y="1006"/>
                  </a:lnTo>
                  <a:lnTo>
                    <a:pt x="1133" y="958"/>
                  </a:lnTo>
                  <a:lnTo>
                    <a:pt x="1140" y="915"/>
                  </a:lnTo>
                  <a:lnTo>
                    <a:pt x="1143" y="892"/>
                  </a:lnTo>
                  <a:lnTo>
                    <a:pt x="1147" y="868"/>
                  </a:lnTo>
                  <a:lnTo>
                    <a:pt x="1150" y="845"/>
                  </a:lnTo>
                  <a:lnTo>
                    <a:pt x="1153" y="822"/>
                  </a:lnTo>
                  <a:lnTo>
                    <a:pt x="1157" y="798"/>
                  </a:lnTo>
                  <a:lnTo>
                    <a:pt x="1160" y="775"/>
                  </a:lnTo>
                  <a:lnTo>
                    <a:pt x="1160" y="771"/>
                  </a:lnTo>
                  <a:lnTo>
                    <a:pt x="1160" y="755"/>
                  </a:lnTo>
                  <a:lnTo>
                    <a:pt x="1163" y="731"/>
                  </a:lnTo>
                  <a:lnTo>
                    <a:pt x="1163" y="708"/>
                  </a:lnTo>
                  <a:lnTo>
                    <a:pt x="1167" y="685"/>
                  </a:lnTo>
                  <a:lnTo>
                    <a:pt x="1167" y="662"/>
                  </a:lnTo>
                  <a:lnTo>
                    <a:pt x="1170" y="642"/>
                  </a:lnTo>
                  <a:lnTo>
                    <a:pt x="1170" y="617"/>
                  </a:lnTo>
                  <a:lnTo>
                    <a:pt x="1170" y="594"/>
                  </a:lnTo>
                  <a:lnTo>
                    <a:pt x="1170" y="571"/>
                  </a:lnTo>
                  <a:lnTo>
                    <a:pt x="1173" y="551"/>
                  </a:lnTo>
                  <a:lnTo>
                    <a:pt x="1173" y="528"/>
                  </a:lnTo>
                  <a:lnTo>
                    <a:pt x="1170" y="508"/>
                  </a:lnTo>
                  <a:lnTo>
                    <a:pt x="1170" y="484"/>
                  </a:lnTo>
                  <a:lnTo>
                    <a:pt x="1170" y="464"/>
                  </a:lnTo>
                  <a:lnTo>
                    <a:pt x="1170" y="444"/>
                  </a:lnTo>
                  <a:lnTo>
                    <a:pt x="1167" y="424"/>
                  </a:lnTo>
                  <a:lnTo>
                    <a:pt x="1167" y="401"/>
                  </a:lnTo>
                  <a:lnTo>
                    <a:pt x="1163" y="381"/>
                  </a:lnTo>
                  <a:lnTo>
                    <a:pt x="1160" y="361"/>
                  </a:lnTo>
                  <a:lnTo>
                    <a:pt x="1157" y="341"/>
                  </a:lnTo>
                  <a:lnTo>
                    <a:pt x="1153" y="324"/>
                  </a:lnTo>
                  <a:lnTo>
                    <a:pt x="1150" y="304"/>
                  </a:lnTo>
                  <a:lnTo>
                    <a:pt x="1150" y="294"/>
                  </a:lnTo>
                  <a:lnTo>
                    <a:pt x="1147" y="284"/>
                  </a:lnTo>
                  <a:lnTo>
                    <a:pt x="1143" y="274"/>
                  </a:lnTo>
                  <a:lnTo>
                    <a:pt x="1143" y="267"/>
                  </a:lnTo>
                  <a:lnTo>
                    <a:pt x="1140" y="257"/>
                  </a:lnTo>
                  <a:lnTo>
                    <a:pt x="1137" y="247"/>
                  </a:lnTo>
                  <a:lnTo>
                    <a:pt x="1133" y="241"/>
                  </a:lnTo>
                  <a:lnTo>
                    <a:pt x="1130" y="230"/>
                  </a:lnTo>
                  <a:lnTo>
                    <a:pt x="1130" y="221"/>
                  </a:lnTo>
                  <a:lnTo>
                    <a:pt x="1127" y="213"/>
                  </a:lnTo>
                  <a:lnTo>
                    <a:pt x="1123" y="204"/>
                  </a:lnTo>
                  <a:lnTo>
                    <a:pt x="1120" y="197"/>
                  </a:lnTo>
                  <a:lnTo>
                    <a:pt x="1117" y="187"/>
                  </a:lnTo>
                  <a:lnTo>
                    <a:pt x="1113" y="180"/>
                  </a:lnTo>
                  <a:lnTo>
                    <a:pt x="1110" y="170"/>
                  </a:lnTo>
                  <a:lnTo>
                    <a:pt x="1106" y="164"/>
                  </a:lnTo>
                  <a:lnTo>
                    <a:pt x="1103" y="156"/>
                  </a:lnTo>
                  <a:lnTo>
                    <a:pt x="1100" y="147"/>
                  </a:lnTo>
                  <a:lnTo>
                    <a:pt x="1093" y="140"/>
                  </a:lnTo>
                  <a:lnTo>
                    <a:pt x="1093" y="136"/>
                  </a:lnTo>
                  <a:lnTo>
                    <a:pt x="1090" y="133"/>
                  </a:lnTo>
                  <a:lnTo>
                    <a:pt x="1090" y="133"/>
                  </a:lnTo>
                  <a:lnTo>
                    <a:pt x="1090" y="130"/>
                  </a:lnTo>
                  <a:lnTo>
                    <a:pt x="1090" y="133"/>
                  </a:lnTo>
                  <a:lnTo>
                    <a:pt x="1086" y="130"/>
                  </a:lnTo>
                  <a:lnTo>
                    <a:pt x="1090" y="133"/>
                  </a:lnTo>
                  <a:lnTo>
                    <a:pt x="1086" y="130"/>
                  </a:lnTo>
                  <a:lnTo>
                    <a:pt x="1090" y="133"/>
                  </a:lnTo>
                  <a:lnTo>
                    <a:pt x="1090" y="133"/>
                  </a:lnTo>
                  <a:lnTo>
                    <a:pt x="1086" y="130"/>
                  </a:lnTo>
                  <a:lnTo>
                    <a:pt x="1090" y="130"/>
                  </a:lnTo>
                  <a:lnTo>
                    <a:pt x="1086" y="130"/>
                  </a:lnTo>
                  <a:lnTo>
                    <a:pt x="1090" y="130"/>
                  </a:lnTo>
                  <a:lnTo>
                    <a:pt x="1086" y="130"/>
                  </a:lnTo>
                  <a:lnTo>
                    <a:pt x="1090" y="130"/>
                  </a:lnTo>
                  <a:lnTo>
                    <a:pt x="1086" y="130"/>
                  </a:lnTo>
                  <a:lnTo>
                    <a:pt x="1090" y="130"/>
                  </a:lnTo>
                  <a:lnTo>
                    <a:pt x="1083" y="130"/>
                  </a:lnTo>
                  <a:lnTo>
                    <a:pt x="1086" y="130"/>
                  </a:lnTo>
                  <a:lnTo>
                    <a:pt x="1083" y="130"/>
                  </a:lnTo>
                  <a:lnTo>
                    <a:pt x="1086" y="130"/>
                  </a:lnTo>
                  <a:lnTo>
                    <a:pt x="1083" y="130"/>
                  </a:lnTo>
                  <a:lnTo>
                    <a:pt x="1086" y="130"/>
                  </a:lnTo>
                  <a:lnTo>
                    <a:pt x="1080" y="130"/>
                  </a:lnTo>
                  <a:lnTo>
                    <a:pt x="1083" y="130"/>
                  </a:lnTo>
                  <a:lnTo>
                    <a:pt x="1080" y="130"/>
                  </a:lnTo>
                  <a:lnTo>
                    <a:pt x="1083" y="130"/>
                  </a:lnTo>
                  <a:lnTo>
                    <a:pt x="1077" y="133"/>
                  </a:lnTo>
                  <a:close/>
                  <a:moveTo>
                    <a:pt x="1090" y="133"/>
                  </a:moveTo>
                  <a:lnTo>
                    <a:pt x="1090" y="130"/>
                  </a:lnTo>
                  <a:lnTo>
                    <a:pt x="1086" y="130"/>
                  </a:lnTo>
                  <a:close/>
                  <a:moveTo>
                    <a:pt x="1090" y="130"/>
                  </a:moveTo>
                  <a:lnTo>
                    <a:pt x="1086" y="130"/>
                  </a:lnTo>
                  <a:lnTo>
                    <a:pt x="1090" y="130"/>
                  </a:lnTo>
                  <a:lnTo>
                    <a:pt x="1086" y="130"/>
                  </a:lnTo>
                  <a:lnTo>
                    <a:pt x="1090" y="130"/>
                  </a:lnTo>
                  <a:lnTo>
                    <a:pt x="1086" y="130"/>
                  </a:lnTo>
                  <a:lnTo>
                    <a:pt x="1090" y="130"/>
                  </a:lnTo>
                  <a:lnTo>
                    <a:pt x="1086" y="130"/>
                  </a:lnTo>
                  <a:lnTo>
                    <a:pt x="1090" y="130"/>
                  </a:lnTo>
                  <a:lnTo>
                    <a:pt x="1086" y="13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6"/>
            <p:cNvSpPr/>
            <p:nvPr/>
          </p:nvSpPr>
          <p:spPr>
            <a:xfrm>
              <a:off x="3961950" y="2113800"/>
              <a:ext cx="19575" cy="63100"/>
            </a:xfrm>
            <a:custGeom>
              <a:rect b="b" l="l" r="r" t="t"/>
              <a:pathLst>
                <a:path extrusionOk="0" h="2524" w="783">
                  <a:moveTo>
                    <a:pt x="642" y="1892"/>
                  </a:moveTo>
                  <a:lnTo>
                    <a:pt x="639" y="1936"/>
                  </a:lnTo>
                  <a:lnTo>
                    <a:pt x="639" y="1962"/>
                  </a:lnTo>
                  <a:lnTo>
                    <a:pt x="639" y="1989"/>
                  </a:lnTo>
                  <a:lnTo>
                    <a:pt x="636" y="2012"/>
                  </a:lnTo>
                  <a:lnTo>
                    <a:pt x="636" y="2039"/>
                  </a:lnTo>
                  <a:lnTo>
                    <a:pt x="632" y="2066"/>
                  </a:lnTo>
                  <a:lnTo>
                    <a:pt x="632" y="2092"/>
                  </a:lnTo>
                  <a:lnTo>
                    <a:pt x="629" y="2119"/>
                  </a:lnTo>
                  <a:lnTo>
                    <a:pt x="625" y="2146"/>
                  </a:lnTo>
                  <a:lnTo>
                    <a:pt x="622" y="2172"/>
                  </a:lnTo>
                  <a:lnTo>
                    <a:pt x="619" y="2200"/>
                  </a:lnTo>
                  <a:lnTo>
                    <a:pt x="619" y="2212"/>
                  </a:lnTo>
                  <a:lnTo>
                    <a:pt x="616" y="2223"/>
                  </a:lnTo>
                  <a:lnTo>
                    <a:pt x="612" y="2236"/>
                  </a:lnTo>
                  <a:lnTo>
                    <a:pt x="612" y="2249"/>
                  </a:lnTo>
                  <a:lnTo>
                    <a:pt x="609" y="2263"/>
                  </a:lnTo>
                  <a:lnTo>
                    <a:pt x="605" y="2276"/>
                  </a:lnTo>
                  <a:lnTo>
                    <a:pt x="602" y="2289"/>
                  </a:lnTo>
                  <a:lnTo>
                    <a:pt x="599" y="2300"/>
                  </a:lnTo>
                  <a:lnTo>
                    <a:pt x="596" y="2313"/>
                  </a:lnTo>
                  <a:lnTo>
                    <a:pt x="592" y="2326"/>
                  </a:lnTo>
                  <a:lnTo>
                    <a:pt x="589" y="2340"/>
                  </a:lnTo>
                  <a:lnTo>
                    <a:pt x="585" y="2349"/>
                  </a:lnTo>
                  <a:lnTo>
                    <a:pt x="582" y="2363"/>
                  </a:lnTo>
                  <a:lnTo>
                    <a:pt x="579" y="2377"/>
                  </a:lnTo>
                  <a:lnTo>
                    <a:pt x="576" y="2380"/>
                  </a:lnTo>
                  <a:lnTo>
                    <a:pt x="576" y="2380"/>
                  </a:lnTo>
                  <a:lnTo>
                    <a:pt x="576" y="2383"/>
                  </a:lnTo>
                  <a:lnTo>
                    <a:pt x="576" y="2380"/>
                  </a:lnTo>
                  <a:lnTo>
                    <a:pt x="576" y="2390"/>
                  </a:lnTo>
                  <a:lnTo>
                    <a:pt x="572" y="2403"/>
                  </a:lnTo>
                  <a:lnTo>
                    <a:pt x="572" y="2417"/>
                  </a:lnTo>
                  <a:lnTo>
                    <a:pt x="568" y="2430"/>
                  </a:lnTo>
                  <a:lnTo>
                    <a:pt x="568" y="2443"/>
                  </a:lnTo>
                  <a:lnTo>
                    <a:pt x="565" y="2457"/>
                  </a:lnTo>
                  <a:lnTo>
                    <a:pt x="559" y="2470"/>
                  </a:lnTo>
                  <a:lnTo>
                    <a:pt x="548" y="2487"/>
                  </a:lnTo>
                  <a:lnTo>
                    <a:pt x="539" y="2493"/>
                  </a:lnTo>
                  <a:lnTo>
                    <a:pt x="528" y="2503"/>
                  </a:lnTo>
                  <a:lnTo>
                    <a:pt x="519" y="2510"/>
                  </a:lnTo>
                  <a:lnTo>
                    <a:pt x="519" y="2510"/>
                  </a:lnTo>
                  <a:lnTo>
                    <a:pt x="505" y="2513"/>
                  </a:lnTo>
                  <a:lnTo>
                    <a:pt x="505" y="2517"/>
                  </a:lnTo>
                  <a:lnTo>
                    <a:pt x="492" y="2520"/>
                  </a:lnTo>
                  <a:lnTo>
                    <a:pt x="475" y="2523"/>
                  </a:lnTo>
                  <a:lnTo>
                    <a:pt x="462" y="2523"/>
                  </a:lnTo>
                  <a:lnTo>
                    <a:pt x="462" y="2523"/>
                  </a:lnTo>
                  <a:lnTo>
                    <a:pt x="448" y="2523"/>
                  </a:lnTo>
                  <a:lnTo>
                    <a:pt x="445" y="2523"/>
                  </a:lnTo>
                  <a:lnTo>
                    <a:pt x="428" y="2517"/>
                  </a:lnTo>
                  <a:lnTo>
                    <a:pt x="411" y="2510"/>
                  </a:lnTo>
                  <a:lnTo>
                    <a:pt x="411" y="2510"/>
                  </a:lnTo>
                  <a:lnTo>
                    <a:pt x="395" y="2500"/>
                  </a:lnTo>
                  <a:lnTo>
                    <a:pt x="395" y="2500"/>
                  </a:lnTo>
                  <a:lnTo>
                    <a:pt x="382" y="2490"/>
                  </a:lnTo>
                  <a:lnTo>
                    <a:pt x="382" y="2490"/>
                  </a:lnTo>
                  <a:lnTo>
                    <a:pt x="368" y="2477"/>
                  </a:lnTo>
                  <a:lnTo>
                    <a:pt x="362" y="2467"/>
                  </a:lnTo>
                  <a:lnTo>
                    <a:pt x="355" y="2450"/>
                  </a:lnTo>
                  <a:lnTo>
                    <a:pt x="351" y="2440"/>
                  </a:lnTo>
                  <a:lnTo>
                    <a:pt x="348" y="2430"/>
                  </a:lnTo>
                  <a:lnTo>
                    <a:pt x="342" y="2417"/>
                  </a:lnTo>
                  <a:lnTo>
                    <a:pt x="342" y="2417"/>
                  </a:lnTo>
                  <a:lnTo>
                    <a:pt x="342" y="2406"/>
                  </a:lnTo>
                  <a:lnTo>
                    <a:pt x="338" y="2397"/>
                  </a:lnTo>
                  <a:lnTo>
                    <a:pt x="338" y="2380"/>
                  </a:lnTo>
                  <a:lnTo>
                    <a:pt x="338" y="2363"/>
                  </a:lnTo>
                  <a:lnTo>
                    <a:pt x="338" y="2357"/>
                  </a:lnTo>
                  <a:lnTo>
                    <a:pt x="335" y="2353"/>
                  </a:lnTo>
                  <a:lnTo>
                    <a:pt x="335" y="2349"/>
                  </a:lnTo>
                  <a:lnTo>
                    <a:pt x="335" y="2349"/>
                  </a:lnTo>
                  <a:lnTo>
                    <a:pt x="331" y="2329"/>
                  </a:lnTo>
                  <a:lnTo>
                    <a:pt x="328" y="2309"/>
                  </a:lnTo>
                  <a:lnTo>
                    <a:pt x="322" y="2269"/>
                  </a:lnTo>
                  <a:lnTo>
                    <a:pt x="315" y="2229"/>
                  </a:lnTo>
                  <a:lnTo>
                    <a:pt x="308" y="2189"/>
                  </a:lnTo>
                  <a:lnTo>
                    <a:pt x="295" y="2119"/>
                  </a:lnTo>
                  <a:lnTo>
                    <a:pt x="285" y="2049"/>
                  </a:lnTo>
                  <a:lnTo>
                    <a:pt x="271" y="1979"/>
                  </a:lnTo>
                  <a:lnTo>
                    <a:pt x="265" y="1939"/>
                  </a:lnTo>
                  <a:lnTo>
                    <a:pt x="261" y="1908"/>
                  </a:lnTo>
                  <a:lnTo>
                    <a:pt x="251" y="1839"/>
                  </a:lnTo>
                  <a:lnTo>
                    <a:pt x="241" y="1768"/>
                  </a:lnTo>
                  <a:lnTo>
                    <a:pt x="231" y="1698"/>
                  </a:lnTo>
                  <a:lnTo>
                    <a:pt x="225" y="1628"/>
                  </a:lnTo>
                  <a:lnTo>
                    <a:pt x="201" y="1441"/>
                  </a:lnTo>
                  <a:lnTo>
                    <a:pt x="188" y="1347"/>
                  </a:lnTo>
                  <a:lnTo>
                    <a:pt x="178" y="1257"/>
                  </a:lnTo>
                  <a:lnTo>
                    <a:pt x="171" y="1210"/>
                  </a:lnTo>
                  <a:lnTo>
                    <a:pt x="164" y="1164"/>
                  </a:lnTo>
                  <a:lnTo>
                    <a:pt x="158" y="1117"/>
                  </a:lnTo>
                  <a:lnTo>
                    <a:pt x="151" y="1077"/>
                  </a:lnTo>
                  <a:lnTo>
                    <a:pt x="151" y="1070"/>
                  </a:lnTo>
                  <a:lnTo>
                    <a:pt x="144" y="1023"/>
                  </a:lnTo>
                  <a:lnTo>
                    <a:pt x="138" y="980"/>
                  </a:lnTo>
                  <a:lnTo>
                    <a:pt x="131" y="933"/>
                  </a:lnTo>
                  <a:lnTo>
                    <a:pt x="124" y="886"/>
                  </a:lnTo>
                  <a:lnTo>
                    <a:pt x="115" y="840"/>
                  </a:lnTo>
                  <a:lnTo>
                    <a:pt x="107" y="796"/>
                  </a:lnTo>
                  <a:lnTo>
                    <a:pt x="101" y="749"/>
                  </a:lnTo>
                  <a:lnTo>
                    <a:pt x="91" y="703"/>
                  </a:lnTo>
                  <a:lnTo>
                    <a:pt x="84" y="659"/>
                  </a:lnTo>
                  <a:lnTo>
                    <a:pt x="75" y="613"/>
                  </a:lnTo>
                  <a:lnTo>
                    <a:pt x="75" y="606"/>
                  </a:lnTo>
                  <a:lnTo>
                    <a:pt x="64" y="565"/>
                  </a:lnTo>
                  <a:lnTo>
                    <a:pt x="58" y="522"/>
                  </a:lnTo>
                  <a:lnTo>
                    <a:pt x="47" y="476"/>
                  </a:lnTo>
                  <a:lnTo>
                    <a:pt x="38" y="432"/>
                  </a:lnTo>
                  <a:lnTo>
                    <a:pt x="27" y="385"/>
                  </a:lnTo>
                  <a:lnTo>
                    <a:pt x="14" y="342"/>
                  </a:lnTo>
                  <a:lnTo>
                    <a:pt x="4" y="295"/>
                  </a:lnTo>
                  <a:lnTo>
                    <a:pt x="1" y="278"/>
                  </a:lnTo>
                  <a:lnTo>
                    <a:pt x="1" y="275"/>
                  </a:lnTo>
                  <a:lnTo>
                    <a:pt x="4" y="248"/>
                  </a:lnTo>
                  <a:lnTo>
                    <a:pt x="4" y="225"/>
                  </a:lnTo>
                  <a:lnTo>
                    <a:pt x="4" y="198"/>
                  </a:lnTo>
                  <a:lnTo>
                    <a:pt x="4" y="175"/>
                  </a:lnTo>
                  <a:lnTo>
                    <a:pt x="4" y="152"/>
                  </a:lnTo>
                  <a:lnTo>
                    <a:pt x="18" y="121"/>
                  </a:lnTo>
                  <a:lnTo>
                    <a:pt x="47" y="138"/>
                  </a:lnTo>
                  <a:lnTo>
                    <a:pt x="61" y="158"/>
                  </a:lnTo>
                  <a:lnTo>
                    <a:pt x="75" y="178"/>
                  </a:lnTo>
                  <a:lnTo>
                    <a:pt x="87" y="198"/>
                  </a:lnTo>
                  <a:lnTo>
                    <a:pt x="104" y="218"/>
                  </a:lnTo>
                  <a:lnTo>
                    <a:pt x="121" y="238"/>
                  </a:lnTo>
                  <a:lnTo>
                    <a:pt x="124" y="242"/>
                  </a:lnTo>
                  <a:lnTo>
                    <a:pt x="131" y="258"/>
                  </a:lnTo>
                  <a:lnTo>
                    <a:pt x="144" y="305"/>
                  </a:lnTo>
                  <a:lnTo>
                    <a:pt x="161" y="348"/>
                  </a:lnTo>
                  <a:lnTo>
                    <a:pt x="175" y="395"/>
                  </a:lnTo>
                  <a:lnTo>
                    <a:pt x="188" y="439"/>
                  </a:lnTo>
                  <a:lnTo>
                    <a:pt x="201" y="485"/>
                  </a:lnTo>
                  <a:lnTo>
                    <a:pt x="215" y="533"/>
                  </a:lnTo>
                  <a:lnTo>
                    <a:pt x="225" y="573"/>
                  </a:lnTo>
                  <a:lnTo>
                    <a:pt x="228" y="576"/>
                  </a:lnTo>
                  <a:lnTo>
                    <a:pt x="238" y="622"/>
                  </a:lnTo>
                  <a:lnTo>
                    <a:pt x="251" y="669"/>
                  </a:lnTo>
                  <a:lnTo>
                    <a:pt x="261" y="716"/>
                  </a:lnTo>
                  <a:lnTo>
                    <a:pt x="271" y="763"/>
                  </a:lnTo>
                  <a:lnTo>
                    <a:pt x="281" y="806"/>
                  </a:lnTo>
                  <a:lnTo>
                    <a:pt x="295" y="853"/>
                  </a:lnTo>
                  <a:lnTo>
                    <a:pt x="305" y="900"/>
                  </a:lnTo>
                  <a:lnTo>
                    <a:pt x="315" y="946"/>
                  </a:lnTo>
                  <a:lnTo>
                    <a:pt x="322" y="994"/>
                  </a:lnTo>
                  <a:lnTo>
                    <a:pt x="331" y="1040"/>
                  </a:lnTo>
                  <a:lnTo>
                    <a:pt x="335" y="1047"/>
                  </a:lnTo>
                  <a:lnTo>
                    <a:pt x="342" y="1087"/>
                  </a:lnTo>
                  <a:lnTo>
                    <a:pt x="351" y="1134"/>
                  </a:lnTo>
                  <a:lnTo>
                    <a:pt x="358" y="1180"/>
                  </a:lnTo>
                  <a:lnTo>
                    <a:pt x="368" y="1224"/>
                  </a:lnTo>
                  <a:lnTo>
                    <a:pt x="385" y="1318"/>
                  </a:lnTo>
                  <a:lnTo>
                    <a:pt x="402" y="1411"/>
                  </a:lnTo>
                  <a:lnTo>
                    <a:pt x="435" y="1595"/>
                  </a:lnTo>
                  <a:lnTo>
                    <a:pt x="448" y="1665"/>
                  </a:lnTo>
                  <a:lnTo>
                    <a:pt x="462" y="1731"/>
                  </a:lnTo>
                  <a:lnTo>
                    <a:pt x="471" y="1802"/>
                  </a:lnTo>
                  <a:lnTo>
                    <a:pt x="479" y="1822"/>
                  </a:lnTo>
                  <a:lnTo>
                    <a:pt x="479" y="1782"/>
                  </a:lnTo>
                  <a:lnTo>
                    <a:pt x="482" y="1731"/>
                  </a:lnTo>
                  <a:lnTo>
                    <a:pt x="482" y="1708"/>
                  </a:lnTo>
                  <a:lnTo>
                    <a:pt x="482" y="1685"/>
                  </a:lnTo>
                  <a:lnTo>
                    <a:pt x="485" y="1665"/>
                  </a:lnTo>
                  <a:lnTo>
                    <a:pt x="485" y="1641"/>
                  </a:lnTo>
                  <a:lnTo>
                    <a:pt x="496" y="1538"/>
                  </a:lnTo>
                  <a:lnTo>
                    <a:pt x="502" y="1435"/>
                  </a:lnTo>
                  <a:lnTo>
                    <a:pt x="512" y="1334"/>
                  </a:lnTo>
                  <a:lnTo>
                    <a:pt x="519" y="1230"/>
                  </a:lnTo>
                  <a:lnTo>
                    <a:pt x="522" y="1214"/>
                  </a:lnTo>
                  <a:lnTo>
                    <a:pt x="528" y="1127"/>
                  </a:lnTo>
                  <a:lnTo>
                    <a:pt x="536" y="1023"/>
                  </a:lnTo>
                  <a:lnTo>
                    <a:pt x="545" y="923"/>
                  </a:lnTo>
                  <a:lnTo>
                    <a:pt x="548" y="869"/>
                  </a:lnTo>
                  <a:lnTo>
                    <a:pt x="552" y="820"/>
                  </a:lnTo>
                  <a:lnTo>
                    <a:pt x="559" y="766"/>
                  </a:lnTo>
                  <a:lnTo>
                    <a:pt x="562" y="716"/>
                  </a:lnTo>
                  <a:lnTo>
                    <a:pt x="568" y="662"/>
                  </a:lnTo>
                  <a:lnTo>
                    <a:pt x="572" y="613"/>
                  </a:lnTo>
                  <a:lnTo>
                    <a:pt x="579" y="559"/>
                  </a:lnTo>
                  <a:lnTo>
                    <a:pt x="582" y="509"/>
                  </a:lnTo>
                  <a:lnTo>
                    <a:pt x="589" y="459"/>
                  </a:lnTo>
                  <a:lnTo>
                    <a:pt x="596" y="405"/>
                  </a:lnTo>
                  <a:lnTo>
                    <a:pt x="602" y="355"/>
                  </a:lnTo>
                  <a:lnTo>
                    <a:pt x="609" y="302"/>
                  </a:lnTo>
                  <a:lnTo>
                    <a:pt x="616" y="252"/>
                  </a:lnTo>
                  <a:lnTo>
                    <a:pt x="622" y="198"/>
                  </a:lnTo>
                  <a:lnTo>
                    <a:pt x="629" y="148"/>
                  </a:lnTo>
                  <a:lnTo>
                    <a:pt x="639" y="98"/>
                  </a:lnTo>
                  <a:lnTo>
                    <a:pt x="639" y="81"/>
                  </a:lnTo>
                  <a:lnTo>
                    <a:pt x="652" y="48"/>
                  </a:lnTo>
                  <a:lnTo>
                    <a:pt x="662" y="21"/>
                  </a:lnTo>
                  <a:lnTo>
                    <a:pt x="689" y="1"/>
                  </a:lnTo>
                  <a:lnTo>
                    <a:pt x="763" y="11"/>
                  </a:lnTo>
                  <a:lnTo>
                    <a:pt x="779" y="38"/>
                  </a:lnTo>
                  <a:lnTo>
                    <a:pt x="779" y="68"/>
                  </a:lnTo>
                  <a:lnTo>
                    <a:pt x="783" y="101"/>
                  </a:lnTo>
                  <a:lnTo>
                    <a:pt x="779" y="118"/>
                  </a:lnTo>
                  <a:lnTo>
                    <a:pt x="772" y="168"/>
                  </a:lnTo>
                  <a:lnTo>
                    <a:pt x="766" y="218"/>
                  </a:lnTo>
                  <a:lnTo>
                    <a:pt x="759" y="272"/>
                  </a:lnTo>
                  <a:lnTo>
                    <a:pt x="752" y="322"/>
                  </a:lnTo>
                  <a:lnTo>
                    <a:pt x="749" y="372"/>
                  </a:lnTo>
                  <a:lnTo>
                    <a:pt x="742" y="422"/>
                  </a:lnTo>
                  <a:lnTo>
                    <a:pt x="736" y="472"/>
                  </a:lnTo>
                  <a:lnTo>
                    <a:pt x="732" y="525"/>
                  </a:lnTo>
                  <a:lnTo>
                    <a:pt x="726" y="576"/>
                  </a:lnTo>
                  <a:lnTo>
                    <a:pt x="722" y="626"/>
                  </a:lnTo>
                  <a:lnTo>
                    <a:pt x="719" y="676"/>
                  </a:lnTo>
                  <a:lnTo>
                    <a:pt x="712" y="729"/>
                  </a:lnTo>
                  <a:lnTo>
                    <a:pt x="709" y="780"/>
                  </a:lnTo>
                  <a:lnTo>
                    <a:pt x="706" y="829"/>
                  </a:lnTo>
                  <a:lnTo>
                    <a:pt x="702" y="883"/>
                  </a:lnTo>
                  <a:lnTo>
                    <a:pt x="699" y="933"/>
                  </a:lnTo>
                  <a:lnTo>
                    <a:pt x="689" y="1037"/>
                  </a:lnTo>
                  <a:lnTo>
                    <a:pt x="682" y="1140"/>
                  </a:lnTo>
                  <a:lnTo>
                    <a:pt x="679" y="1227"/>
                  </a:lnTo>
                  <a:lnTo>
                    <a:pt x="676" y="1241"/>
                  </a:lnTo>
                  <a:lnTo>
                    <a:pt x="669" y="1344"/>
                  </a:lnTo>
                  <a:lnTo>
                    <a:pt x="662" y="1447"/>
                  </a:lnTo>
                  <a:lnTo>
                    <a:pt x="656" y="1551"/>
                  </a:lnTo>
                  <a:lnTo>
                    <a:pt x="649" y="1655"/>
                  </a:lnTo>
                  <a:lnTo>
                    <a:pt x="649" y="1675"/>
                  </a:lnTo>
                  <a:lnTo>
                    <a:pt x="645" y="1695"/>
                  </a:lnTo>
                  <a:lnTo>
                    <a:pt x="645" y="1718"/>
                  </a:lnTo>
                  <a:lnTo>
                    <a:pt x="645" y="1738"/>
                  </a:lnTo>
                  <a:lnTo>
                    <a:pt x="642" y="1785"/>
                  </a:lnTo>
                  <a:lnTo>
                    <a:pt x="642" y="1836"/>
                  </a:lnTo>
                  <a:lnTo>
                    <a:pt x="642" y="1836"/>
                  </a:lnTo>
                  <a:lnTo>
                    <a:pt x="642" y="1885"/>
                  </a:lnTo>
                  <a:close/>
                  <a:moveTo>
                    <a:pt x="391" y="2326"/>
                  </a:moveTo>
                  <a:lnTo>
                    <a:pt x="391" y="2326"/>
                  </a:lnTo>
                  <a:lnTo>
                    <a:pt x="375" y="2343"/>
                  </a:lnTo>
                  <a:lnTo>
                    <a:pt x="378" y="2343"/>
                  </a:lnTo>
                  <a:lnTo>
                    <a:pt x="371" y="2353"/>
                  </a:lnTo>
                  <a:lnTo>
                    <a:pt x="371" y="2353"/>
                  </a:lnTo>
                  <a:lnTo>
                    <a:pt x="368" y="2357"/>
                  </a:lnTo>
                  <a:lnTo>
                    <a:pt x="378" y="2349"/>
                  </a:lnTo>
                  <a:lnTo>
                    <a:pt x="385" y="2343"/>
                  </a:lnTo>
                  <a:lnTo>
                    <a:pt x="391" y="2337"/>
                  </a:lnTo>
                  <a:lnTo>
                    <a:pt x="399" y="2329"/>
                  </a:lnTo>
                  <a:lnTo>
                    <a:pt x="405" y="2323"/>
                  </a:lnTo>
                  <a:lnTo>
                    <a:pt x="408" y="2320"/>
                  </a:lnTo>
                  <a:lnTo>
                    <a:pt x="411" y="2317"/>
                  </a:lnTo>
                  <a:lnTo>
                    <a:pt x="411" y="2313"/>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6"/>
            <p:cNvSpPr/>
            <p:nvPr/>
          </p:nvSpPr>
          <p:spPr>
            <a:xfrm>
              <a:off x="3986175" y="2116750"/>
              <a:ext cx="25850" cy="60725"/>
            </a:xfrm>
            <a:custGeom>
              <a:rect b="b" l="l" r="r" t="t"/>
              <a:pathLst>
                <a:path extrusionOk="0" h="2429" w="1034">
                  <a:moveTo>
                    <a:pt x="54" y="2028"/>
                  </a:moveTo>
                  <a:lnTo>
                    <a:pt x="51" y="1985"/>
                  </a:lnTo>
                  <a:lnTo>
                    <a:pt x="48" y="1938"/>
                  </a:lnTo>
                  <a:lnTo>
                    <a:pt x="44" y="1891"/>
                  </a:lnTo>
                  <a:lnTo>
                    <a:pt x="44" y="1844"/>
                  </a:lnTo>
                  <a:lnTo>
                    <a:pt x="40" y="1804"/>
                  </a:lnTo>
                  <a:lnTo>
                    <a:pt x="40" y="1798"/>
                  </a:lnTo>
                  <a:lnTo>
                    <a:pt x="37" y="1750"/>
                  </a:lnTo>
                  <a:lnTo>
                    <a:pt x="37" y="1701"/>
                  </a:lnTo>
                  <a:lnTo>
                    <a:pt x="37" y="1653"/>
                  </a:lnTo>
                  <a:lnTo>
                    <a:pt x="34" y="1607"/>
                  </a:lnTo>
                  <a:lnTo>
                    <a:pt x="34" y="1560"/>
                  </a:lnTo>
                  <a:lnTo>
                    <a:pt x="34" y="1513"/>
                  </a:lnTo>
                  <a:lnTo>
                    <a:pt x="34" y="1467"/>
                  </a:lnTo>
                  <a:lnTo>
                    <a:pt x="31" y="1420"/>
                  </a:lnTo>
                  <a:lnTo>
                    <a:pt x="31" y="1373"/>
                  </a:lnTo>
                  <a:lnTo>
                    <a:pt x="31" y="1326"/>
                  </a:lnTo>
                  <a:lnTo>
                    <a:pt x="31" y="1280"/>
                  </a:lnTo>
                  <a:lnTo>
                    <a:pt x="31" y="1277"/>
                  </a:lnTo>
                  <a:lnTo>
                    <a:pt x="31" y="1240"/>
                  </a:lnTo>
                  <a:lnTo>
                    <a:pt x="31" y="1203"/>
                  </a:lnTo>
                  <a:lnTo>
                    <a:pt x="31" y="1163"/>
                  </a:lnTo>
                  <a:lnTo>
                    <a:pt x="31" y="1126"/>
                  </a:lnTo>
                  <a:lnTo>
                    <a:pt x="31" y="1086"/>
                  </a:lnTo>
                  <a:lnTo>
                    <a:pt x="28" y="1049"/>
                  </a:lnTo>
                  <a:lnTo>
                    <a:pt x="28" y="1009"/>
                  </a:lnTo>
                  <a:lnTo>
                    <a:pt x="24" y="969"/>
                  </a:lnTo>
                  <a:lnTo>
                    <a:pt x="20" y="892"/>
                  </a:lnTo>
                  <a:lnTo>
                    <a:pt x="17" y="811"/>
                  </a:lnTo>
                  <a:lnTo>
                    <a:pt x="14" y="735"/>
                  </a:lnTo>
                  <a:lnTo>
                    <a:pt x="11" y="655"/>
                  </a:lnTo>
                  <a:lnTo>
                    <a:pt x="8" y="615"/>
                  </a:lnTo>
                  <a:lnTo>
                    <a:pt x="8" y="578"/>
                  </a:lnTo>
                  <a:lnTo>
                    <a:pt x="8" y="538"/>
                  </a:lnTo>
                  <a:lnTo>
                    <a:pt x="4" y="498"/>
                  </a:lnTo>
                  <a:lnTo>
                    <a:pt x="4" y="458"/>
                  </a:lnTo>
                  <a:lnTo>
                    <a:pt x="4" y="418"/>
                  </a:lnTo>
                  <a:lnTo>
                    <a:pt x="0" y="391"/>
                  </a:lnTo>
                  <a:lnTo>
                    <a:pt x="4" y="378"/>
                  </a:lnTo>
                  <a:lnTo>
                    <a:pt x="4" y="338"/>
                  </a:lnTo>
                  <a:lnTo>
                    <a:pt x="4" y="298"/>
                  </a:lnTo>
                  <a:lnTo>
                    <a:pt x="8" y="257"/>
                  </a:lnTo>
                  <a:lnTo>
                    <a:pt x="8" y="217"/>
                  </a:lnTo>
                  <a:lnTo>
                    <a:pt x="11" y="180"/>
                  </a:lnTo>
                  <a:lnTo>
                    <a:pt x="14" y="140"/>
                  </a:lnTo>
                  <a:lnTo>
                    <a:pt x="17" y="120"/>
                  </a:lnTo>
                  <a:lnTo>
                    <a:pt x="17" y="100"/>
                  </a:lnTo>
                  <a:lnTo>
                    <a:pt x="20" y="80"/>
                  </a:lnTo>
                  <a:lnTo>
                    <a:pt x="20" y="60"/>
                  </a:lnTo>
                  <a:lnTo>
                    <a:pt x="20" y="60"/>
                  </a:lnTo>
                  <a:lnTo>
                    <a:pt x="34" y="40"/>
                  </a:lnTo>
                  <a:lnTo>
                    <a:pt x="48" y="20"/>
                  </a:lnTo>
                  <a:lnTo>
                    <a:pt x="71" y="0"/>
                  </a:lnTo>
                  <a:lnTo>
                    <a:pt x="94" y="23"/>
                  </a:lnTo>
                  <a:lnTo>
                    <a:pt x="104" y="43"/>
                  </a:lnTo>
                  <a:lnTo>
                    <a:pt x="114" y="63"/>
                  </a:lnTo>
                  <a:lnTo>
                    <a:pt x="114" y="63"/>
                  </a:lnTo>
                  <a:lnTo>
                    <a:pt x="114" y="83"/>
                  </a:lnTo>
                  <a:lnTo>
                    <a:pt x="117" y="103"/>
                  </a:lnTo>
                  <a:lnTo>
                    <a:pt x="117" y="120"/>
                  </a:lnTo>
                  <a:lnTo>
                    <a:pt x="117" y="140"/>
                  </a:lnTo>
                  <a:lnTo>
                    <a:pt x="121" y="180"/>
                  </a:lnTo>
                  <a:lnTo>
                    <a:pt x="124" y="217"/>
                  </a:lnTo>
                  <a:lnTo>
                    <a:pt x="128" y="257"/>
                  </a:lnTo>
                  <a:lnTo>
                    <a:pt x="131" y="294"/>
                  </a:lnTo>
                  <a:lnTo>
                    <a:pt x="134" y="334"/>
                  </a:lnTo>
                  <a:lnTo>
                    <a:pt x="137" y="370"/>
                  </a:lnTo>
                  <a:lnTo>
                    <a:pt x="141" y="384"/>
                  </a:lnTo>
                  <a:lnTo>
                    <a:pt x="141" y="411"/>
                  </a:lnTo>
                  <a:lnTo>
                    <a:pt x="144" y="447"/>
                  </a:lnTo>
                  <a:lnTo>
                    <a:pt x="148" y="488"/>
                  </a:lnTo>
                  <a:lnTo>
                    <a:pt x="154" y="528"/>
                  </a:lnTo>
                  <a:lnTo>
                    <a:pt x="158" y="565"/>
                  </a:lnTo>
                  <a:lnTo>
                    <a:pt x="161" y="605"/>
                  </a:lnTo>
                  <a:lnTo>
                    <a:pt x="168" y="641"/>
                  </a:lnTo>
                  <a:lnTo>
                    <a:pt x="174" y="722"/>
                  </a:lnTo>
                  <a:lnTo>
                    <a:pt x="184" y="799"/>
                  </a:lnTo>
                  <a:lnTo>
                    <a:pt x="194" y="876"/>
                  </a:lnTo>
                  <a:lnTo>
                    <a:pt x="204" y="956"/>
                  </a:lnTo>
                  <a:lnTo>
                    <a:pt x="211" y="996"/>
                  </a:lnTo>
                  <a:lnTo>
                    <a:pt x="214" y="1032"/>
                  </a:lnTo>
                  <a:lnTo>
                    <a:pt x="218" y="1072"/>
                  </a:lnTo>
                  <a:lnTo>
                    <a:pt x="224" y="1112"/>
                  </a:lnTo>
                  <a:lnTo>
                    <a:pt x="228" y="1152"/>
                  </a:lnTo>
                  <a:lnTo>
                    <a:pt x="231" y="1192"/>
                  </a:lnTo>
                  <a:lnTo>
                    <a:pt x="235" y="1232"/>
                  </a:lnTo>
                  <a:lnTo>
                    <a:pt x="238" y="1269"/>
                  </a:lnTo>
                  <a:lnTo>
                    <a:pt x="238" y="1273"/>
                  </a:lnTo>
                  <a:lnTo>
                    <a:pt x="241" y="1317"/>
                  </a:lnTo>
                  <a:lnTo>
                    <a:pt x="244" y="1363"/>
                  </a:lnTo>
                  <a:lnTo>
                    <a:pt x="248" y="1410"/>
                  </a:lnTo>
                  <a:lnTo>
                    <a:pt x="255" y="1457"/>
                  </a:lnTo>
                  <a:lnTo>
                    <a:pt x="258" y="1503"/>
                  </a:lnTo>
                  <a:lnTo>
                    <a:pt x="261" y="1547"/>
                  </a:lnTo>
                  <a:lnTo>
                    <a:pt x="268" y="1593"/>
                  </a:lnTo>
                  <a:lnTo>
                    <a:pt x="271" y="1641"/>
                  </a:lnTo>
                  <a:lnTo>
                    <a:pt x="275" y="1687"/>
                  </a:lnTo>
                  <a:lnTo>
                    <a:pt x="281" y="1730"/>
                  </a:lnTo>
                  <a:lnTo>
                    <a:pt x="284" y="1778"/>
                  </a:lnTo>
                  <a:lnTo>
                    <a:pt x="288" y="1784"/>
                  </a:lnTo>
                  <a:lnTo>
                    <a:pt x="291" y="1824"/>
                  </a:lnTo>
                  <a:lnTo>
                    <a:pt x="295" y="1871"/>
                  </a:lnTo>
                  <a:lnTo>
                    <a:pt x="301" y="1914"/>
                  </a:lnTo>
                  <a:lnTo>
                    <a:pt x="308" y="1961"/>
                  </a:lnTo>
                  <a:lnTo>
                    <a:pt x="311" y="2008"/>
                  </a:lnTo>
                  <a:lnTo>
                    <a:pt x="315" y="2021"/>
                  </a:lnTo>
                  <a:lnTo>
                    <a:pt x="315" y="2034"/>
                  </a:lnTo>
                  <a:lnTo>
                    <a:pt x="315" y="2065"/>
                  </a:lnTo>
                  <a:lnTo>
                    <a:pt x="315" y="2082"/>
                  </a:lnTo>
                  <a:lnTo>
                    <a:pt x="315" y="2094"/>
                  </a:lnTo>
                  <a:lnTo>
                    <a:pt x="318" y="2111"/>
                  </a:lnTo>
                  <a:lnTo>
                    <a:pt x="318" y="2128"/>
                  </a:lnTo>
                  <a:lnTo>
                    <a:pt x="321" y="2145"/>
                  </a:lnTo>
                  <a:lnTo>
                    <a:pt x="321" y="2151"/>
                  </a:lnTo>
                  <a:lnTo>
                    <a:pt x="321" y="2158"/>
                  </a:lnTo>
                  <a:lnTo>
                    <a:pt x="321" y="2158"/>
                  </a:lnTo>
                  <a:lnTo>
                    <a:pt x="324" y="2162"/>
                  </a:lnTo>
                  <a:lnTo>
                    <a:pt x="321" y="2158"/>
                  </a:lnTo>
                  <a:lnTo>
                    <a:pt x="324" y="2162"/>
                  </a:lnTo>
                  <a:lnTo>
                    <a:pt x="328" y="2162"/>
                  </a:lnTo>
                  <a:lnTo>
                    <a:pt x="335" y="2162"/>
                  </a:lnTo>
                  <a:lnTo>
                    <a:pt x="332" y="2162"/>
                  </a:lnTo>
                  <a:lnTo>
                    <a:pt x="338" y="2165"/>
                  </a:lnTo>
                  <a:lnTo>
                    <a:pt x="341" y="2165"/>
                  </a:lnTo>
                  <a:lnTo>
                    <a:pt x="341" y="2165"/>
                  </a:lnTo>
                  <a:lnTo>
                    <a:pt x="348" y="2168"/>
                  </a:lnTo>
                  <a:lnTo>
                    <a:pt x="355" y="2168"/>
                  </a:lnTo>
                  <a:lnTo>
                    <a:pt x="352" y="2168"/>
                  </a:lnTo>
                  <a:lnTo>
                    <a:pt x="358" y="2168"/>
                  </a:lnTo>
                  <a:lnTo>
                    <a:pt x="364" y="2171"/>
                  </a:lnTo>
                  <a:lnTo>
                    <a:pt x="368" y="2171"/>
                  </a:lnTo>
                  <a:lnTo>
                    <a:pt x="375" y="2175"/>
                  </a:lnTo>
                  <a:lnTo>
                    <a:pt x="381" y="2175"/>
                  </a:lnTo>
                  <a:lnTo>
                    <a:pt x="388" y="2175"/>
                  </a:lnTo>
                  <a:lnTo>
                    <a:pt x="401" y="2179"/>
                  </a:lnTo>
                  <a:lnTo>
                    <a:pt x="418" y="2179"/>
                  </a:lnTo>
                  <a:lnTo>
                    <a:pt x="432" y="2182"/>
                  </a:lnTo>
                  <a:lnTo>
                    <a:pt x="449" y="2182"/>
                  </a:lnTo>
                  <a:lnTo>
                    <a:pt x="461" y="2182"/>
                  </a:lnTo>
                  <a:lnTo>
                    <a:pt x="469" y="2182"/>
                  </a:lnTo>
                  <a:lnTo>
                    <a:pt x="478" y="2182"/>
                  </a:lnTo>
                  <a:lnTo>
                    <a:pt x="495" y="2182"/>
                  </a:lnTo>
                  <a:lnTo>
                    <a:pt x="512" y="2182"/>
                  </a:lnTo>
                  <a:lnTo>
                    <a:pt x="529" y="2182"/>
                  </a:lnTo>
                  <a:lnTo>
                    <a:pt x="545" y="2182"/>
                  </a:lnTo>
                  <a:lnTo>
                    <a:pt x="558" y="2182"/>
                  </a:lnTo>
                  <a:lnTo>
                    <a:pt x="575" y="2182"/>
                  </a:lnTo>
                  <a:lnTo>
                    <a:pt x="609" y="2179"/>
                  </a:lnTo>
                  <a:lnTo>
                    <a:pt x="639" y="2179"/>
                  </a:lnTo>
                  <a:lnTo>
                    <a:pt x="665" y="2175"/>
                  </a:lnTo>
                  <a:lnTo>
                    <a:pt x="692" y="2175"/>
                  </a:lnTo>
                  <a:lnTo>
                    <a:pt x="709" y="2171"/>
                  </a:lnTo>
                  <a:lnTo>
                    <a:pt x="725" y="2171"/>
                  </a:lnTo>
                  <a:lnTo>
                    <a:pt x="742" y="2168"/>
                  </a:lnTo>
                  <a:lnTo>
                    <a:pt x="749" y="2168"/>
                  </a:lnTo>
                  <a:lnTo>
                    <a:pt x="762" y="2171"/>
                  </a:lnTo>
                  <a:lnTo>
                    <a:pt x="779" y="2171"/>
                  </a:lnTo>
                  <a:lnTo>
                    <a:pt x="796" y="2171"/>
                  </a:lnTo>
                  <a:lnTo>
                    <a:pt x="813" y="2171"/>
                  </a:lnTo>
                  <a:lnTo>
                    <a:pt x="829" y="2171"/>
                  </a:lnTo>
                  <a:lnTo>
                    <a:pt x="849" y="2171"/>
                  </a:lnTo>
                  <a:lnTo>
                    <a:pt x="866" y="2171"/>
                  </a:lnTo>
                  <a:lnTo>
                    <a:pt x="870" y="2171"/>
                  </a:lnTo>
                  <a:lnTo>
                    <a:pt x="882" y="2168"/>
                  </a:lnTo>
                  <a:lnTo>
                    <a:pt x="902" y="2168"/>
                  </a:lnTo>
                  <a:lnTo>
                    <a:pt x="919" y="2165"/>
                  </a:lnTo>
                  <a:lnTo>
                    <a:pt x="936" y="2165"/>
                  </a:lnTo>
                  <a:lnTo>
                    <a:pt x="956" y="2162"/>
                  </a:lnTo>
                  <a:lnTo>
                    <a:pt x="973" y="2158"/>
                  </a:lnTo>
                  <a:lnTo>
                    <a:pt x="1033" y="2182"/>
                  </a:lnTo>
                  <a:lnTo>
                    <a:pt x="1006" y="2242"/>
                  </a:lnTo>
                  <a:lnTo>
                    <a:pt x="990" y="2252"/>
                  </a:lnTo>
                  <a:lnTo>
                    <a:pt x="973" y="2262"/>
                  </a:lnTo>
                  <a:lnTo>
                    <a:pt x="956" y="2272"/>
                  </a:lnTo>
                  <a:lnTo>
                    <a:pt x="939" y="2282"/>
                  </a:lnTo>
                  <a:lnTo>
                    <a:pt x="922" y="2292"/>
                  </a:lnTo>
                  <a:lnTo>
                    <a:pt x="910" y="2299"/>
                  </a:lnTo>
                  <a:lnTo>
                    <a:pt x="906" y="2302"/>
                  </a:lnTo>
                  <a:lnTo>
                    <a:pt x="886" y="2312"/>
                  </a:lnTo>
                  <a:lnTo>
                    <a:pt x="870" y="2322"/>
                  </a:lnTo>
                  <a:lnTo>
                    <a:pt x="853" y="2328"/>
                  </a:lnTo>
                  <a:lnTo>
                    <a:pt x="836" y="2339"/>
                  </a:lnTo>
                  <a:lnTo>
                    <a:pt x="816" y="2345"/>
                  </a:lnTo>
                  <a:lnTo>
                    <a:pt x="799" y="2355"/>
                  </a:lnTo>
                  <a:lnTo>
                    <a:pt x="785" y="2362"/>
                  </a:lnTo>
                  <a:lnTo>
                    <a:pt x="779" y="2362"/>
                  </a:lnTo>
                  <a:lnTo>
                    <a:pt x="759" y="2365"/>
                  </a:lnTo>
                  <a:lnTo>
                    <a:pt x="739" y="2372"/>
                  </a:lnTo>
                  <a:lnTo>
                    <a:pt x="722" y="2375"/>
                  </a:lnTo>
                  <a:lnTo>
                    <a:pt x="696" y="2382"/>
                  </a:lnTo>
                  <a:lnTo>
                    <a:pt x="669" y="2389"/>
                  </a:lnTo>
                  <a:lnTo>
                    <a:pt x="639" y="2395"/>
                  </a:lnTo>
                  <a:lnTo>
                    <a:pt x="605" y="2402"/>
                  </a:lnTo>
                  <a:lnTo>
                    <a:pt x="585" y="2405"/>
                  </a:lnTo>
                  <a:lnTo>
                    <a:pt x="569" y="2409"/>
                  </a:lnTo>
                  <a:lnTo>
                    <a:pt x="552" y="2412"/>
                  </a:lnTo>
                  <a:lnTo>
                    <a:pt x="532" y="2415"/>
                  </a:lnTo>
                  <a:lnTo>
                    <a:pt x="512" y="2419"/>
                  </a:lnTo>
                  <a:lnTo>
                    <a:pt x="492" y="2422"/>
                  </a:lnTo>
                  <a:lnTo>
                    <a:pt x="481" y="2422"/>
                  </a:lnTo>
                  <a:lnTo>
                    <a:pt x="475" y="2422"/>
                  </a:lnTo>
                  <a:lnTo>
                    <a:pt x="455" y="2425"/>
                  </a:lnTo>
                  <a:lnTo>
                    <a:pt x="435" y="2425"/>
                  </a:lnTo>
                  <a:lnTo>
                    <a:pt x="412" y="2425"/>
                  </a:lnTo>
                  <a:lnTo>
                    <a:pt x="392" y="2429"/>
                  </a:lnTo>
                  <a:lnTo>
                    <a:pt x="372" y="2429"/>
                  </a:lnTo>
                  <a:lnTo>
                    <a:pt x="361" y="2429"/>
                  </a:lnTo>
                  <a:lnTo>
                    <a:pt x="352" y="2425"/>
                  </a:lnTo>
                  <a:lnTo>
                    <a:pt x="341" y="2425"/>
                  </a:lnTo>
                  <a:lnTo>
                    <a:pt x="332" y="2425"/>
                  </a:lnTo>
                  <a:lnTo>
                    <a:pt x="321" y="2425"/>
                  </a:lnTo>
                  <a:lnTo>
                    <a:pt x="308" y="2422"/>
                  </a:lnTo>
                  <a:lnTo>
                    <a:pt x="298" y="2422"/>
                  </a:lnTo>
                  <a:lnTo>
                    <a:pt x="288" y="2419"/>
                  </a:lnTo>
                  <a:lnTo>
                    <a:pt x="278" y="2419"/>
                  </a:lnTo>
                  <a:lnTo>
                    <a:pt x="268" y="2415"/>
                  </a:lnTo>
                  <a:lnTo>
                    <a:pt x="255" y="2415"/>
                  </a:lnTo>
                  <a:lnTo>
                    <a:pt x="255" y="2412"/>
                  </a:lnTo>
                  <a:lnTo>
                    <a:pt x="244" y="2412"/>
                  </a:lnTo>
                  <a:lnTo>
                    <a:pt x="235" y="2409"/>
                  </a:lnTo>
                  <a:lnTo>
                    <a:pt x="224" y="2405"/>
                  </a:lnTo>
                  <a:lnTo>
                    <a:pt x="214" y="2399"/>
                  </a:lnTo>
                  <a:lnTo>
                    <a:pt x="204" y="2395"/>
                  </a:lnTo>
                  <a:lnTo>
                    <a:pt x="191" y="2392"/>
                  </a:lnTo>
                  <a:lnTo>
                    <a:pt x="181" y="2385"/>
                  </a:lnTo>
                  <a:lnTo>
                    <a:pt x="171" y="2382"/>
                  </a:lnTo>
                  <a:lnTo>
                    <a:pt x="161" y="2375"/>
                  </a:lnTo>
                  <a:lnTo>
                    <a:pt x="151" y="2369"/>
                  </a:lnTo>
                  <a:lnTo>
                    <a:pt x="141" y="2362"/>
                  </a:lnTo>
                  <a:lnTo>
                    <a:pt x="131" y="2352"/>
                  </a:lnTo>
                  <a:lnTo>
                    <a:pt x="117" y="2345"/>
                  </a:lnTo>
                  <a:lnTo>
                    <a:pt x="111" y="2335"/>
                  </a:lnTo>
                  <a:lnTo>
                    <a:pt x="101" y="2325"/>
                  </a:lnTo>
                  <a:lnTo>
                    <a:pt x="94" y="2319"/>
                  </a:lnTo>
                  <a:lnTo>
                    <a:pt x="91" y="2308"/>
                  </a:lnTo>
                  <a:lnTo>
                    <a:pt x="84" y="2302"/>
                  </a:lnTo>
                  <a:lnTo>
                    <a:pt x="81" y="2292"/>
                  </a:lnTo>
                  <a:lnTo>
                    <a:pt x="74" y="2279"/>
                  </a:lnTo>
                  <a:lnTo>
                    <a:pt x="68" y="2265"/>
                  </a:lnTo>
                  <a:lnTo>
                    <a:pt x="64" y="2252"/>
                  </a:lnTo>
                  <a:lnTo>
                    <a:pt x="61" y="2239"/>
                  </a:lnTo>
                  <a:lnTo>
                    <a:pt x="57" y="2228"/>
                  </a:lnTo>
                  <a:lnTo>
                    <a:pt x="57" y="2222"/>
                  </a:lnTo>
                  <a:lnTo>
                    <a:pt x="57" y="2215"/>
                  </a:lnTo>
                  <a:lnTo>
                    <a:pt x="54" y="2205"/>
                  </a:lnTo>
                  <a:lnTo>
                    <a:pt x="54" y="2195"/>
                  </a:lnTo>
                  <a:lnTo>
                    <a:pt x="54" y="2182"/>
                  </a:lnTo>
                  <a:lnTo>
                    <a:pt x="54" y="2171"/>
                  </a:lnTo>
                  <a:lnTo>
                    <a:pt x="51" y="2162"/>
                  </a:lnTo>
                  <a:lnTo>
                    <a:pt x="51" y="2142"/>
                  </a:lnTo>
                  <a:lnTo>
                    <a:pt x="51" y="2122"/>
                  </a:lnTo>
                  <a:lnTo>
                    <a:pt x="51" y="2102"/>
                  </a:lnTo>
                  <a:lnTo>
                    <a:pt x="51" y="2082"/>
                  </a:lnTo>
                  <a:lnTo>
                    <a:pt x="51" y="2065"/>
                  </a:lnTo>
                  <a:lnTo>
                    <a:pt x="54" y="2041"/>
                  </a:lnTo>
                  <a:lnTo>
                    <a:pt x="54" y="2031"/>
                  </a:lnTo>
                  <a:lnTo>
                    <a:pt x="54" y="2034"/>
                  </a:lnTo>
                  <a:close/>
                  <a:moveTo>
                    <a:pt x="304" y="2151"/>
                  </a:moveTo>
                  <a:lnTo>
                    <a:pt x="304" y="2151"/>
                  </a:lnTo>
                  <a:lnTo>
                    <a:pt x="304" y="2148"/>
                  </a:lnTo>
                  <a:close/>
                  <a:moveTo>
                    <a:pt x="304" y="2148"/>
                  </a:moveTo>
                  <a:lnTo>
                    <a:pt x="304" y="2148"/>
                  </a:lnTo>
                  <a:lnTo>
                    <a:pt x="301" y="2148"/>
                  </a:lnTo>
                  <a:close/>
                  <a:moveTo>
                    <a:pt x="301" y="2148"/>
                  </a:moveTo>
                  <a:lnTo>
                    <a:pt x="301" y="2148"/>
                  </a:lnTo>
                  <a:close/>
                  <a:moveTo>
                    <a:pt x="301" y="2148"/>
                  </a:moveTo>
                  <a:lnTo>
                    <a:pt x="301" y="2148"/>
                  </a:lnTo>
                  <a:lnTo>
                    <a:pt x="298" y="2145"/>
                  </a:lnTo>
                  <a:close/>
                  <a:moveTo>
                    <a:pt x="301" y="2148"/>
                  </a:moveTo>
                  <a:lnTo>
                    <a:pt x="301" y="2148"/>
                  </a:lnTo>
                  <a:lnTo>
                    <a:pt x="298" y="2145"/>
                  </a:lnTo>
                  <a:close/>
                  <a:moveTo>
                    <a:pt x="301" y="2148"/>
                  </a:moveTo>
                  <a:lnTo>
                    <a:pt x="301" y="2148"/>
                  </a:lnTo>
                  <a:lnTo>
                    <a:pt x="298" y="214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6"/>
            <p:cNvSpPr/>
            <p:nvPr/>
          </p:nvSpPr>
          <p:spPr>
            <a:xfrm>
              <a:off x="3987675" y="2145550"/>
              <a:ext cx="16050" cy="8375"/>
            </a:xfrm>
            <a:custGeom>
              <a:rect b="b" l="l" r="r" t="t"/>
              <a:pathLst>
                <a:path extrusionOk="0" h="335" w="642">
                  <a:moveTo>
                    <a:pt x="465" y="4"/>
                  </a:moveTo>
                  <a:lnTo>
                    <a:pt x="478" y="4"/>
                  </a:lnTo>
                  <a:lnTo>
                    <a:pt x="505" y="11"/>
                  </a:lnTo>
                  <a:lnTo>
                    <a:pt x="522" y="11"/>
                  </a:lnTo>
                  <a:lnTo>
                    <a:pt x="525" y="11"/>
                  </a:lnTo>
                  <a:lnTo>
                    <a:pt x="542" y="14"/>
                  </a:lnTo>
                  <a:lnTo>
                    <a:pt x="562" y="17"/>
                  </a:lnTo>
                  <a:lnTo>
                    <a:pt x="582" y="17"/>
                  </a:lnTo>
                  <a:lnTo>
                    <a:pt x="642" y="40"/>
                  </a:lnTo>
                  <a:lnTo>
                    <a:pt x="609" y="97"/>
                  </a:lnTo>
                  <a:lnTo>
                    <a:pt x="592" y="111"/>
                  </a:lnTo>
                  <a:lnTo>
                    <a:pt x="575" y="125"/>
                  </a:lnTo>
                  <a:lnTo>
                    <a:pt x="565" y="134"/>
                  </a:lnTo>
                  <a:lnTo>
                    <a:pt x="562" y="137"/>
                  </a:lnTo>
                  <a:lnTo>
                    <a:pt x="545" y="151"/>
                  </a:lnTo>
                  <a:lnTo>
                    <a:pt x="525" y="168"/>
                  </a:lnTo>
                  <a:lnTo>
                    <a:pt x="515" y="174"/>
                  </a:lnTo>
                  <a:lnTo>
                    <a:pt x="495" y="188"/>
                  </a:lnTo>
                  <a:lnTo>
                    <a:pt x="482" y="194"/>
                  </a:lnTo>
                  <a:lnTo>
                    <a:pt x="449" y="208"/>
                  </a:lnTo>
                  <a:lnTo>
                    <a:pt x="415" y="221"/>
                  </a:lnTo>
                  <a:lnTo>
                    <a:pt x="412" y="221"/>
                  </a:lnTo>
                  <a:lnTo>
                    <a:pt x="378" y="231"/>
                  </a:lnTo>
                  <a:lnTo>
                    <a:pt x="344" y="245"/>
                  </a:lnTo>
                  <a:lnTo>
                    <a:pt x="312" y="254"/>
                  </a:lnTo>
                  <a:lnTo>
                    <a:pt x="312" y="254"/>
                  </a:lnTo>
                  <a:lnTo>
                    <a:pt x="295" y="261"/>
                  </a:lnTo>
                  <a:lnTo>
                    <a:pt x="278" y="265"/>
                  </a:lnTo>
                  <a:lnTo>
                    <a:pt x="261" y="271"/>
                  </a:lnTo>
                  <a:lnTo>
                    <a:pt x="244" y="278"/>
                  </a:lnTo>
                  <a:lnTo>
                    <a:pt x="228" y="285"/>
                  </a:lnTo>
                  <a:lnTo>
                    <a:pt x="215" y="288"/>
                  </a:lnTo>
                  <a:lnTo>
                    <a:pt x="198" y="294"/>
                  </a:lnTo>
                  <a:lnTo>
                    <a:pt x="181" y="301"/>
                  </a:lnTo>
                  <a:lnTo>
                    <a:pt x="168" y="308"/>
                  </a:lnTo>
                  <a:lnTo>
                    <a:pt x="151" y="315"/>
                  </a:lnTo>
                  <a:lnTo>
                    <a:pt x="148" y="315"/>
                  </a:lnTo>
                  <a:lnTo>
                    <a:pt x="134" y="321"/>
                  </a:lnTo>
                  <a:lnTo>
                    <a:pt x="121" y="325"/>
                  </a:lnTo>
                  <a:lnTo>
                    <a:pt x="121" y="325"/>
                  </a:lnTo>
                  <a:lnTo>
                    <a:pt x="104" y="331"/>
                  </a:lnTo>
                  <a:lnTo>
                    <a:pt x="94" y="335"/>
                  </a:lnTo>
                  <a:lnTo>
                    <a:pt x="68" y="288"/>
                  </a:lnTo>
                  <a:lnTo>
                    <a:pt x="17" y="181"/>
                  </a:lnTo>
                  <a:lnTo>
                    <a:pt x="1" y="128"/>
                  </a:lnTo>
                  <a:lnTo>
                    <a:pt x="11" y="121"/>
                  </a:lnTo>
                  <a:lnTo>
                    <a:pt x="28" y="111"/>
                  </a:lnTo>
                  <a:lnTo>
                    <a:pt x="28" y="111"/>
                  </a:lnTo>
                  <a:lnTo>
                    <a:pt x="48" y="104"/>
                  </a:lnTo>
                  <a:lnTo>
                    <a:pt x="61" y="97"/>
                  </a:lnTo>
                  <a:lnTo>
                    <a:pt x="64" y="97"/>
                  </a:lnTo>
                  <a:lnTo>
                    <a:pt x="84" y="91"/>
                  </a:lnTo>
                  <a:lnTo>
                    <a:pt x="101" y="84"/>
                  </a:lnTo>
                  <a:lnTo>
                    <a:pt x="121" y="77"/>
                  </a:lnTo>
                  <a:lnTo>
                    <a:pt x="138" y="71"/>
                  </a:lnTo>
                  <a:lnTo>
                    <a:pt x="158" y="64"/>
                  </a:lnTo>
                  <a:lnTo>
                    <a:pt x="175" y="60"/>
                  </a:lnTo>
                  <a:lnTo>
                    <a:pt x="195" y="54"/>
                  </a:lnTo>
                  <a:lnTo>
                    <a:pt x="211" y="51"/>
                  </a:lnTo>
                  <a:lnTo>
                    <a:pt x="231" y="44"/>
                  </a:lnTo>
                  <a:lnTo>
                    <a:pt x="248" y="40"/>
                  </a:lnTo>
                  <a:lnTo>
                    <a:pt x="251" y="40"/>
                  </a:lnTo>
                  <a:lnTo>
                    <a:pt x="284" y="31"/>
                  </a:lnTo>
                  <a:lnTo>
                    <a:pt x="321" y="24"/>
                  </a:lnTo>
                  <a:lnTo>
                    <a:pt x="358" y="17"/>
                  </a:lnTo>
                  <a:lnTo>
                    <a:pt x="358" y="17"/>
                  </a:lnTo>
                  <a:lnTo>
                    <a:pt x="392" y="11"/>
                  </a:lnTo>
                  <a:lnTo>
                    <a:pt x="429" y="4"/>
                  </a:lnTo>
                  <a:lnTo>
                    <a:pt x="44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6"/>
            <p:cNvSpPr/>
            <p:nvPr/>
          </p:nvSpPr>
          <p:spPr>
            <a:xfrm>
              <a:off x="3985600" y="2110475"/>
              <a:ext cx="19975" cy="10725"/>
            </a:xfrm>
            <a:custGeom>
              <a:rect b="b" l="l" r="r" t="t"/>
              <a:pathLst>
                <a:path extrusionOk="0" h="429" w="799">
                  <a:moveTo>
                    <a:pt x="799" y="57"/>
                  </a:moveTo>
                  <a:lnTo>
                    <a:pt x="728" y="177"/>
                  </a:lnTo>
                  <a:lnTo>
                    <a:pt x="692" y="201"/>
                  </a:lnTo>
                  <a:lnTo>
                    <a:pt x="652" y="221"/>
                  </a:lnTo>
                  <a:lnTo>
                    <a:pt x="645" y="225"/>
                  </a:lnTo>
                  <a:lnTo>
                    <a:pt x="572" y="261"/>
                  </a:lnTo>
                  <a:lnTo>
                    <a:pt x="572" y="261"/>
                  </a:lnTo>
                  <a:lnTo>
                    <a:pt x="532" y="278"/>
                  </a:lnTo>
                  <a:lnTo>
                    <a:pt x="504" y="291"/>
                  </a:lnTo>
                  <a:lnTo>
                    <a:pt x="492" y="294"/>
                  </a:lnTo>
                  <a:lnTo>
                    <a:pt x="452" y="308"/>
                  </a:lnTo>
                  <a:lnTo>
                    <a:pt x="411" y="321"/>
                  </a:lnTo>
                  <a:lnTo>
                    <a:pt x="371" y="334"/>
                  </a:lnTo>
                  <a:lnTo>
                    <a:pt x="331" y="351"/>
                  </a:lnTo>
                  <a:lnTo>
                    <a:pt x="311" y="358"/>
                  </a:lnTo>
                  <a:lnTo>
                    <a:pt x="294" y="365"/>
                  </a:lnTo>
                  <a:lnTo>
                    <a:pt x="287" y="365"/>
                  </a:lnTo>
                  <a:lnTo>
                    <a:pt x="274" y="371"/>
                  </a:lnTo>
                  <a:lnTo>
                    <a:pt x="254" y="378"/>
                  </a:lnTo>
                  <a:lnTo>
                    <a:pt x="234" y="385"/>
                  </a:lnTo>
                  <a:lnTo>
                    <a:pt x="214" y="391"/>
                  </a:lnTo>
                  <a:lnTo>
                    <a:pt x="194" y="398"/>
                  </a:lnTo>
                  <a:lnTo>
                    <a:pt x="181" y="405"/>
                  </a:lnTo>
                  <a:lnTo>
                    <a:pt x="177" y="405"/>
                  </a:lnTo>
                  <a:lnTo>
                    <a:pt x="157" y="411"/>
                  </a:lnTo>
                  <a:lnTo>
                    <a:pt x="137" y="418"/>
                  </a:lnTo>
                  <a:lnTo>
                    <a:pt x="117" y="425"/>
                  </a:lnTo>
                  <a:lnTo>
                    <a:pt x="104" y="428"/>
                  </a:lnTo>
                  <a:lnTo>
                    <a:pt x="74" y="378"/>
                  </a:lnTo>
                  <a:lnTo>
                    <a:pt x="20" y="265"/>
                  </a:lnTo>
                  <a:lnTo>
                    <a:pt x="0" y="208"/>
                  </a:lnTo>
                  <a:lnTo>
                    <a:pt x="14" y="197"/>
                  </a:lnTo>
                  <a:lnTo>
                    <a:pt x="34" y="188"/>
                  </a:lnTo>
                  <a:lnTo>
                    <a:pt x="54" y="177"/>
                  </a:lnTo>
                  <a:lnTo>
                    <a:pt x="74" y="164"/>
                  </a:lnTo>
                  <a:lnTo>
                    <a:pt x="77" y="164"/>
                  </a:lnTo>
                  <a:lnTo>
                    <a:pt x="94" y="154"/>
                  </a:lnTo>
                  <a:lnTo>
                    <a:pt x="114" y="148"/>
                  </a:lnTo>
                  <a:lnTo>
                    <a:pt x="137" y="137"/>
                  </a:lnTo>
                  <a:lnTo>
                    <a:pt x="157" y="128"/>
                  </a:lnTo>
                  <a:lnTo>
                    <a:pt x="177" y="120"/>
                  </a:lnTo>
                  <a:lnTo>
                    <a:pt x="194" y="111"/>
                  </a:lnTo>
                  <a:lnTo>
                    <a:pt x="201" y="111"/>
                  </a:lnTo>
                  <a:lnTo>
                    <a:pt x="221" y="104"/>
                  </a:lnTo>
                  <a:lnTo>
                    <a:pt x="241" y="97"/>
                  </a:lnTo>
                  <a:lnTo>
                    <a:pt x="284" y="80"/>
                  </a:lnTo>
                  <a:lnTo>
                    <a:pt x="327" y="67"/>
                  </a:lnTo>
                  <a:lnTo>
                    <a:pt x="371" y="54"/>
                  </a:lnTo>
                  <a:lnTo>
                    <a:pt x="411" y="40"/>
                  </a:lnTo>
                  <a:lnTo>
                    <a:pt x="424" y="37"/>
                  </a:lnTo>
                  <a:lnTo>
                    <a:pt x="455" y="31"/>
                  </a:lnTo>
                  <a:lnTo>
                    <a:pt x="498" y="24"/>
                  </a:lnTo>
                  <a:lnTo>
                    <a:pt x="498" y="24"/>
                  </a:lnTo>
                  <a:lnTo>
                    <a:pt x="578" y="11"/>
                  </a:lnTo>
                  <a:lnTo>
                    <a:pt x="585" y="11"/>
                  </a:lnTo>
                  <a:lnTo>
                    <a:pt x="628" y="7"/>
                  </a:lnTo>
                  <a:lnTo>
                    <a:pt x="67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6"/>
            <p:cNvSpPr/>
            <p:nvPr/>
          </p:nvSpPr>
          <p:spPr>
            <a:xfrm>
              <a:off x="3742200" y="1777150"/>
              <a:ext cx="37375" cy="61825"/>
            </a:xfrm>
            <a:custGeom>
              <a:rect b="b" l="l" r="r" t="t"/>
              <a:pathLst>
                <a:path extrusionOk="0" h="2473" w="1495">
                  <a:moveTo>
                    <a:pt x="1484" y="1961"/>
                  </a:moveTo>
                  <a:cubicBezTo>
                    <a:pt x="1421" y="1721"/>
                    <a:pt x="1441" y="1480"/>
                    <a:pt x="1468" y="1236"/>
                  </a:cubicBezTo>
                  <a:cubicBezTo>
                    <a:pt x="1474" y="1173"/>
                    <a:pt x="1481" y="1110"/>
                    <a:pt x="1484" y="1042"/>
                  </a:cubicBezTo>
                  <a:cubicBezTo>
                    <a:pt x="1484" y="1030"/>
                    <a:pt x="1494" y="982"/>
                    <a:pt x="1481" y="973"/>
                  </a:cubicBezTo>
                  <a:cubicBezTo>
                    <a:pt x="1464" y="953"/>
                    <a:pt x="1391" y="1042"/>
                    <a:pt x="1384" y="1050"/>
                  </a:cubicBezTo>
                  <a:cubicBezTo>
                    <a:pt x="1341" y="1113"/>
                    <a:pt x="1311" y="1186"/>
                    <a:pt x="1288" y="1256"/>
                  </a:cubicBezTo>
                  <a:cubicBezTo>
                    <a:pt x="1284" y="1263"/>
                    <a:pt x="1257" y="1350"/>
                    <a:pt x="1257" y="1350"/>
                  </a:cubicBezTo>
                  <a:cubicBezTo>
                    <a:pt x="1234" y="1346"/>
                    <a:pt x="1207" y="1270"/>
                    <a:pt x="1200" y="1253"/>
                  </a:cubicBezTo>
                  <a:cubicBezTo>
                    <a:pt x="1083" y="985"/>
                    <a:pt x="990" y="698"/>
                    <a:pt x="880" y="424"/>
                  </a:cubicBezTo>
                  <a:cubicBezTo>
                    <a:pt x="847" y="341"/>
                    <a:pt x="813" y="254"/>
                    <a:pt x="776" y="171"/>
                  </a:cubicBezTo>
                  <a:cubicBezTo>
                    <a:pt x="762" y="137"/>
                    <a:pt x="750" y="107"/>
                    <a:pt x="736" y="77"/>
                  </a:cubicBezTo>
                  <a:cubicBezTo>
                    <a:pt x="730" y="57"/>
                    <a:pt x="713" y="3"/>
                    <a:pt x="713" y="23"/>
                  </a:cubicBezTo>
                  <a:cubicBezTo>
                    <a:pt x="682" y="274"/>
                    <a:pt x="776" y="535"/>
                    <a:pt x="847" y="769"/>
                  </a:cubicBezTo>
                  <a:cubicBezTo>
                    <a:pt x="870" y="852"/>
                    <a:pt x="896" y="933"/>
                    <a:pt x="923" y="1016"/>
                  </a:cubicBezTo>
                  <a:cubicBezTo>
                    <a:pt x="930" y="1039"/>
                    <a:pt x="936" y="1066"/>
                    <a:pt x="947" y="1093"/>
                  </a:cubicBezTo>
                  <a:cubicBezTo>
                    <a:pt x="950" y="1106"/>
                    <a:pt x="967" y="1139"/>
                    <a:pt x="956" y="1133"/>
                  </a:cubicBezTo>
                  <a:cubicBezTo>
                    <a:pt x="907" y="1096"/>
                    <a:pt x="870" y="1005"/>
                    <a:pt x="839" y="953"/>
                  </a:cubicBezTo>
                  <a:cubicBezTo>
                    <a:pt x="722" y="755"/>
                    <a:pt x="633" y="544"/>
                    <a:pt x="526" y="341"/>
                  </a:cubicBezTo>
                  <a:cubicBezTo>
                    <a:pt x="482" y="261"/>
                    <a:pt x="442" y="184"/>
                    <a:pt x="395" y="107"/>
                  </a:cubicBezTo>
                  <a:cubicBezTo>
                    <a:pt x="382" y="83"/>
                    <a:pt x="369" y="63"/>
                    <a:pt x="355" y="40"/>
                  </a:cubicBezTo>
                  <a:cubicBezTo>
                    <a:pt x="346" y="31"/>
                    <a:pt x="338" y="0"/>
                    <a:pt x="332" y="10"/>
                  </a:cubicBezTo>
                  <a:cubicBezTo>
                    <a:pt x="305" y="40"/>
                    <a:pt x="346" y="174"/>
                    <a:pt x="355" y="208"/>
                  </a:cubicBezTo>
                  <a:cubicBezTo>
                    <a:pt x="412" y="424"/>
                    <a:pt x="529" y="621"/>
                    <a:pt x="633" y="815"/>
                  </a:cubicBezTo>
                  <a:cubicBezTo>
                    <a:pt x="669" y="882"/>
                    <a:pt x="699" y="953"/>
                    <a:pt x="736" y="1019"/>
                  </a:cubicBezTo>
                  <a:cubicBezTo>
                    <a:pt x="750" y="1039"/>
                    <a:pt x="759" y="1062"/>
                    <a:pt x="773" y="1086"/>
                  </a:cubicBezTo>
                  <a:cubicBezTo>
                    <a:pt x="779" y="1103"/>
                    <a:pt x="813" y="1143"/>
                    <a:pt x="799" y="1133"/>
                  </a:cubicBezTo>
                  <a:cubicBezTo>
                    <a:pt x="629" y="1010"/>
                    <a:pt x="469" y="859"/>
                    <a:pt x="312" y="718"/>
                  </a:cubicBezTo>
                  <a:cubicBezTo>
                    <a:pt x="255" y="669"/>
                    <a:pt x="198" y="612"/>
                    <a:pt x="141" y="561"/>
                  </a:cubicBezTo>
                  <a:cubicBezTo>
                    <a:pt x="121" y="544"/>
                    <a:pt x="101" y="528"/>
                    <a:pt x="85" y="512"/>
                  </a:cubicBezTo>
                  <a:cubicBezTo>
                    <a:pt x="75" y="504"/>
                    <a:pt x="61" y="484"/>
                    <a:pt x="58" y="495"/>
                  </a:cubicBezTo>
                  <a:cubicBezTo>
                    <a:pt x="41" y="569"/>
                    <a:pt x="108" y="655"/>
                    <a:pt x="151" y="709"/>
                  </a:cubicBezTo>
                  <a:cubicBezTo>
                    <a:pt x="265" y="852"/>
                    <a:pt x="392" y="985"/>
                    <a:pt x="519" y="1119"/>
                  </a:cubicBezTo>
                  <a:cubicBezTo>
                    <a:pt x="569" y="1173"/>
                    <a:pt x="622" y="1223"/>
                    <a:pt x="673" y="1277"/>
                  </a:cubicBezTo>
                  <a:cubicBezTo>
                    <a:pt x="693" y="1297"/>
                    <a:pt x="710" y="1313"/>
                    <a:pt x="726" y="1333"/>
                  </a:cubicBezTo>
                  <a:cubicBezTo>
                    <a:pt x="736" y="1343"/>
                    <a:pt x="762" y="1366"/>
                    <a:pt x="753" y="1360"/>
                  </a:cubicBezTo>
                  <a:cubicBezTo>
                    <a:pt x="566" y="1263"/>
                    <a:pt x="398" y="1130"/>
                    <a:pt x="195" y="1066"/>
                  </a:cubicBezTo>
                  <a:cubicBezTo>
                    <a:pt x="185" y="1066"/>
                    <a:pt x="38" y="1019"/>
                    <a:pt x="31" y="1036"/>
                  </a:cubicBezTo>
                  <a:cubicBezTo>
                    <a:pt x="1" y="1113"/>
                    <a:pt x="88" y="1186"/>
                    <a:pt x="141" y="1226"/>
                  </a:cubicBezTo>
                  <a:cubicBezTo>
                    <a:pt x="312" y="1366"/>
                    <a:pt x="502" y="1477"/>
                    <a:pt x="669" y="1627"/>
                  </a:cubicBezTo>
                  <a:cubicBezTo>
                    <a:pt x="830" y="1774"/>
                    <a:pt x="963" y="1928"/>
                    <a:pt x="1087" y="2108"/>
                  </a:cubicBezTo>
                  <a:cubicBezTo>
                    <a:pt x="1177" y="2245"/>
                    <a:pt x="1254" y="2409"/>
                    <a:pt x="1418" y="2473"/>
                  </a:cubicBezTo>
                  <a:close/>
                </a:path>
              </a:pathLst>
            </a:custGeom>
            <a:solidFill>
              <a:srgbClr val="FF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6"/>
            <p:cNvSpPr/>
            <p:nvPr/>
          </p:nvSpPr>
          <p:spPr>
            <a:xfrm>
              <a:off x="4050575" y="1749000"/>
              <a:ext cx="28900" cy="49900"/>
            </a:xfrm>
            <a:custGeom>
              <a:rect b="b" l="l" r="r" t="t"/>
              <a:pathLst>
                <a:path extrusionOk="0" h="1996" w="1156">
                  <a:moveTo>
                    <a:pt x="84" y="1634"/>
                  </a:moveTo>
                  <a:cubicBezTo>
                    <a:pt x="144" y="1420"/>
                    <a:pt x="104" y="1189"/>
                    <a:pt x="67" y="976"/>
                  </a:cubicBezTo>
                  <a:cubicBezTo>
                    <a:pt x="53" y="906"/>
                    <a:pt x="37" y="836"/>
                    <a:pt x="27" y="762"/>
                  </a:cubicBezTo>
                  <a:cubicBezTo>
                    <a:pt x="24" y="742"/>
                    <a:pt x="21" y="722"/>
                    <a:pt x="17" y="702"/>
                  </a:cubicBezTo>
                  <a:cubicBezTo>
                    <a:pt x="17" y="688"/>
                    <a:pt x="1" y="655"/>
                    <a:pt x="13" y="662"/>
                  </a:cubicBezTo>
                  <a:cubicBezTo>
                    <a:pt x="84" y="685"/>
                    <a:pt x="118" y="802"/>
                    <a:pt x="138" y="862"/>
                  </a:cubicBezTo>
                  <a:cubicBezTo>
                    <a:pt x="144" y="879"/>
                    <a:pt x="167" y="973"/>
                    <a:pt x="178" y="953"/>
                  </a:cubicBezTo>
                  <a:cubicBezTo>
                    <a:pt x="284" y="782"/>
                    <a:pt x="284" y="535"/>
                    <a:pt x="324" y="344"/>
                  </a:cubicBezTo>
                  <a:cubicBezTo>
                    <a:pt x="338" y="281"/>
                    <a:pt x="351" y="221"/>
                    <a:pt x="368" y="161"/>
                  </a:cubicBezTo>
                  <a:cubicBezTo>
                    <a:pt x="371" y="141"/>
                    <a:pt x="378" y="121"/>
                    <a:pt x="385" y="101"/>
                  </a:cubicBezTo>
                  <a:cubicBezTo>
                    <a:pt x="388" y="87"/>
                    <a:pt x="391" y="57"/>
                    <a:pt x="398" y="67"/>
                  </a:cubicBezTo>
                  <a:cubicBezTo>
                    <a:pt x="442" y="141"/>
                    <a:pt x="428" y="258"/>
                    <a:pt x="425" y="338"/>
                  </a:cubicBezTo>
                  <a:cubicBezTo>
                    <a:pt x="414" y="518"/>
                    <a:pt x="394" y="695"/>
                    <a:pt x="391" y="876"/>
                  </a:cubicBezTo>
                  <a:cubicBezTo>
                    <a:pt x="391" y="886"/>
                    <a:pt x="398" y="862"/>
                    <a:pt x="401" y="856"/>
                  </a:cubicBezTo>
                  <a:cubicBezTo>
                    <a:pt x="405" y="842"/>
                    <a:pt x="411" y="833"/>
                    <a:pt x="414" y="822"/>
                  </a:cubicBezTo>
                  <a:cubicBezTo>
                    <a:pt x="434" y="776"/>
                    <a:pt x="451" y="728"/>
                    <a:pt x="465" y="679"/>
                  </a:cubicBezTo>
                  <a:cubicBezTo>
                    <a:pt x="519" y="528"/>
                    <a:pt x="555" y="372"/>
                    <a:pt x="602" y="218"/>
                  </a:cubicBezTo>
                  <a:cubicBezTo>
                    <a:pt x="619" y="167"/>
                    <a:pt x="635" y="117"/>
                    <a:pt x="655" y="67"/>
                  </a:cubicBezTo>
                  <a:cubicBezTo>
                    <a:pt x="659" y="51"/>
                    <a:pt x="665" y="37"/>
                    <a:pt x="672" y="20"/>
                  </a:cubicBezTo>
                  <a:cubicBezTo>
                    <a:pt x="675" y="14"/>
                    <a:pt x="675" y="0"/>
                    <a:pt x="679" y="7"/>
                  </a:cubicBezTo>
                  <a:cubicBezTo>
                    <a:pt x="705" y="47"/>
                    <a:pt x="682" y="161"/>
                    <a:pt x="675" y="207"/>
                  </a:cubicBezTo>
                  <a:cubicBezTo>
                    <a:pt x="659" y="372"/>
                    <a:pt x="619" y="528"/>
                    <a:pt x="585" y="688"/>
                  </a:cubicBezTo>
                  <a:cubicBezTo>
                    <a:pt x="571" y="752"/>
                    <a:pt x="562" y="819"/>
                    <a:pt x="551" y="886"/>
                  </a:cubicBezTo>
                  <a:cubicBezTo>
                    <a:pt x="548" y="906"/>
                    <a:pt x="545" y="922"/>
                    <a:pt x="542" y="942"/>
                  </a:cubicBezTo>
                  <a:cubicBezTo>
                    <a:pt x="542" y="956"/>
                    <a:pt x="528" y="986"/>
                    <a:pt x="539" y="979"/>
                  </a:cubicBezTo>
                  <a:cubicBezTo>
                    <a:pt x="571" y="949"/>
                    <a:pt x="591" y="856"/>
                    <a:pt x="608" y="816"/>
                  </a:cubicBezTo>
                  <a:cubicBezTo>
                    <a:pt x="665" y="679"/>
                    <a:pt x="715" y="538"/>
                    <a:pt x="782" y="408"/>
                  </a:cubicBezTo>
                  <a:cubicBezTo>
                    <a:pt x="815" y="348"/>
                    <a:pt x="852" y="291"/>
                    <a:pt x="886" y="234"/>
                  </a:cubicBezTo>
                  <a:cubicBezTo>
                    <a:pt x="895" y="218"/>
                    <a:pt x="909" y="198"/>
                    <a:pt x="919" y="181"/>
                  </a:cubicBezTo>
                  <a:cubicBezTo>
                    <a:pt x="929" y="167"/>
                    <a:pt x="943" y="131"/>
                    <a:pt x="946" y="144"/>
                  </a:cubicBezTo>
                  <a:cubicBezTo>
                    <a:pt x="966" y="331"/>
                    <a:pt x="842" y="558"/>
                    <a:pt x="779" y="732"/>
                  </a:cubicBezTo>
                  <a:cubicBezTo>
                    <a:pt x="759" y="792"/>
                    <a:pt x="735" y="853"/>
                    <a:pt x="719" y="913"/>
                  </a:cubicBezTo>
                  <a:cubicBezTo>
                    <a:pt x="715" y="933"/>
                    <a:pt x="709" y="949"/>
                    <a:pt x="705" y="969"/>
                  </a:cubicBezTo>
                  <a:cubicBezTo>
                    <a:pt x="699" y="983"/>
                    <a:pt x="679" y="1009"/>
                    <a:pt x="692" y="1009"/>
                  </a:cubicBezTo>
                  <a:cubicBezTo>
                    <a:pt x="705" y="1006"/>
                    <a:pt x="749" y="926"/>
                    <a:pt x="759" y="913"/>
                  </a:cubicBezTo>
                  <a:cubicBezTo>
                    <a:pt x="832" y="805"/>
                    <a:pt x="909" y="705"/>
                    <a:pt x="992" y="605"/>
                  </a:cubicBezTo>
                  <a:cubicBezTo>
                    <a:pt x="1023" y="575"/>
                    <a:pt x="1049" y="542"/>
                    <a:pt x="1080" y="512"/>
                  </a:cubicBezTo>
                  <a:cubicBezTo>
                    <a:pt x="1093" y="501"/>
                    <a:pt x="1103" y="492"/>
                    <a:pt x="1116" y="481"/>
                  </a:cubicBezTo>
                  <a:cubicBezTo>
                    <a:pt x="1123" y="478"/>
                    <a:pt x="1129" y="465"/>
                    <a:pt x="1133" y="468"/>
                  </a:cubicBezTo>
                  <a:cubicBezTo>
                    <a:pt x="1156" y="595"/>
                    <a:pt x="996" y="765"/>
                    <a:pt x="929" y="859"/>
                  </a:cubicBezTo>
                  <a:cubicBezTo>
                    <a:pt x="789" y="1059"/>
                    <a:pt x="648" y="1257"/>
                    <a:pt x="528" y="1470"/>
                  </a:cubicBezTo>
                  <a:cubicBezTo>
                    <a:pt x="431" y="1650"/>
                    <a:pt x="374" y="1851"/>
                    <a:pt x="221" y="1995"/>
                  </a:cubicBezTo>
                  <a:close/>
                </a:path>
              </a:pathLst>
            </a:custGeom>
            <a:solidFill>
              <a:srgbClr val="FFB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6"/>
            <p:cNvSpPr/>
            <p:nvPr/>
          </p:nvSpPr>
          <p:spPr>
            <a:xfrm>
              <a:off x="3878925" y="2597325"/>
              <a:ext cx="50825" cy="21650"/>
            </a:xfrm>
            <a:custGeom>
              <a:rect b="b" l="l" r="r" t="t"/>
              <a:pathLst>
                <a:path extrusionOk="0" h="866" w="2033">
                  <a:moveTo>
                    <a:pt x="1718" y="0"/>
                  </a:moveTo>
                  <a:lnTo>
                    <a:pt x="1718" y="0"/>
                  </a:lnTo>
                  <a:cubicBezTo>
                    <a:pt x="1601" y="124"/>
                    <a:pt x="1762" y="391"/>
                    <a:pt x="1598" y="471"/>
                  </a:cubicBezTo>
                  <a:cubicBezTo>
                    <a:pt x="1598" y="414"/>
                    <a:pt x="1334" y="99"/>
                    <a:pt x="1079" y="99"/>
                  </a:cubicBezTo>
                  <a:cubicBezTo>
                    <a:pt x="990" y="99"/>
                    <a:pt x="901" y="138"/>
                    <a:pt x="826" y="241"/>
                  </a:cubicBezTo>
                  <a:cubicBezTo>
                    <a:pt x="676" y="441"/>
                    <a:pt x="278" y="575"/>
                    <a:pt x="152" y="591"/>
                  </a:cubicBezTo>
                  <a:cubicBezTo>
                    <a:pt x="88" y="598"/>
                    <a:pt x="38" y="635"/>
                    <a:pt x="1" y="682"/>
                  </a:cubicBezTo>
                  <a:cubicBezTo>
                    <a:pt x="143" y="658"/>
                    <a:pt x="291" y="643"/>
                    <a:pt x="438" y="643"/>
                  </a:cubicBezTo>
                  <a:cubicBezTo>
                    <a:pt x="585" y="643"/>
                    <a:pt x="731" y="658"/>
                    <a:pt x="870" y="695"/>
                  </a:cubicBezTo>
                  <a:cubicBezTo>
                    <a:pt x="870" y="695"/>
                    <a:pt x="1224" y="755"/>
                    <a:pt x="1411" y="805"/>
                  </a:cubicBezTo>
                  <a:cubicBezTo>
                    <a:pt x="1478" y="825"/>
                    <a:pt x="1547" y="845"/>
                    <a:pt x="1615" y="865"/>
                  </a:cubicBezTo>
                  <a:cubicBezTo>
                    <a:pt x="1688" y="842"/>
                    <a:pt x="1762" y="812"/>
                    <a:pt x="1835" y="782"/>
                  </a:cubicBezTo>
                  <a:cubicBezTo>
                    <a:pt x="1895" y="759"/>
                    <a:pt x="1965" y="731"/>
                    <a:pt x="2033" y="702"/>
                  </a:cubicBezTo>
                  <a:cubicBezTo>
                    <a:pt x="1976" y="495"/>
                    <a:pt x="1868" y="244"/>
                    <a:pt x="17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6"/>
            <p:cNvSpPr/>
            <p:nvPr/>
          </p:nvSpPr>
          <p:spPr>
            <a:xfrm>
              <a:off x="3876425" y="2615350"/>
              <a:ext cx="36275" cy="8600"/>
            </a:xfrm>
            <a:custGeom>
              <a:rect b="b" l="l" r="r" t="t"/>
              <a:pathLst>
                <a:path extrusionOk="0" h="344" w="1451">
                  <a:moveTo>
                    <a:pt x="513" y="1"/>
                  </a:moveTo>
                  <a:cubicBezTo>
                    <a:pt x="337" y="1"/>
                    <a:pt x="202" y="44"/>
                    <a:pt x="138" y="61"/>
                  </a:cubicBezTo>
                  <a:cubicBezTo>
                    <a:pt x="101" y="70"/>
                    <a:pt x="64" y="84"/>
                    <a:pt x="34" y="95"/>
                  </a:cubicBezTo>
                  <a:cubicBezTo>
                    <a:pt x="8" y="175"/>
                    <a:pt x="1" y="258"/>
                    <a:pt x="4" y="321"/>
                  </a:cubicBezTo>
                  <a:cubicBezTo>
                    <a:pt x="158" y="336"/>
                    <a:pt x="312" y="344"/>
                    <a:pt x="466" y="344"/>
                  </a:cubicBezTo>
                  <a:cubicBezTo>
                    <a:pt x="801" y="344"/>
                    <a:pt x="1132" y="307"/>
                    <a:pt x="1451" y="224"/>
                  </a:cubicBezTo>
                  <a:cubicBezTo>
                    <a:pt x="1206" y="141"/>
                    <a:pt x="983" y="84"/>
                    <a:pt x="745" y="27"/>
                  </a:cubicBezTo>
                  <a:cubicBezTo>
                    <a:pt x="662" y="8"/>
                    <a:pt x="584" y="1"/>
                    <a:pt x="513" y="1"/>
                  </a:cubicBezTo>
                  <a:close/>
                </a:path>
              </a:pathLst>
            </a:custGeom>
            <a:solidFill>
              <a:srgbClr val="000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6"/>
            <p:cNvSpPr/>
            <p:nvPr/>
          </p:nvSpPr>
          <p:spPr>
            <a:xfrm>
              <a:off x="3906575" y="2616750"/>
              <a:ext cx="4725" cy="975"/>
            </a:xfrm>
            <a:custGeom>
              <a:rect b="b" l="l" r="r" t="t"/>
              <a:pathLst>
                <a:path extrusionOk="0" h="39" w="189">
                  <a:moveTo>
                    <a:pt x="2" y="0"/>
                  </a:moveTo>
                  <a:cubicBezTo>
                    <a:pt x="1" y="0"/>
                    <a:pt x="1" y="1"/>
                    <a:pt x="4" y="2"/>
                  </a:cubicBezTo>
                  <a:lnTo>
                    <a:pt x="188" y="39"/>
                  </a:lnTo>
                  <a:cubicBezTo>
                    <a:pt x="188" y="39"/>
                    <a:pt x="14" y="0"/>
                    <a:pt x="2" y="0"/>
                  </a:cubicBezTo>
                  <a:close/>
                </a:path>
              </a:pathLst>
            </a:custGeom>
            <a:solidFill>
              <a:srgbClr val="000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6"/>
            <p:cNvSpPr/>
            <p:nvPr/>
          </p:nvSpPr>
          <p:spPr>
            <a:xfrm>
              <a:off x="3876500" y="2613400"/>
              <a:ext cx="54575" cy="16900"/>
            </a:xfrm>
            <a:custGeom>
              <a:rect b="b" l="l" r="r" t="t"/>
              <a:pathLst>
                <a:path extrusionOk="0" h="676" w="2183">
                  <a:moveTo>
                    <a:pt x="1205" y="134"/>
                  </a:moveTo>
                  <a:cubicBezTo>
                    <a:pt x="1217" y="134"/>
                    <a:pt x="1391" y="173"/>
                    <a:pt x="1391" y="173"/>
                  </a:cubicBezTo>
                  <a:lnTo>
                    <a:pt x="1207" y="136"/>
                  </a:lnTo>
                  <a:cubicBezTo>
                    <a:pt x="1204" y="135"/>
                    <a:pt x="1204" y="134"/>
                    <a:pt x="1205" y="134"/>
                  </a:cubicBezTo>
                  <a:close/>
                  <a:moveTo>
                    <a:pt x="535" y="0"/>
                  </a:moveTo>
                  <a:cubicBezTo>
                    <a:pt x="388" y="0"/>
                    <a:pt x="240" y="15"/>
                    <a:pt x="98" y="39"/>
                  </a:cubicBezTo>
                  <a:cubicBezTo>
                    <a:pt x="68" y="76"/>
                    <a:pt x="48" y="122"/>
                    <a:pt x="31" y="173"/>
                  </a:cubicBezTo>
                  <a:cubicBezTo>
                    <a:pt x="61" y="162"/>
                    <a:pt x="98" y="148"/>
                    <a:pt x="135" y="139"/>
                  </a:cubicBezTo>
                  <a:cubicBezTo>
                    <a:pt x="199" y="122"/>
                    <a:pt x="334" y="79"/>
                    <a:pt x="510" y="79"/>
                  </a:cubicBezTo>
                  <a:cubicBezTo>
                    <a:pt x="581" y="79"/>
                    <a:pt x="659" y="86"/>
                    <a:pt x="742" y="105"/>
                  </a:cubicBezTo>
                  <a:cubicBezTo>
                    <a:pt x="980" y="162"/>
                    <a:pt x="1203" y="219"/>
                    <a:pt x="1448" y="302"/>
                  </a:cubicBezTo>
                  <a:cubicBezTo>
                    <a:pt x="1129" y="385"/>
                    <a:pt x="798" y="422"/>
                    <a:pt x="463" y="422"/>
                  </a:cubicBezTo>
                  <a:cubicBezTo>
                    <a:pt x="309" y="422"/>
                    <a:pt x="155" y="414"/>
                    <a:pt x="1" y="399"/>
                  </a:cubicBezTo>
                  <a:lnTo>
                    <a:pt x="1" y="399"/>
                  </a:lnTo>
                  <a:cubicBezTo>
                    <a:pt x="1" y="453"/>
                    <a:pt x="11" y="489"/>
                    <a:pt x="25" y="493"/>
                  </a:cubicBezTo>
                  <a:cubicBezTo>
                    <a:pt x="422" y="559"/>
                    <a:pt x="786" y="675"/>
                    <a:pt x="1218" y="675"/>
                  </a:cubicBezTo>
                  <a:cubicBezTo>
                    <a:pt x="1490" y="675"/>
                    <a:pt x="1789" y="629"/>
                    <a:pt x="2139" y="493"/>
                  </a:cubicBezTo>
                  <a:cubicBezTo>
                    <a:pt x="2182" y="406"/>
                    <a:pt x="2176" y="249"/>
                    <a:pt x="2130" y="59"/>
                  </a:cubicBezTo>
                  <a:cubicBezTo>
                    <a:pt x="2062" y="88"/>
                    <a:pt x="1992" y="116"/>
                    <a:pt x="1932" y="139"/>
                  </a:cubicBezTo>
                  <a:cubicBezTo>
                    <a:pt x="1859" y="169"/>
                    <a:pt x="1785" y="199"/>
                    <a:pt x="1712" y="222"/>
                  </a:cubicBezTo>
                  <a:cubicBezTo>
                    <a:pt x="1644" y="202"/>
                    <a:pt x="1575" y="182"/>
                    <a:pt x="1508" y="162"/>
                  </a:cubicBezTo>
                  <a:cubicBezTo>
                    <a:pt x="1321" y="112"/>
                    <a:pt x="967" y="52"/>
                    <a:pt x="967" y="52"/>
                  </a:cubicBezTo>
                  <a:cubicBezTo>
                    <a:pt x="828" y="15"/>
                    <a:pt x="682"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6"/>
            <p:cNvSpPr/>
            <p:nvPr/>
          </p:nvSpPr>
          <p:spPr>
            <a:xfrm>
              <a:off x="3986750" y="2593375"/>
              <a:ext cx="87825" cy="38050"/>
            </a:xfrm>
            <a:custGeom>
              <a:rect b="b" l="l" r="r" t="t"/>
              <a:pathLst>
                <a:path extrusionOk="0" h="1522" w="3513">
                  <a:moveTo>
                    <a:pt x="916" y="408"/>
                  </a:moveTo>
                  <a:cubicBezTo>
                    <a:pt x="933" y="332"/>
                    <a:pt x="1047" y="1"/>
                    <a:pt x="1300" y="419"/>
                  </a:cubicBezTo>
                  <a:cubicBezTo>
                    <a:pt x="1428" y="633"/>
                    <a:pt x="3101" y="1023"/>
                    <a:pt x="3235" y="1050"/>
                  </a:cubicBezTo>
                  <a:cubicBezTo>
                    <a:pt x="3512" y="1103"/>
                    <a:pt x="3436" y="1277"/>
                    <a:pt x="3422" y="1461"/>
                  </a:cubicBezTo>
                  <a:cubicBezTo>
                    <a:pt x="2724" y="1521"/>
                    <a:pt x="1952" y="1487"/>
                    <a:pt x="1257" y="1424"/>
                  </a:cubicBezTo>
                  <a:cubicBezTo>
                    <a:pt x="469" y="1350"/>
                    <a:pt x="381" y="1244"/>
                    <a:pt x="78" y="1097"/>
                  </a:cubicBezTo>
                  <a:cubicBezTo>
                    <a:pt x="1" y="903"/>
                    <a:pt x="25" y="556"/>
                    <a:pt x="385" y="108"/>
                  </a:cubicBezTo>
                  <a:cubicBezTo>
                    <a:pt x="492" y="245"/>
                    <a:pt x="759" y="315"/>
                    <a:pt x="916" y="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09" name="Shape 409"/>
        <p:cNvGrpSpPr/>
        <p:nvPr/>
      </p:nvGrpSpPr>
      <p:grpSpPr>
        <a:xfrm>
          <a:off x="0" y="0"/>
          <a:ext cx="0" cy="0"/>
          <a:chOff x="0" y="0"/>
          <a:chExt cx="0" cy="0"/>
        </a:xfrm>
      </p:grpSpPr>
      <p:sp>
        <p:nvSpPr>
          <p:cNvPr id="410" name="Google Shape;410;p27"/>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411" name="Google Shape;411;p27"/>
          <p:cNvSpPr txBox="1"/>
          <p:nvPr>
            <p:ph idx="1" type="body"/>
          </p:nvPr>
        </p:nvSpPr>
        <p:spPr>
          <a:xfrm>
            <a:off x="837625" y="1259975"/>
            <a:ext cx="74688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a:t>
            </a:r>
            <a:endParaRPr/>
          </a:p>
          <a:p>
            <a:pPr indent="0" lvl="0" marL="0" rtl="0" algn="l">
              <a:spcBef>
                <a:spcPts val="0"/>
              </a:spcBef>
              <a:spcAft>
                <a:spcPts val="0"/>
              </a:spcAft>
              <a:buNone/>
            </a:pPr>
            <a:r>
              <a:t/>
            </a:r>
            <a:endParaRPr/>
          </a:p>
          <a:p>
            <a:pPr indent="-304800" lvl="0" marL="457200" rtl="0" algn="l">
              <a:spcBef>
                <a:spcPts val="0"/>
              </a:spcBef>
              <a:spcAft>
                <a:spcPts val="0"/>
              </a:spcAft>
              <a:buClr>
                <a:schemeClr val="dk2"/>
              </a:buClr>
              <a:buSzPts val="1200"/>
              <a:buFont typeface="Lato"/>
              <a:buChar char="●"/>
            </a:pPr>
            <a:r>
              <a:rPr lang="en"/>
              <a:t>A slide structure based on a social media strategy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0"/>
              </a:spcBef>
              <a:spcAft>
                <a:spcPts val="0"/>
              </a:spcAft>
              <a:buClr>
                <a:schemeClr val="dk2"/>
              </a:buClr>
              <a:buSzPts val="1200"/>
              <a:buFont typeface="Lato"/>
              <a:buChar char="●"/>
            </a:pPr>
            <a:r>
              <a:rPr lang="en"/>
              <a:t>An assortment of illustrations that are suitable for use in the presentation can be found in the </a:t>
            </a:r>
            <a:r>
              <a:rPr b="1" lang="en">
                <a:uFill>
                  <a:noFill/>
                </a:uFill>
                <a:hlinkClick action="ppaction://hlinksldjump" r:id="rId6"/>
              </a:rPr>
              <a:t>alternative resources slide.</a:t>
            </a:r>
            <a:endParaRPr b="1"/>
          </a:p>
          <a:p>
            <a:pPr indent="-304800" lvl="0" marL="457200" rtl="0" algn="l">
              <a:spcBef>
                <a:spcPts val="0"/>
              </a:spcBef>
              <a:spcAft>
                <a:spcPts val="0"/>
              </a:spcAft>
              <a:buClr>
                <a:schemeClr val="dk2"/>
              </a:buClr>
              <a:buSzPts val="1200"/>
              <a:buFont typeface="Lato"/>
              <a:buChar char="●"/>
            </a:pPr>
            <a:r>
              <a:rPr lang="en"/>
              <a:t>A </a:t>
            </a:r>
            <a:r>
              <a:rPr b="1" lang="en">
                <a:uFill>
                  <a:noFill/>
                </a:uFill>
                <a:hlinkClick action="ppaction://hlinksldjump" r:id="rId7"/>
              </a:rPr>
              <a:t>thanks slide</a:t>
            </a:r>
            <a:r>
              <a:rPr lang="en"/>
              <a:t>, which you must keep so that proper credits for our design are given.</a:t>
            </a:r>
            <a:endParaRPr/>
          </a:p>
          <a:p>
            <a:pPr indent="-304800" lvl="0" marL="457200" rtl="0" algn="l">
              <a:spcBef>
                <a:spcPts val="0"/>
              </a:spcBef>
              <a:spcAft>
                <a:spcPts val="0"/>
              </a:spcAft>
              <a:buClr>
                <a:schemeClr val="dk2"/>
              </a:buClr>
              <a:buSzPts val="1200"/>
              <a:buFont typeface="Lato"/>
              <a:buChar char="●"/>
            </a:pPr>
            <a:r>
              <a:rPr lang="en"/>
              <a:t>A </a:t>
            </a:r>
            <a:r>
              <a:rPr b="1" lang="en">
                <a:uFill>
                  <a:noFill/>
                </a:uFill>
                <a:hlinkClick action="ppaction://hlinksldjump" r:id="rId8"/>
              </a:rPr>
              <a:t>resources slide</a:t>
            </a:r>
            <a:r>
              <a:rPr lang="en"/>
              <a:t>, where you’ll find links to all the elements used in the template.</a:t>
            </a:r>
            <a:endParaRPr/>
          </a:p>
          <a:p>
            <a:pPr indent="-304800" lvl="0" marL="457200" rtl="0" algn="l">
              <a:spcBef>
                <a:spcPts val="0"/>
              </a:spcBef>
              <a:spcAft>
                <a:spcPts val="0"/>
              </a:spcAft>
              <a:buClr>
                <a:schemeClr val="dk2"/>
              </a:buClr>
              <a:buSzPts val="1200"/>
              <a:buFont typeface="Lato"/>
              <a:buChar char="●"/>
            </a:pPr>
            <a:r>
              <a:rPr b="1" lang="en">
                <a:uFill>
                  <a:noFill/>
                </a:uFill>
                <a:hlinkClick action="ppaction://hlinksldjump" r:id="rId9"/>
              </a:rPr>
              <a:t>Instructions for use</a:t>
            </a:r>
            <a:r>
              <a:rPr lang="en"/>
              <a:t>.</a:t>
            </a:r>
            <a:endParaRPr/>
          </a:p>
          <a:p>
            <a:pPr indent="-304800" lvl="0" marL="457200" rtl="0" algn="l">
              <a:spcBef>
                <a:spcPts val="0"/>
              </a:spcBef>
              <a:spcAft>
                <a:spcPts val="0"/>
              </a:spcAft>
              <a:buClr>
                <a:schemeClr val="dk2"/>
              </a:buClr>
              <a:buSzPts val="1200"/>
              <a:buFont typeface="Barlow"/>
              <a:buChar char="●"/>
            </a:pPr>
            <a:r>
              <a:rPr lang="en"/>
              <a:t>Final slides with:</a:t>
            </a:r>
            <a:endParaRPr/>
          </a:p>
          <a:p>
            <a:pPr indent="-304800" lvl="0" marL="914400" rtl="0" algn="l">
              <a:spcBef>
                <a:spcPts val="0"/>
              </a:spcBef>
              <a:spcAft>
                <a:spcPts val="0"/>
              </a:spcAft>
              <a:buClr>
                <a:schemeClr val="dk2"/>
              </a:buClr>
              <a:buSzPts val="1200"/>
              <a:buFont typeface="Lato"/>
              <a:buChar char="●"/>
            </a:pPr>
            <a:r>
              <a:rPr lang="en"/>
              <a:t>The</a:t>
            </a:r>
            <a:r>
              <a:rPr lang="en">
                <a:uFill>
                  <a:noFill/>
                </a:uFill>
                <a:hlinkClick action="ppaction://hlinksldjump" r:id="rId10"/>
              </a:rPr>
              <a:t> </a:t>
            </a:r>
            <a:r>
              <a:rPr b="1" lang="en">
                <a:uFill>
                  <a:noFill/>
                </a:uFill>
                <a:hlinkClick action="ppaction://hlinksldjump" r:id="rId11"/>
              </a:rPr>
              <a:t>fonts and colors</a:t>
            </a:r>
            <a:r>
              <a:rPr lang="en"/>
              <a:t> used in the template.</a:t>
            </a:r>
            <a:endParaRPr/>
          </a:p>
          <a:p>
            <a:pPr indent="-304800" lvl="0" marL="914400" rtl="0" algn="l">
              <a:spcBef>
                <a:spcPts val="0"/>
              </a:spcBef>
              <a:spcAft>
                <a:spcPts val="0"/>
              </a:spcAft>
              <a:buClr>
                <a:schemeClr val="dk2"/>
              </a:buClr>
              <a:buSzPts val="1200"/>
              <a:buFont typeface="Lato"/>
              <a:buChar char="●"/>
            </a:pPr>
            <a:r>
              <a:rPr lang="en"/>
              <a:t>A </a:t>
            </a:r>
            <a:r>
              <a:rPr b="1" lang="en">
                <a:uFill>
                  <a:noFill/>
                </a:uFill>
                <a:hlinkClick action="ppaction://hlinksldjump" r:id="rId12"/>
              </a:rPr>
              <a:t>selection of illustrations</a:t>
            </a:r>
            <a:r>
              <a:rPr lang="en"/>
              <a:t>. You can also customize and animate them as you wish with the online editor. Visit </a:t>
            </a:r>
            <a:r>
              <a:rPr b="1" lang="en">
                <a:uFill>
                  <a:noFill/>
                </a:uFill>
                <a:hlinkClick r:id="rId13"/>
              </a:rPr>
              <a:t>Stories by Freepik</a:t>
            </a:r>
            <a:r>
              <a:rPr lang="en"/>
              <a:t> to find more. </a:t>
            </a:r>
            <a:endParaRPr/>
          </a:p>
          <a:p>
            <a:pPr indent="-304800" lvl="0" marL="914400" rtl="0" algn="l">
              <a:spcBef>
                <a:spcPts val="0"/>
              </a:spcBef>
              <a:spcAft>
                <a:spcPts val="0"/>
              </a:spcAft>
              <a:buClr>
                <a:schemeClr val="dk2"/>
              </a:buClr>
              <a:buSzPts val="1200"/>
              <a:buFont typeface="Lato"/>
              <a:buChar char="●"/>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 </a:t>
            </a:r>
            <a:endParaRPr/>
          </a:p>
          <a:p>
            <a:pPr indent="-304800" lvl="0" marL="914400" rtl="0" algn="l">
              <a:spcBef>
                <a:spcPts val="0"/>
              </a:spcBef>
              <a:spcAft>
                <a:spcPts val="0"/>
              </a:spcAft>
              <a:buClr>
                <a:schemeClr val="dk2"/>
              </a:buClr>
              <a:buSzPts val="1200"/>
              <a:buFont typeface="Lato"/>
              <a:buChar char="●"/>
            </a:pPr>
            <a:r>
              <a:rPr b="1" lang="en">
                <a:uFill>
                  <a:noFill/>
                </a:uFill>
                <a:hlinkClick action="ppaction://hlinksldjump" r:id="rId16"/>
              </a:rPr>
              <a:t>Sets of customizable icons</a:t>
            </a:r>
            <a:r>
              <a:rPr lang="en"/>
              <a:t> of the following themes: general, business, avatar, creative process, education, help &amp; support, medical, nature, performing arts, SEO &amp; marketing, and teamwork.</a:t>
            </a:r>
            <a:endParaRPr/>
          </a:p>
          <a:p>
            <a:pPr indent="0" lvl="0" marL="0" rtl="0" algn="ctr">
              <a:spcBef>
                <a:spcPts val="1600"/>
              </a:spcBef>
              <a:spcAft>
                <a:spcPts val="1600"/>
              </a:spcAft>
              <a:buNone/>
            </a:pPr>
            <a:r>
              <a:rPr lang="en"/>
              <a:t>You can delete this slide when you’re done editing the presentation.</a:t>
            </a:r>
            <a:endParaRPr sz="1300"/>
          </a:p>
        </p:txBody>
      </p:sp>
      <p:sp>
        <p:nvSpPr>
          <p:cNvPr id="412" name="Google Shape;412;p27"/>
          <p:cNvSpPr/>
          <p:nvPr/>
        </p:nvSpPr>
        <p:spPr>
          <a:xfrm rot="1611983">
            <a:off x="7473495" y="783984"/>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16" name="Shape 416"/>
        <p:cNvGrpSpPr/>
        <p:nvPr/>
      </p:nvGrpSpPr>
      <p:grpSpPr>
        <a:xfrm>
          <a:off x="0" y="0"/>
          <a:ext cx="0" cy="0"/>
          <a:chOff x="0" y="0"/>
          <a:chExt cx="0" cy="0"/>
        </a:xfrm>
      </p:grpSpPr>
      <p:sp>
        <p:nvSpPr>
          <p:cNvPr id="417" name="Google Shape;417;p28"/>
          <p:cNvSpPr txBox="1"/>
          <p:nvPr>
            <p:ph idx="6" type="subTitle"/>
          </p:nvPr>
        </p:nvSpPr>
        <p:spPr>
          <a:xfrm flipH="1">
            <a:off x="2445426" y="3804025"/>
            <a:ext cx="5054400" cy="39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2"/>
                </a:solidFill>
              </a:rPr>
              <a:t>4.</a:t>
            </a:r>
            <a:r>
              <a:rPr lang="en"/>
              <a:t> </a:t>
            </a:r>
            <a:r>
              <a:rPr lang="en"/>
              <a:t>CONCLUSION</a:t>
            </a:r>
            <a:endParaRPr/>
          </a:p>
        </p:txBody>
      </p:sp>
      <p:sp>
        <p:nvSpPr>
          <p:cNvPr id="418" name="Google Shape;418;p28"/>
          <p:cNvSpPr txBox="1"/>
          <p:nvPr>
            <p:ph idx="5" type="subTitle"/>
          </p:nvPr>
        </p:nvSpPr>
        <p:spPr>
          <a:xfrm flipH="1">
            <a:off x="2445449" y="3031100"/>
            <a:ext cx="5054400" cy="45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could describe the topic of the section here</a:t>
            </a:r>
            <a:endParaRPr/>
          </a:p>
        </p:txBody>
      </p:sp>
      <p:sp>
        <p:nvSpPr>
          <p:cNvPr id="419" name="Google Shape;419;p28"/>
          <p:cNvSpPr txBox="1"/>
          <p:nvPr>
            <p:ph idx="1" type="subTitle"/>
          </p:nvPr>
        </p:nvSpPr>
        <p:spPr>
          <a:xfrm flipH="1">
            <a:off x="3374575" y="933900"/>
            <a:ext cx="5054400" cy="45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a:t>
            </a:r>
            <a:r>
              <a:rPr lang="en"/>
              <a:t>ou could describe the topic of the section here</a:t>
            </a:r>
            <a:endParaRPr/>
          </a:p>
        </p:txBody>
      </p:sp>
      <p:sp>
        <p:nvSpPr>
          <p:cNvPr id="420" name="Google Shape;420;p28"/>
          <p:cNvSpPr txBox="1"/>
          <p:nvPr>
            <p:ph idx="2" type="subTitle"/>
          </p:nvPr>
        </p:nvSpPr>
        <p:spPr>
          <a:xfrm flipH="1">
            <a:off x="4571850" y="1706825"/>
            <a:ext cx="3857100" cy="393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PRESENTATION </a:t>
            </a:r>
            <a:r>
              <a:rPr lang="en">
                <a:solidFill>
                  <a:schemeClr val="accent4"/>
                </a:solidFill>
              </a:rPr>
              <a:t>2.</a:t>
            </a:r>
            <a:endParaRPr>
              <a:solidFill>
                <a:schemeClr val="accent4"/>
              </a:solidFill>
            </a:endParaRPr>
          </a:p>
        </p:txBody>
      </p:sp>
      <p:sp>
        <p:nvSpPr>
          <p:cNvPr id="421" name="Google Shape;421;p28"/>
          <p:cNvSpPr txBox="1"/>
          <p:nvPr>
            <p:ph idx="3" type="subTitle"/>
          </p:nvPr>
        </p:nvSpPr>
        <p:spPr>
          <a:xfrm flipH="1">
            <a:off x="3374575" y="1982500"/>
            <a:ext cx="5054400" cy="45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a:t>
            </a:r>
            <a:r>
              <a:rPr lang="en"/>
              <a:t>ou could describe the topic of the section here</a:t>
            </a:r>
            <a:endParaRPr/>
          </a:p>
          <a:p>
            <a:pPr indent="0" lvl="0" marL="0" rtl="0" algn="r">
              <a:spcBef>
                <a:spcPts val="0"/>
              </a:spcBef>
              <a:spcAft>
                <a:spcPts val="0"/>
              </a:spcAft>
              <a:buNone/>
            </a:pPr>
            <a:r>
              <a:t/>
            </a:r>
            <a:endParaRPr/>
          </a:p>
        </p:txBody>
      </p:sp>
      <p:sp>
        <p:nvSpPr>
          <p:cNvPr id="422" name="Google Shape;422;p28"/>
          <p:cNvSpPr txBox="1"/>
          <p:nvPr>
            <p:ph idx="7" type="subTitle"/>
          </p:nvPr>
        </p:nvSpPr>
        <p:spPr>
          <a:xfrm flipH="1">
            <a:off x="2445449" y="4079700"/>
            <a:ext cx="5054400" cy="45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describe the topic of the section here</a:t>
            </a:r>
            <a:endParaRPr/>
          </a:p>
          <a:p>
            <a:pPr indent="0" lvl="0" marL="0" rtl="0" algn="l">
              <a:spcBef>
                <a:spcPts val="0"/>
              </a:spcBef>
              <a:spcAft>
                <a:spcPts val="0"/>
              </a:spcAft>
              <a:buNone/>
            </a:pPr>
            <a:r>
              <a:t/>
            </a:r>
            <a:endParaRPr/>
          </a:p>
        </p:txBody>
      </p:sp>
      <p:sp>
        <p:nvSpPr>
          <p:cNvPr id="423" name="Google Shape;423;p28"/>
          <p:cNvSpPr txBox="1"/>
          <p:nvPr>
            <p:ph idx="4" type="subTitle"/>
          </p:nvPr>
        </p:nvSpPr>
        <p:spPr>
          <a:xfrm flipH="1">
            <a:off x="2445426" y="2755425"/>
            <a:ext cx="5054400" cy="39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accent2"/>
                </a:solidFill>
              </a:rPr>
              <a:t>3.</a:t>
            </a:r>
            <a:r>
              <a:rPr lang="en"/>
              <a:t> </a:t>
            </a:r>
            <a:r>
              <a:rPr lang="en"/>
              <a:t>ANALYSIS</a:t>
            </a:r>
            <a:endParaRPr/>
          </a:p>
        </p:txBody>
      </p:sp>
      <p:grpSp>
        <p:nvGrpSpPr>
          <p:cNvPr id="424" name="Google Shape;424;p28"/>
          <p:cNvGrpSpPr/>
          <p:nvPr/>
        </p:nvGrpSpPr>
        <p:grpSpPr>
          <a:xfrm>
            <a:off x="6566316" y="2931172"/>
            <a:ext cx="2143500" cy="1731600"/>
            <a:chOff x="6718716" y="2931172"/>
            <a:chExt cx="2143500" cy="1731600"/>
          </a:xfrm>
        </p:grpSpPr>
        <p:sp>
          <p:nvSpPr>
            <p:cNvPr id="425" name="Google Shape;425;p28"/>
            <p:cNvSpPr/>
            <p:nvPr/>
          </p:nvSpPr>
          <p:spPr>
            <a:xfrm rot="4622340">
              <a:off x="7119677" y="2851573"/>
              <a:ext cx="1341580" cy="1890799"/>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 name="Google Shape;426;p28"/>
            <p:cNvGrpSpPr/>
            <p:nvPr/>
          </p:nvGrpSpPr>
          <p:grpSpPr>
            <a:xfrm rot="-686176">
              <a:off x="7053690" y="3407027"/>
              <a:ext cx="1473544" cy="676629"/>
              <a:chOff x="2516021" y="1749793"/>
              <a:chExt cx="2629803" cy="1152927"/>
            </a:xfrm>
          </p:grpSpPr>
          <p:sp>
            <p:nvSpPr>
              <p:cNvPr id="427" name="Google Shape;427;p28"/>
              <p:cNvSpPr/>
              <p:nvPr/>
            </p:nvSpPr>
            <p:spPr>
              <a:xfrm>
                <a:off x="3227903" y="1771013"/>
                <a:ext cx="400393" cy="142292"/>
              </a:xfrm>
              <a:custGeom>
                <a:rect b="b" l="l" r="r" t="t"/>
                <a:pathLst>
                  <a:path extrusionOk="0" h="1730" w="4868">
                    <a:moveTo>
                      <a:pt x="2311" y="1"/>
                    </a:moveTo>
                    <a:cubicBezTo>
                      <a:pt x="2272" y="1"/>
                      <a:pt x="2233" y="2"/>
                      <a:pt x="2193" y="4"/>
                    </a:cubicBezTo>
                    <a:cubicBezTo>
                      <a:pt x="1554" y="35"/>
                      <a:pt x="981" y="320"/>
                      <a:pt x="576" y="808"/>
                    </a:cubicBezTo>
                    <a:cubicBezTo>
                      <a:pt x="355" y="1072"/>
                      <a:pt x="166" y="1378"/>
                      <a:pt x="0" y="1722"/>
                    </a:cubicBezTo>
                    <a:cubicBezTo>
                      <a:pt x="427" y="1721"/>
                      <a:pt x="854" y="1720"/>
                      <a:pt x="1281" y="1720"/>
                    </a:cubicBezTo>
                    <a:cubicBezTo>
                      <a:pt x="2476" y="1720"/>
                      <a:pt x="3671" y="1724"/>
                      <a:pt x="4868" y="1729"/>
                    </a:cubicBezTo>
                    <a:cubicBezTo>
                      <a:pt x="4692" y="1389"/>
                      <a:pt x="4474" y="1065"/>
                      <a:pt x="4193" y="787"/>
                    </a:cubicBezTo>
                    <a:cubicBezTo>
                      <a:pt x="3691" y="289"/>
                      <a:pt x="2995" y="1"/>
                      <a:pt x="23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8"/>
              <p:cNvSpPr/>
              <p:nvPr/>
            </p:nvSpPr>
            <p:spPr>
              <a:xfrm>
                <a:off x="3174111" y="1905401"/>
                <a:ext cx="513734" cy="199950"/>
              </a:xfrm>
              <a:custGeom>
                <a:rect b="b" l="l" r="r" t="t"/>
                <a:pathLst>
                  <a:path extrusionOk="0" h="2431" w="6246">
                    <a:moveTo>
                      <a:pt x="1935" y="0"/>
                    </a:moveTo>
                    <a:cubicBezTo>
                      <a:pt x="1508" y="0"/>
                      <a:pt x="1081" y="1"/>
                      <a:pt x="654" y="2"/>
                    </a:cubicBezTo>
                    <a:cubicBezTo>
                      <a:pt x="359" y="621"/>
                      <a:pt x="148" y="1372"/>
                      <a:pt x="18" y="2272"/>
                    </a:cubicBezTo>
                    <a:cubicBezTo>
                      <a:pt x="12" y="2321"/>
                      <a:pt x="7" y="2367"/>
                      <a:pt x="1" y="2416"/>
                    </a:cubicBezTo>
                    <a:cubicBezTo>
                      <a:pt x="1301" y="2420"/>
                      <a:pt x="2598" y="2420"/>
                      <a:pt x="3898" y="2426"/>
                    </a:cubicBezTo>
                    <a:cubicBezTo>
                      <a:pt x="3955" y="2426"/>
                      <a:pt x="4014" y="2431"/>
                      <a:pt x="4070" y="2431"/>
                    </a:cubicBezTo>
                    <a:cubicBezTo>
                      <a:pt x="4794" y="2420"/>
                      <a:pt x="5522" y="2410"/>
                      <a:pt x="6245" y="2395"/>
                    </a:cubicBezTo>
                    <a:cubicBezTo>
                      <a:pt x="6235" y="2353"/>
                      <a:pt x="6228" y="2308"/>
                      <a:pt x="6218" y="2265"/>
                    </a:cubicBezTo>
                    <a:cubicBezTo>
                      <a:pt x="6077" y="1594"/>
                      <a:pt x="5901" y="754"/>
                      <a:pt x="5522" y="9"/>
                    </a:cubicBezTo>
                    <a:cubicBezTo>
                      <a:pt x="4325" y="4"/>
                      <a:pt x="3130" y="0"/>
                      <a:pt x="19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8"/>
              <p:cNvSpPr/>
              <p:nvPr/>
            </p:nvSpPr>
            <p:spPr>
              <a:xfrm>
                <a:off x="3163748" y="2095307"/>
                <a:ext cx="555928" cy="189669"/>
              </a:xfrm>
              <a:custGeom>
                <a:rect b="b" l="l" r="r" t="t"/>
                <a:pathLst>
                  <a:path extrusionOk="0" h="2306" w="6759">
                    <a:moveTo>
                      <a:pt x="6371" y="0"/>
                    </a:moveTo>
                    <a:cubicBezTo>
                      <a:pt x="5648" y="15"/>
                      <a:pt x="4920" y="25"/>
                      <a:pt x="4196" y="36"/>
                    </a:cubicBezTo>
                    <a:cubicBezTo>
                      <a:pt x="3518" y="42"/>
                      <a:pt x="2840" y="46"/>
                      <a:pt x="2161" y="46"/>
                    </a:cubicBezTo>
                    <a:cubicBezTo>
                      <a:pt x="1482" y="46"/>
                      <a:pt x="803" y="42"/>
                      <a:pt x="123" y="36"/>
                    </a:cubicBezTo>
                    <a:cubicBezTo>
                      <a:pt x="36" y="714"/>
                      <a:pt x="0" y="1416"/>
                      <a:pt x="18" y="2161"/>
                    </a:cubicBezTo>
                    <a:cubicBezTo>
                      <a:pt x="1445" y="2214"/>
                      <a:pt x="2875" y="2278"/>
                      <a:pt x="4302" y="2299"/>
                    </a:cubicBezTo>
                    <a:cubicBezTo>
                      <a:pt x="4558" y="2303"/>
                      <a:pt x="4814" y="2305"/>
                      <a:pt x="5070" y="2305"/>
                    </a:cubicBezTo>
                    <a:cubicBezTo>
                      <a:pt x="5633" y="2305"/>
                      <a:pt x="6196" y="2295"/>
                      <a:pt x="6758" y="2281"/>
                    </a:cubicBezTo>
                    <a:cubicBezTo>
                      <a:pt x="6667" y="1491"/>
                      <a:pt x="6522" y="727"/>
                      <a:pt x="6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8"/>
              <p:cNvSpPr/>
              <p:nvPr/>
            </p:nvSpPr>
            <p:spPr>
              <a:xfrm>
                <a:off x="3165146" y="2265967"/>
                <a:ext cx="562261" cy="157344"/>
              </a:xfrm>
              <a:custGeom>
                <a:rect b="b" l="l" r="r" t="t"/>
                <a:pathLst>
                  <a:path extrusionOk="0" h="1913" w="6836">
                    <a:moveTo>
                      <a:pt x="1" y="0"/>
                    </a:moveTo>
                    <a:cubicBezTo>
                      <a:pt x="8" y="321"/>
                      <a:pt x="22" y="644"/>
                      <a:pt x="50" y="978"/>
                    </a:cubicBezTo>
                    <a:cubicBezTo>
                      <a:pt x="68" y="1231"/>
                      <a:pt x="92" y="1505"/>
                      <a:pt x="121" y="1789"/>
                    </a:cubicBezTo>
                    <a:cubicBezTo>
                      <a:pt x="619" y="1787"/>
                      <a:pt x="1118" y="1779"/>
                      <a:pt x="1616" y="1779"/>
                    </a:cubicBezTo>
                    <a:cubicBezTo>
                      <a:pt x="1898" y="1779"/>
                      <a:pt x="2180" y="1781"/>
                      <a:pt x="2461" y="1789"/>
                    </a:cubicBezTo>
                    <a:cubicBezTo>
                      <a:pt x="3255" y="1813"/>
                      <a:pt x="4053" y="1849"/>
                      <a:pt x="4847" y="1877"/>
                    </a:cubicBezTo>
                    <a:cubicBezTo>
                      <a:pt x="5281" y="1891"/>
                      <a:pt x="5715" y="1912"/>
                      <a:pt x="6148" y="1912"/>
                    </a:cubicBezTo>
                    <a:cubicBezTo>
                      <a:pt x="6372" y="1912"/>
                      <a:pt x="6595" y="1907"/>
                      <a:pt x="6818" y="1891"/>
                    </a:cubicBezTo>
                    <a:cubicBezTo>
                      <a:pt x="6829" y="1635"/>
                      <a:pt x="6836" y="1371"/>
                      <a:pt x="6826" y="1114"/>
                    </a:cubicBezTo>
                    <a:cubicBezTo>
                      <a:pt x="6808" y="777"/>
                      <a:pt x="6779" y="447"/>
                      <a:pt x="6741" y="120"/>
                    </a:cubicBezTo>
                    <a:cubicBezTo>
                      <a:pt x="6179" y="134"/>
                      <a:pt x="5616" y="144"/>
                      <a:pt x="5053" y="144"/>
                    </a:cubicBezTo>
                    <a:cubicBezTo>
                      <a:pt x="4797" y="144"/>
                      <a:pt x="4541" y="142"/>
                      <a:pt x="4285" y="138"/>
                    </a:cubicBezTo>
                    <a:cubicBezTo>
                      <a:pt x="2858" y="117"/>
                      <a:pt x="1428" y="53"/>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8"/>
              <p:cNvSpPr/>
              <p:nvPr/>
            </p:nvSpPr>
            <p:spPr>
              <a:xfrm>
                <a:off x="3175016" y="2405125"/>
                <a:ext cx="550993" cy="186543"/>
              </a:xfrm>
              <a:custGeom>
                <a:rect b="b" l="l" r="r" t="t"/>
                <a:pathLst>
                  <a:path extrusionOk="0" h="2268" w="6699">
                    <a:moveTo>
                      <a:pt x="1496" y="1"/>
                    </a:moveTo>
                    <a:cubicBezTo>
                      <a:pt x="998" y="1"/>
                      <a:pt x="499" y="9"/>
                      <a:pt x="1" y="11"/>
                    </a:cubicBezTo>
                    <a:cubicBezTo>
                      <a:pt x="71" y="714"/>
                      <a:pt x="173" y="1495"/>
                      <a:pt x="341" y="2267"/>
                    </a:cubicBezTo>
                    <a:cubicBezTo>
                      <a:pt x="1772" y="2243"/>
                      <a:pt x="3206" y="2215"/>
                      <a:pt x="4639" y="2186"/>
                    </a:cubicBezTo>
                    <a:cubicBezTo>
                      <a:pt x="5254" y="2173"/>
                      <a:pt x="5869" y="2158"/>
                      <a:pt x="6487" y="2148"/>
                    </a:cubicBezTo>
                    <a:cubicBezTo>
                      <a:pt x="6541" y="1803"/>
                      <a:pt x="6586" y="1445"/>
                      <a:pt x="6625" y="1055"/>
                    </a:cubicBezTo>
                    <a:cubicBezTo>
                      <a:pt x="6653" y="763"/>
                      <a:pt x="6681" y="444"/>
                      <a:pt x="6698" y="113"/>
                    </a:cubicBezTo>
                    <a:lnTo>
                      <a:pt x="6698" y="113"/>
                    </a:lnTo>
                    <a:cubicBezTo>
                      <a:pt x="6475" y="129"/>
                      <a:pt x="6252" y="134"/>
                      <a:pt x="6028" y="134"/>
                    </a:cubicBezTo>
                    <a:cubicBezTo>
                      <a:pt x="5595" y="134"/>
                      <a:pt x="5161" y="113"/>
                      <a:pt x="4727" y="99"/>
                    </a:cubicBezTo>
                    <a:cubicBezTo>
                      <a:pt x="3933" y="71"/>
                      <a:pt x="3135" y="35"/>
                      <a:pt x="2341" y="11"/>
                    </a:cubicBezTo>
                    <a:cubicBezTo>
                      <a:pt x="2060" y="3"/>
                      <a:pt x="1778" y="1"/>
                      <a:pt x="14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8"/>
              <p:cNvSpPr/>
              <p:nvPr/>
            </p:nvSpPr>
            <p:spPr>
              <a:xfrm>
                <a:off x="3203064" y="2574715"/>
                <a:ext cx="505591" cy="205790"/>
              </a:xfrm>
              <a:custGeom>
                <a:rect b="b" l="l" r="r" t="t"/>
                <a:pathLst>
                  <a:path extrusionOk="0" h="2502" w="6147">
                    <a:moveTo>
                      <a:pt x="6146" y="0"/>
                    </a:moveTo>
                    <a:lnTo>
                      <a:pt x="6146" y="0"/>
                    </a:lnTo>
                    <a:cubicBezTo>
                      <a:pt x="5528" y="10"/>
                      <a:pt x="4913" y="25"/>
                      <a:pt x="4298" y="38"/>
                    </a:cubicBezTo>
                    <a:cubicBezTo>
                      <a:pt x="2865" y="67"/>
                      <a:pt x="1431" y="95"/>
                      <a:pt x="0" y="119"/>
                    </a:cubicBezTo>
                    <a:cubicBezTo>
                      <a:pt x="39" y="306"/>
                      <a:pt x="81" y="489"/>
                      <a:pt x="130" y="675"/>
                    </a:cubicBezTo>
                    <a:cubicBezTo>
                      <a:pt x="281" y="1251"/>
                      <a:pt x="489" y="1919"/>
                      <a:pt x="862" y="2460"/>
                    </a:cubicBezTo>
                    <a:cubicBezTo>
                      <a:pt x="872" y="2474"/>
                      <a:pt x="883" y="2488"/>
                      <a:pt x="893" y="2502"/>
                    </a:cubicBezTo>
                    <a:cubicBezTo>
                      <a:pt x="1676" y="2495"/>
                      <a:pt x="2460" y="2484"/>
                      <a:pt x="3244" y="2471"/>
                    </a:cubicBezTo>
                    <a:cubicBezTo>
                      <a:pt x="3582" y="2446"/>
                      <a:pt x="3919" y="2417"/>
                      <a:pt x="4260" y="2390"/>
                    </a:cubicBezTo>
                    <a:cubicBezTo>
                      <a:pt x="4649" y="2354"/>
                      <a:pt x="5040" y="2323"/>
                      <a:pt x="5429" y="2294"/>
                    </a:cubicBezTo>
                    <a:cubicBezTo>
                      <a:pt x="5690" y="1856"/>
                      <a:pt x="5887" y="1335"/>
                      <a:pt x="6010" y="745"/>
                    </a:cubicBezTo>
                    <a:cubicBezTo>
                      <a:pt x="6062" y="506"/>
                      <a:pt x="6104" y="257"/>
                      <a:pt x="61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8"/>
              <p:cNvSpPr/>
              <p:nvPr/>
            </p:nvSpPr>
            <p:spPr>
              <a:xfrm>
                <a:off x="3272401" y="2756315"/>
                <a:ext cx="377281" cy="124938"/>
              </a:xfrm>
              <a:custGeom>
                <a:rect b="b" l="l" r="r" t="t"/>
                <a:pathLst>
                  <a:path extrusionOk="0" h="1519" w="4587">
                    <a:moveTo>
                      <a:pt x="4586" y="0"/>
                    </a:moveTo>
                    <a:lnTo>
                      <a:pt x="4586" y="0"/>
                    </a:lnTo>
                    <a:cubicBezTo>
                      <a:pt x="4197" y="29"/>
                      <a:pt x="3806" y="60"/>
                      <a:pt x="3417" y="96"/>
                    </a:cubicBezTo>
                    <a:cubicBezTo>
                      <a:pt x="3076" y="123"/>
                      <a:pt x="2739" y="152"/>
                      <a:pt x="2401" y="177"/>
                    </a:cubicBezTo>
                    <a:cubicBezTo>
                      <a:pt x="2225" y="191"/>
                      <a:pt x="2060" y="196"/>
                      <a:pt x="1901" y="196"/>
                    </a:cubicBezTo>
                    <a:cubicBezTo>
                      <a:pt x="1417" y="196"/>
                      <a:pt x="985" y="147"/>
                      <a:pt x="465" y="147"/>
                    </a:cubicBezTo>
                    <a:cubicBezTo>
                      <a:pt x="429" y="147"/>
                      <a:pt x="393" y="147"/>
                      <a:pt x="356" y="148"/>
                    </a:cubicBezTo>
                    <a:lnTo>
                      <a:pt x="1" y="148"/>
                    </a:lnTo>
                    <a:cubicBezTo>
                      <a:pt x="103" y="282"/>
                      <a:pt x="324" y="559"/>
                      <a:pt x="440" y="675"/>
                    </a:cubicBezTo>
                    <a:cubicBezTo>
                      <a:pt x="489" y="743"/>
                      <a:pt x="538" y="802"/>
                      <a:pt x="591" y="858"/>
                    </a:cubicBezTo>
                    <a:cubicBezTo>
                      <a:pt x="995" y="1280"/>
                      <a:pt x="1617" y="1518"/>
                      <a:pt x="2228" y="1518"/>
                    </a:cubicBezTo>
                    <a:cubicBezTo>
                      <a:pt x="2460" y="1518"/>
                      <a:pt x="2689" y="1484"/>
                      <a:pt x="2903" y="1413"/>
                    </a:cubicBezTo>
                    <a:cubicBezTo>
                      <a:pt x="3603" y="1178"/>
                      <a:pt x="4176" y="693"/>
                      <a:pt x="4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8"/>
              <p:cNvSpPr/>
              <p:nvPr/>
            </p:nvSpPr>
            <p:spPr>
              <a:xfrm>
                <a:off x="3717214" y="1778498"/>
                <a:ext cx="214014" cy="157015"/>
              </a:xfrm>
              <a:custGeom>
                <a:rect b="b" l="l" r="r" t="t"/>
                <a:pathLst>
                  <a:path extrusionOk="0" h="1909" w="2602">
                    <a:moveTo>
                      <a:pt x="1019" y="0"/>
                    </a:moveTo>
                    <a:cubicBezTo>
                      <a:pt x="887" y="0"/>
                      <a:pt x="755" y="32"/>
                      <a:pt x="633" y="106"/>
                    </a:cubicBezTo>
                    <a:cubicBezTo>
                      <a:pt x="1" y="489"/>
                      <a:pt x="121" y="1251"/>
                      <a:pt x="184" y="1663"/>
                    </a:cubicBezTo>
                    <a:cubicBezTo>
                      <a:pt x="191" y="1705"/>
                      <a:pt x="198" y="1744"/>
                      <a:pt x="202" y="1782"/>
                    </a:cubicBezTo>
                    <a:cubicBezTo>
                      <a:pt x="208" y="1820"/>
                      <a:pt x="215" y="1856"/>
                      <a:pt x="219" y="1891"/>
                    </a:cubicBezTo>
                    <a:cubicBezTo>
                      <a:pt x="1013" y="1898"/>
                      <a:pt x="1807" y="1905"/>
                      <a:pt x="2602" y="1909"/>
                    </a:cubicBezTo>
                    <a:cubicBezTo>
                      <a:pt x="2482" y="1631"/>
                      <a:pt x="2359" y="1371"/>
                      <a:pt x="2254" y="1150"/>
                    </a:cubicBezTo>
                    <a:cubicBezTo>
                      <a:pt x="2141" y="918"/>
                      <a:pt x="2025" y="678"/>
                      <a:pt x="1850" y="443"/>
                    </a:cubicBezTo>
                    <a:cubicBezTo>
                      <a:pt x="1658" y="188"/>
                      <a:pt x="1337" y="0"/>
                      <a:pt x="10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8"/>
              <p:cNvSpPr/>
              <p:nvPr/>
            </p:nvSpPr>
            <p:spPr>
              <a:xfrm>
                <a:off x="4245101" y="1749793"/>
                <a:ext cx="234988" cy="190985"/>
              </a:xfrm>
              <a:custGeom>
                <a:rect b="b" l="l" r="r" t="t"/>
                <a:pathLst>
                  <a:path extrusionOk="0" h="2322" w="2857">
                    <a:moveTo>
                      <a:pt x="1594" y="0"/>
                    </a:moveTo>
                    <a:cubicBezTo>
                      <a:pt x="1037" y="0"/>
                      <a:pt x="532" y="356"/>
                      <a:pt x="380" y="901"/>
                    </a:cubicBezTo>
                    <a:cubicBezTo>
                      <a:pt x="242" y="1386"/>
                      <a:pt x="116" y="1843"/>
                      <a:pt x="0" y="2293"/>
                    </a:cubicBezTo>
                    <a:cubicBezTo>
                      <a:pt x="850" y="2300"/>
                      <a:pt x="1704" y="2310"/>
                      <a:pt x="2558" y="2321"/>
                    </a:cubicBezTo>
                    <a:cubicBezTo>
                      <a:pt x="2628" y="2085"/>
                      <a:pt x="2706" y="1819"/>
                      <a:pt x="2776" y="1551"/>
                    </a:cubicBezTo>
                    <a:cubicBezTo>
                      <a:pt x="2857" y="1225"/>
                      <a:pt x="2800" y="866"/>
                      <a:pt x="2622" y="571"/>
                    </a:cubicBezTo>
                    <a:cubicBezTo>
                      <a:pt x="2450" y="293"/>
                      <a:pt x="2189" y="103"/>
                      <a:pt x="1887" y="33"/>
                    </a:cubicBezTo>
                    <a:cubicBezTo>
                      <a:pt x="1789" y="11"/>
                      <a:pt x="1691" y="0"/>
                      <a:pt x="15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8"/>
              <p:cNvSpPr/>
              <p:nvPr/>
            </p:nvSpPr>
            <p:spPr>
              <a:xfrm>
                <a:off x="4202248" y="1931227"/>
                <a:ext cx="253330" cy="174946"/>
              </a:xfrm>
              <a:custGeom>
                <a:rect b="b" l="l" r="r" t="t"/>
                <a:pathLst>
                  <a:path extrusionOk="0" h="2127" w="3080">
                    <a:moveTo>
                      <a:pt x="521" y="1"/>
                    </a:moveTo>
                    <a:cubicBezTo>
                      <a:pt x="447" y="278"/>
                      <a:pt x="377" y="552"/>
                      <a:pt x="314" y="826"/>
                    </a:cubicBezTo>
                    <a:cubicBezTo>
                      <a:pt x="278" y="967"/>
                      <a:pt x="247" y="1105"/>
                      <a:pt x="215" y="1245"/>
                    </a:cubicBezTo>
                    <a:cubicBezTo>
                      <a:pt x="149" y="1536"/>
                      <a:pt x="79" y="1835"/>
                      <a:pt x="1" y="2127"/>
                    </a:cubicBezTo>
                    <a:cubicBezTo>
                      <a:pt x="841" y="2096"/>
                      <a:pt x="1684" y="2067"/>
                      <a:pt x="2524" y="2042"/>
                    </a:cubicBezTo>
                    <a:lnTo>
                      <a:pt x="2619" y="1677"/>
                    </a:lnTo>
                    <a:cubicBezTo>
                      <a:pt x="2686" y="1421"/>
                      <a:pt x="2749" y="1160"/>
                      <a:pt x="2820" y="915"/>
                    </a:cubicBezTo>
                    <a:cubicBezTo>
                      <a:pt x="2904" y="630"/>
                      <a:pt x="2984" y="349"/>
                      <a:pt x="3065" y="75"/>
                    </a:cubicBezTo>
                    <a:cubicBezTo>
                      <a:pt x="3068" y="60"/>
                      <a:pt x="3073" y="43"/>
                      <a:pt x="3079" y="29"/>
                    </a:cubicBezTo>
                    <a:cubicBezTo>
                      <a:pt x="2225" y="18"/>
                      <a:pt x="1371" y="8"/>
                      <a:pt x="5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8"/>
              <p:cNvSpPr/>
              <p:nvPr/>
            </p:nvSpPr>
            <p:spPr>
              <a:xfrm>
                <a:off x="3735227" y="1926950"/>
                <a:ext cx="263036" cy="193699"/>
              </a:xfrm>
              <a:custGeom>
                <a:rect b="b" l="l" r="r" t="t"/>
                <a:pathLst>
                  <a:path extrusionOk="0" h="2355" w="3198">
                    <a:moveTo>
                      <a:pt x="0" y="0"/>
                    </a:moveTo>
                    <a:lnTo>
                      <a:pt x="0" y="0"/>
                    </a:lnTo>
                    <a:cubicBezTo>
                      <a:pt x="59" y="411"/>
                      <a:pt x="127" y="787"/>
                      <a:pt x="197" y="1149"/>
                    </a:cubicBezTo>
                    <a:cubicBezTo>
                      <a:pt x="278" y="1553"/>
                      <a:pt x="376" y="1954"/>
                      <a:pt x="478" y="2354"/>
                    </a:cubicBezTo>
                    <a:cubicBezTo>
                      <a:pt x="1384" y="2330"/>
                      <a:pt x="2291" y="2302"/>
                      <a:pt x="3198" y="2270"/>
                    </a:cubicBezTo>
                    <a:cubicBezTo>
                      <a:pt x="3011" y="1722"/>
                      <a:pt x="2829" y="1199"/>
                      <a:pt x="2649" y="689"/>
                    </a:cubicBezTo>
                    <a:cubicBezTo>
                      <a:pt x="2568" y="461"/>
                      <a:pt x="2477" y="236"/>
                      <a:pt x="2383" y="18"/>
                    </a:cubicBezTo>
                    <a:cubicBezTo>
                      <a:pt x="1588" y="14"/>
                      <a:pt x="794" y="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8"/>
              <p:cNvSpPr/>
              <p:nvPr/>
            </p:nvSpPr>
            <p:spPr>
              <a:xfrm>
                <a:off x="3774461" y="2106493"/>
                <a:ext cx="283927" cy="192958"/>
              </a:xfrm>
              <a:custGeom>
                <a:rect b="b" l="l" r="r" t="t"/>
                <a:pathLst>
                  <a:path extrusionOk="0" h="2346" w="3452">
                    <a:moveTo>
                      <a:pt x="2721" y="1"/>
                    </a:moveTo>
                    <a:cubicBezTo>
                      <a:pt x="1814" y="33"/>
                      <a:pt x="907" y="61"/>
                      <a:pt x="1" y="85"/>
                    </a:cubicBezTo>
                    <a:cubicBezTo>
                      <a:pt x="75" y="367"/>
                      <a:pt x="148" y="648"/>
                      <a:pt x="222" y="925"/>
                    </a:cubicBezTo>
                    <a:lnTo>
                      <a:pt x="338" y="1361"/>
                    </a:lnTo>
                    <a:cubicBezTo>
                      <a:pt x="430" y="1699"/>
                      <a:pt x="514" y="2025"/>
                      <a:pt x="602" y="2346"/>
                    </a:cubicBezTo>
                    <a:cubicBezTo>
                      <a:pt x="1551" y="2303"/>
                      <a:pt x="2500" y="2247"/>
                      <a:pt x="3452" y="2187"/>
                    </a:cubicBezTo>
                    <a:cubicBezTo>
                      <a:pt x="3192" y="1397"/>
                      <a:pt x="2953" y="676"/>
                      <a:pt x="27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8"/>
              <p:cNvSpPr/>
              <p:nvPr/>
            </p:nvSpPr>
            <p:spPr>
              <a:xfrm>
                <a:off x="4143603" y="2092099"/>
                <a:ext cx="266325" cy="188599"/>
              </a:xfrm>
              <a:custGeom>
                <a:rect b="b" l="l" r="r" t="t"/>
                <a:pathLst>
                  <a:path extrusionOk="0" h="2293" w="3238">
                    <a:moveTo>
                      <a:pt x="3237" y="0"/>
                    </a:moveTo>
                    <a:lnTo>
                      <a:pt x="3237" y="0"/>
                    </a:lnTo>
                    <a:cubicBezTo>
                      <a:pt x="2397" y="25"/>
                      <a:pt x="1554" y="54"/>
                      <a:pt x="714" y="85"/>
                    </a:cubicBezTo>
                    <a:cubicBezTo>
                      <a:pt x="644" y="362"/>
                      <a:pt x="563" y="636"/>
                      <a:pt x="464" y="897"/>
                    </a:cubicBezTo>
                    <a:cubicBezTo>
                      <a:pt x="296" y="1357"/>
                      <a:pt x="145" y="1825"/>
                      <a:pt x="0" y="2292"/>
                    </a:cubicBezTo>
                    <a:cubicBezTo>
                      <a:pt x="897" y="2232"/>
                      <a:pt x="1793" y="2172"/>
                      <a:pt x="2685" y="2123"/>
                    </a:cubicBezTo>
                    <a:lnTo>
                      <a:pt x="32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8"/>
              <p:cNvSpPr/>
              <p:nvPr/>
            </p:nvSpPr>
            <p:spPr>
              <a:xfrm>
                <a:off x="3823894" y="2259634"/>
                <a:ext cx="540547" cy="172560"/>
              </a:xfrm>
              <a:custGeom>
                <a:rect b="b" l="l" r="r" t="t"/>
                <a:pathLst>
                  <a:path extrusionOk="0" h="2098" w="6572">
                    <a:moveTo>
                      <a:pt x="6572" y="0"/>
                    </a:moveTo>
                    <a:cubicBezTo>
                      <a:pt x="5680" y="49"/>
                      <a:pt x="4784" y="109"/>
                      <a:pt x="3887" y="169"/>
                    </a:cubicBezTo>
                    <a:cubicBezTo>
                      <a:pt x="3709" y="756"/>
                      <a:pt x="3547" y="1342"/>
                      <a:pt x="3392" y="1926"/>
                    </a:cubicBezTo>
                    <a:cubicBezTo>
                      <a:pt x="3332" y="1733"/>
                      <a:pt x="3273" y="1546"/>
                      <a:pt x="3216" y="1368"/>
                    </a:cubicBezTo>
                    <a:cubicBezTo>
                      <a:pt x="3090" y="974"/>
                      <a:pt x="2966" y="598"/>
                      <a:pt x="2851" y="239"/>
                    </a:cubicBezTo>
                    <a:cubicBezTo>
                      <a:pt x="1899" y="299"/>
                      <a:pt x="950" y="355"/>
                      <a:pt x="1" y="398"/>
                    </a:cubicBezTo>
                    <a:cubicBezTo>
                      <a:pt x="159" y="991"/>
                      <a:pt x="314" y="1557"/>
                      <a:pt x="465" y="2098"/>
                    </a:cubicBezTo>
                    <a:cubicBezTo>
                      <a:pt x="1104" y="2056"/>
                      <a:pt x="1743" y="2017"/>
                      <a:pt x="2387" y="1989"/>
                    </a:cubicBezTo>
                    <a:cubicBezTo>
                      <a:pt x="3634" y="1937"/>
                      <a:pt x="4885" y="1916"/>
                      <a:pt x="6137" y="1912"/>
                    </a:cubicBezTo>
                    <a:cubicBezTo>
                      <a:pt x="6179" y="1718"/>
                      <a:pt x="6225" y="1525"/>
                      <a:pt x="6270" y="1336"/>
                    </a:cubicBezTo>
                    <a:cubicBezTo>
                      <a:pt x="6369" y="928"/>
                      <a:pt x="6467" y="506"/>
                      <a:pt x="6551" y="85"/>
                    </a:cubicBezTo>
                    <a:lnTo>
                      <a:pt x="65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8"/>
              <p:cNvSpPr/>
              <p:nvPr/>
            </p:nvSpPr>
            <p:spPr>
              <a:xfrm>
                <a:off x="3862058" y="2395561"/>
                <a:ext cx="466604" cy="188846"/>
              </a:xfrm>
              <a:custGeom>
                <a:rect b="b" l="l" r="r" t="t"/>
                <a:pathLst>
                  <a:path extrusionOk="0" h="2296" w="5673">
                    <a:moveTo>
                      <a:pt x="5673" y="1"/>
                    </a:moveTo>
                    <a:lnTo>
                      <a:pt x="5673" y="1"/>
                    </a:lnTo>
                    <a:cubicBezTo>
                      <a:pt x="4421" y="5"/>
                      <a:pt x="3170" y="26"/>
                      <a:pt x="1923" y="78"/>
                    </a:cubicBezTo>
                    <a:cubicBezTo>
                      <a:pt x="1279" y="106"/>
                      <a:pt x="640" y="145"/>
                      <a:pt x="1" y="187"/>
                    </a:cubicBezTo>
                    <a:cubicBezTo>
                      <a:pt x="204" y="925"/>
                      <a:pt x="401" y="1621"/>
                      <a:pt x="595" y="2295"/>
                    </a:cubicBezTo>
                    <a:cubicBezTo>
                      <a:pt x="1354" y="2285"/>
                      <a:pt x="2113" y="2274"/>
                      <a:pt x="2872" y="2271"/>
                    </a:cubicBezTo>
                    <a:cubicBezTo>
                      <a:pt x="3310" y="2267"/>
                      <a:pt x="3749" y="2265"/>
                      <a:pt x="4187" y="2265"/>
                    </a:cubicBezTo>
                    <a:cubicBezTo>
                      <a:pt x="4497" y="2265"/>
                      <a:pt x="4807" y="2266"/>
                      <a:pt x="5117" y="2268"/>
                    </a:cubicBezTo>
                    <a:cubicBezTo>
                      <a:pt x="5303" y="1530"/>
                      <a:pt x="5493" y="781"/>
                      <a:pt x="5662" y="33"/>
                    </a:cubicBezTo>
                    <a:cubicBezTo>
                      <a:pt x="5665" y="22"/>
                      <a:pt x="5669" y="12"/>
                      <a:pt x="56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8"/>
              <p:cNvSpPr/>
              <p:nvPr/>
            </p:nvSpPr>
            <p:spPr>
              <a:xfrm>
                <a:off x="3910915" y="2581860"/>
                <a:ext cx="372017" cy="196084"/>
              </a:xfrm>
              <a:custGeom>
                <a:rect b="b" l="l" r="r" t="t"/>
                <a:pathLst>
                  <a:path extrusionOk="0" h="2384" w="4523">
                    <a:moveTo>
                      <a:pt x="3593" y="0"/>
                    </a:moveTo>
                    <a:cubicBezTo>
                      <a:pt x="3155" y="0"/>
                      <a:pt x="2716" y="2"/>
                      <a:pt x="2278" y="6"/>
                    </a:cubicBezTo>
                    <a:cubicBezTo>
                      <a:pt x="1519" y="9"/>
                      <a:pt x="760" y="20"/>
                      <a:pt x="1" y="30"/>
                    </a:cubicBezTo>
                    <a:cubicBezTo>
                      <a:pt x="11" y="63"/>
                      <a:pt x="22" y="94"/>
                      <a:pt x="28" y="126"/>
                    </a:cubicBezTo>
                    <a:cubicBezTo>
                      <a:pt x="229" y="804"/>
                      <a:pt x="450" y="1489"/>
                      <a:pt x="664" y="2150"/>
                    </a:cubicBezTo>
                    <a:cubicBezTo>
                      <a:pt x="682" y="2213"/>
                      <a:pt x="703" y="2277"/>
                      <a:pt x="724" y="2340"/>
                    </a:cubicBezTo>
                    <a:cubicBezTo>
                      <a:pt x="1086" y="2363"/>
                      <a:pt x="1445" y="2384"/>
                      <a:pt x="1805" y="2384"/>
                    </a:cubicBezTo>
                    <a:cubicBezTo>
                      <a:pt x="1978" y="2384"/>
                      <a:pt x="2150" y="2379"/>
                      <a:pt x="2323" y="2368"/>
                    </a:cubicBezTo>
                    <a:cubicBezTo>
                      <a:pt x="2808" y="2340"/>
                      <a:pt x="3297" y="2290"/>
                      <a:pt x="3782" y="2269"/>
                    </a:cubicBezTo>
                    <a:lnTo>
                      <a:pt x="3940" y="2269"/>
                    </a:lnTo>
                    <a:cubicBezTo>
                      <a:pt x="3954" y="2231"/>
                      <a:pt x="3968" y="2196"/>
                      <a:pt x="3979" y="2157"/>
                    </a:cubicBezTo>
                    <a:cubicBezTo>
                      <a:pt x="4119" y="1573"/>
                      <a:pt x="4270" y="987"/>
                      <a:pt x="4418" y="403"/>
                    </a:cubicBezTo>
                    <a:cubicBezTo>
                      <a:pt x="4453" y="270"/>
                      <a:pt x="4488" y="136"/>
                      <a:pt x="4523" y="3"/>
                    </a:cubicBezTo>
                    <a:cubicBezTo>
                      <a:pt x="4213" y="1"/>
                      <a:pt x="3903" y="0"/>
                      <a:pt x="3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8"/>
              <p:cNvSpPr/>
              <p:nvPr/>
            </p:nvSpPr>
            <p:spPr>
              <a:xfrm>
                <a:off x="3970465" y="2768406"/>
                <a:ext cx="264598" cy="134314"/>
              </a:xfrm>
              <a:custGeom>
                <a:rect b="b" l="l" r="r" t="t"/>
                <a:pathLst>
                  <a:path extrusionOk="0" h="1633" w="3217">
                    <a:moveTo>
                      <a:pt x="3058" y="1"/>
                    </a:moveTo>
                    <a:cubicBezTo>
                      <a:pt x="2573" y="22"/>
                      <a:pt x="2084" y="72"/>
                      <a:pt x="1599" y="100"/>
                    </a:cubicBezTo>
                    <a:cubicBezTo>
                      <a:pt x="1426" y="111"/>
                      <a:pt x="1254" y="116"/>
                      <a:pt x="1081" y="116"/>
                    </a:cubicBezTo>
                    <a:cubicBezTo>
                      <a:pt x="721" y="116"/>
                      <a:pt x="362" y="95"/>
                      <a:pt x="0" y="72"/>
                    </a:cubicBezTo>
                    <a:lnTo>
                      <a:pt x="0" y="72"/>
                    </a:lnTo>
                    <a:cubicBezTo>
                      <a:pt x="60" y="262"/>
                      <a:pt x="123" y="448"/>
                      <a:pt x="183" y="638"/>
                    </a:cubicBezTo>
                    <a:cubicBezTo>
                      <a:pt x="299" y="1000"/>
                      <a:pt x="559" y="1308"/>
                      <a:pt x="900" y="1481"/>
                    </a:cubicBezTo>
                    <a:cubicBezTo>
                      <a:pt x="1090" y="1579"/>
                      <a:pt x="1297" y="1632"/>
                      <a:pt x="1501" y="1632"/>
                    </a:cubicBezTo>
                    <a:cubicBezTo>
                      <a:pt x="1631" y="1632"/>
                      <a:pt x="1758" y="1611"/>
                      <a:pt x="1884" y="1569"/>
                    </a:cubicBezTo>
                    <a:cubicBezTo>
                      <a:pt x="2369" y="1414"/>
                      <a:pt x="2728" y="1027"/>
                      <a:pt x="2837" y="549"/>
                    </a:cubicBezTo>
                    <a:cubicBezTo>
                      <a:pt x="3012" y="402"/>
                      <a:pt x="3142" y="212"/>
                      <a:pt x="3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8"/>
              <p:cNvSpPr/>
              <p:nvPr/>
            </p:nvSpPr>
            <p:spPr>
              <a:xfrm>
                <a:off x="4522204" y="1751191"/>
                <a:ext cx="527058" cy="181444"/>
              </a:xfrm>
              <a:custGeom>
                <a:rect b="b" l="l" r="r" t="t"/>
                <a:pathLst>
                  <a:path extrusionOk="0" h="2206" w="6408">
                    <a:moveTo>
                      <a:pt x="1790" y="0"/>
                    </a:moveTo>
                    <a:cubicBezTo>
                      <a:pt x="1665" y="0"/>
                      <a:pt x="1540" y="11"/>
                      <a:pt x="1400" y="34"/>
                    </a:cubicBezTo>
                    <a:cubicBezTo>
                      <a:pt x="1210" y="65"/>
                      <a:pt x="1027" y="149"/>
                      <a:pt x="862" y="283"/>
                    </a:cubicBezTo>
                    <a:cubicBezTo>
                      <a:pt x="729" y="336"/>
                      <a:pt x="612" y="413"/>
                      <a:pt x="521" y="519"/>
                    </a:cubicBezTo>
                    <a:cubicBezTo>
                      <a:pt x="352" y="719"/>
                      <a:pt x="180" y="940"/>
                      <a:pt x="110" y="1306"/>
                    </a:cubicBezTo>
                    <a:cubicBezTo>
                      <a:pt x="72" y="1520"/>
                      <a:pt x="40" y="1759"/>
                      <a:pt x="8" y="2058"/>
                    </a:cubicBezTo>
                    <a:cubicBezTo>
                      <a:pt x="5" y="2079"/>
                      <a:pt x="5" y="2097"/>
                      <a:pt x="1" y="2114"/>
                    </a:cubicBezTo>
                    <a:cubicBezTo>
                      <a:pt x="1966" y="2139"/>
                      <a:pt x="3930" y="2170"/>
                      <a:pt x="5895" y="2206"/>
                    </a:cubicBezTo>
                    <a:cubicBezTo>
                      <a:pt x="6049" y="2093"/>
                      <a:pt x="6186" y="1935"/>
                      <a:pt x="6284" y="1693"/>
                    </a:cubicBezTo>
                    <a:cubicBezTo>
                      <a:pt x="6407" y="1401"/>
                      <a:pt x="6341" y="1070"/>
                      <a:pt x="6091" y="768"/>
                    </a:cubicBezTo>
                    <a:cubicBezTo>
                      <a:pt x="5765" y="375"/>
                      <a:pt x="5202" y="360"/>
                      <a:pt x="4791" y="350"/>
                    </a:cubicBezTo>
                    <a:cubicBezTo>
                      <a:pt x="4731" y="350"/>
                      <a:pt x="4678" y="350"/>
                      <a:pt x="4626" y="347"/>
                    </a:cubicBezTo>
                    <a:cubicBezTo>
                      <a:pt x="4334" y="332"/>
                      <a:pt x="4025" y="308"/>
                      <a:pt x="3698" y="269"/>
                    </a:cubicBezTo>
                    <a:lnTo>
                      <a:pt x="3424" y="234"/>
                    </a:lnTo>
                    <a:cubicBezTo>
                      <a:pt x="3413" y="230"/>
                      <a:pt x="3403" y="230"/>
                      <a:pt x="3392" y="230"/>
                    </a:cubicBezTo>
                    <a:cubicBezTo>
                      <a:pt x="3273" y="209"/>
                      <a:pt x="3157" y="192"/>
                      <a:pt x="3037" y="170"/>
                    </a:cubicBezTo>
                    <a:lnTo>
                      <a:pt x="2907" y="149"/>
                    </a:lnTo>
                    <a:cubicBezTo>
                      <a:pt x="2809" y="132"/>
                      <a:pt x="2707" y="118"/>
                      <a:pt x="2609" y="107"/>
                    </a:cubicBezTo>
                    <a:cubicBezTo>
                      <a:pt x="2563" y="100"/>
                      <a:pt x="2518" y="94"/>
                      <a:pt x="2468" y="86"/>
                    </a:cubicBezTo>
                    <a:lnTo>
                      <a:pt x="2405" y="73"/>
                    </a:lnTo>
                    <a:cubicBezTo>
                      <a:pt x="2359" y="65"/>
                      <a:pt x="2313" y="58"/>
                      <a:pt x="2268" y="51"/>
                    </a:cubicBezTo>
                    <a:lnTo>
                      <a:pt x="2194" y="37"/>
                    </a:lnTo>
                    <a:cubicBezTo>
                      <a:pt x="2049" y="12"/>
                      <a:pt x="1920" y="0"/>
                      <a:pt x="17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8"/>
              <p:cNvSpPr/>
              <p:nvPr/>
            </p:nvSpPr>
            <p:spPr>
              <a:xfrm>
                <a:off x="4517023" y="1917985"/>
                <a:ext cx="490046" cy="162444"/>
              </a:xfrm>
              <a:custGeom>
                <a:rect b="b" l="l" r="r" t="t"/>
                <a:pathLst>
                  <a:path extrusionOk="0" h="1975" w="5958">
                    <a:moveTo>
                      <a:pt x="64" y="0"/>
                    </a:moveTo>
                    <a:cubicBezTo>
                      <a:pt x="29" y="369"/>
                      <a:pt x="15" y="734"/>
                      <a:pt x="8" y="1167"/>
                    </a:cubicBezTo>
                    <a:cubicBezTo>
                      <a:pt x="1" y="1434"/>
                      <a:pt x="1" y="1704"/>
                      <a:pt x="1" y="1975"/>
                    </a:cubicBezTo>
                    <a:cubicBezTo>
                      <a:pt x="772" y="1960"/>
                      <a:pt x="1543" y="1953"/>
                      <a:pt x="2313" y="1953"/>
                    </a:cubicBezTo>
                    <a:cubicBezTo>
                      <a:pt x="2465" y="1953"/>
                      <a:pt x="2618" y="1953"/>
                      <a:pt x="2770" y="1954"/>
                    </a:cubicBezTo>
                    <a:cubicBezTo>
                      <a:pt x="2759" y="1789"/>
                      <a:pt x="2746" y="1624"/>
                      <a:pt x="2731" y="1462"/>
                    </a:cubicBezTo>
                    <a:cubicBezTo>
                      <a:pt x="2714" y="1219"/>
                      <a:pt x="2689" y="966"/>
                      <a:pt x="2665" y="710"/>
                    </a:cubicBezTo>
                    <a:lnTo>
                      <a:pt x="2717" y="710"/>
                    </a:lnTo>
                    <a:cubicBezTo>
                      <a:pt x="3076" y="710"/>
                      <a:pt x="3434" y="689"/>
                      <a:pt x="3779" y="650"/>
                    </a:cubicBezTo>
                    <a:cubicBezTo>
                      <a:pt x="4130" y="608"/>
                      <a:pt x="4545" y="555"/>
                      <a:pt x="4949" y="471"/>
                    </a:cubicBezTo>
                    <a:cubicBezTo>
                      <a:pt x="5135" y="432"/>
                      <a:pt x="5311" y="383"/>
                      <a:pt x="5487" y="320"/>
                    </a:cubicBezTo>
                    <a:cubicBezTo>
                      <a:pt x="5648" y="264"/>
                      <a:pt x="5810" y="197"/>
                      <a:pt x="5958" y="92"/>
                    </a:cubicBezTo>
                    <a:cubicBezTo>
                      <a:pt x="3993" y="56"/>
                      <a:pt x="2029" y="25"/>
                      <a:pt x="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8"/>
              <p:cNvSpPr/>
              <p:nvPr/>
            </p:nvSpPr>
            <p:spPr>
              <a:xfrm>
                <a:off x="4517023" y="2071537"/>
                <a:ext cx="235975" cy="170998"/>
              </a:xfrm>
              <a:custGeom>
                <a:rect b="b" l="l" r="r" t="t"/>
                <a:pathLst>
                  <a:path extrusionOk="0" h="2079" w="2869">
                    <a:moveTo>
                      <a:pt x="2313" y="0"/>
                    </a:moveTo>
                    <a:cubicBezTo>
                      <a:pt x="1543" y="0"/>
                      <a:pt x="772" y="7"/>
                      <a:pt x="1" y="22"/>
                    </a:cubicBezTo>
                    <a:cubicBezTo>
                      <a:pt x="5" y="531"/>
                      <a:pt x="15" y="1042"/>
                      <a:pt x="26" y="1561"/>
                    </a:cubicBezTo>
                    <a:cubicBezTo>
                      <a:pt x="33" y="1733"/>
                      <a:pt x="36" y="1906"/>
                      <a:pt x="43" y="2078"/>
                    </a:cubicBezTo>
                    <a:cubicBezTo>
                      <a:pt x="409" y="2064"/>
                      <a:pt x="771" y="2050"/>
                      <a:pt x="1136" y="2043"/>
                    </a:cubicBezTo>
                    <a:cubicBezTo>
                      <a:pt x="1617" y="2028"/>
                      <a:pt x="2100" y="2021"/>
                      <a:pt x="2582" y="2021"/>
                    </a:cubicBezTo>
                    <a:cubicBezTo>
                      <a:pt x="2677" y="2021"/>
                      <a:pt x="2773" y="2021"/>
                      <a:pt x="2868" y="2022"/>
                    </a:cubicBezTo>
                    <a:cubicBezTo>
                      <a:pt x="2847" y="1259"/>
                      <a:pt x="2816" y="609"/>
                      <a:pt x="2770" y="1"/>
                    </a:cubicBezTo>
                    <a:cubicBezTo>
                      <a:pt x="2618" y="0"/>
                      <a:pt x="2465" y="0"/>
                      <a:pt x="23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8"/>
              <p:cNvSpPr/>
              <p:nvPr/>
            </p:nvSpPr>
            <p:spPr>
              <a:xfrm>
                <a:off x="4520477" y="2230599"/>
                <a:ext cx="470470" cy="178236"/>
              </a:xfrm>
              <a:custGeom>
                <a:rect b="b" l="l" r="r" t="t"/>
                <a:pathLst>
                  <a:path extrusionOk="0" h="2167" w="5720">
                    <a:moveTo>
                      <a:pt x="2540" y="1"/>
                    </a:moveTo>
                    <a:cubicBezTo>
                      <a:pt x="2058" y="1"/>
                      <a:pt x="1575" y="8"/>
                      <a:pt x="1094" y="23"/>
                    </a:cubicBezTo>
                    <a:cubicBezTo>
                      <a:pt x="729" y="30"/>
                      <a:pt x="367" y="44"/>
                      <a:pt x="1" y="58"/>
                    </a:cubicBezTo>
                    <a:cubicBezTo>
                      <a:pt x="22" y="733"/>
                      <a:pt x="50" y="1408"/>
                      <a:pt x="82" y="2079"/>
                    </a:cubicBezTo>
                    <a:cubicBezTo>
                      <a:pt x="205" y="2079"/>
                      <a:pt x="328" y="2079"/>
                      <a:pt x="448" y="2082"/>
                    </a:cubicBezTo>
                    <a:cubicBezTo>
                      <a:pt x="1618" y="2100"/>
                      <a:pt x="2784" y="2125"/>
                      <a:pt x="3955" y="2149"/>
                    </a:cubicBezTo>
                    <a:cubicBezTo>
                      <a:pt x="4359" y="2156"/>
                      <a:pt x="4766" y="2156"/>
                      <a:pt x="5174" y="2167"/>
                    </a:cubicBezTo>
                    <a:cubicBezTo>
                      <a:pt x="5220" y="2135"/>
                      <a:pt x="5259" y="2107"/>
                      <a:pt x="5297" y="2079"/>
                    </a:cubicBezTo>
                    <a:lnTo>
                      <a:pt x="5325" y="2058"/>
                    </a:lnTo>
                    <a:cubicBezTo>
                      <a:pt x="5585" y="1861"/>
                      <a:pt x="5719" y="1548"/>
                      <a:pt x="5690" y="1204"/>
                    </a:cubicBezTo>
                    <a:cubicBezTo>
                      <a:pt x="5663" y="827"/>
                      <a:pt x="5445" y="477"/>
                      <a:pt x="5135" y="308"/>
                    </a:cubicBezTo>
                    <a:cubicBezTo>
                      <a:pt x="4853" y="153"/>
                      <a:pt x="4552" y="134"/>
                      <a:pt x="4294" y="134"/>
                    </a:cubicBezTo>
                    <a:cubicBezTo>
                      <a:pt x="4253" y="134"/>
                      <a:pt x="4214" y="134"/>
                      <a:pt x="4176" y="135"/>
                    </a:cubicBezTo>
                    <a:lnTo>
                      <a:pt x="3772" y="135"/>
                    </a:lnTo>
                    <a:cubicBezTo>
                      <a:pt x="3692" y="135"/>
                      <a:pt x="3611" y="137"/>
                      <a:pt x="3530" y="137"/>
                    </a:cubicBezTo>
                    <a:cubicBezTo>
                      <a:pt x="3490" y="137"/>
                      <a:pt x="3450" y="136"/>
                      <a:pt x="3410" y="135"/>
                    </a:cubicBezTo>
                    <a:cubicBezTo>
                      <a:pt x="3231" y="135"/>
                      <a:pt x="3037" y="128"/>
                      <a:pt x="2830" y="118"/>
                    </a:cubicBezTo>
                    <a:cubicBezTo>
                      <a:pt x="2830" y="79"/>
                      <a:pt x="2826" y="40"/>
                      <a:pt x="2826" y="2"/>
                    </a:cubicBezTo>
                    <a:cubicBezTo>
                      <a:pt x="2731" y="1"/>
                      <a:pt x="2635" y="1"/>
                      <a:pt x="25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8"/>
              <p:cNvSpPr/>
              <p:nvPr/>
            </p:nvSpPr>
            <p:spPr>
              <a:xfrm>
                <a:off x="4527140" y="2394514"/>
                <a:ext cx="418982" cy="193946"/>
              </a:xfrm>
              <a:custGeom>
                <a:rect b="b" l="l" r="r" t="t"/>
                <a:pathLst>
                  <a:path extrusionOk="0" h="2358" w="5094">
                    <a:moveTo>
                      <a:pt x="1" y="0"/>
                    </a:moveTo>
                    <a:cubicBezTo>
                      <a:pt x="25" y="513"/>
                      <a:pt x="50" y="1022"/>
                      <a:pt x="78" y="1525"/>
                    </a:cubicBezTo>
                    <a:lnTo>
                      <a:pt x="109" y="2168"/>
                    </a:lnTo>
                    <a:cubicBezTo>
                      <a:pt x="114" y="2206"/>
                      <a:pt x="114" y="2245"/>
                      <a:pt x="117" y="2284"/>
                    </a:cubicBezTo>
                    <a:cubicBezTo>
                      <a:pt x="542" y="2291"/>
                      <a:pt x="967" y="2302"/>
                      <a:pt x="1389" y="2312"/>
                    </a:cubicBezTo>
                    <a:cubicBezTo>
                      <a:pt x="1871" y="2326"/>
                      <a:pt x="2352" y="2340"/>
                      <a:pt x="2829" y="2357"/>
                    </a:cubicBezTo>
                    <a:cubicBezTo>
                      <a:pt x="2816" y="1718"/>
                      <a:pt x="2802" y="1075"/>
                      <a:pt x="2795" y="428"/>
                    </a:cubicBezTo>
                    <a:cubicBezTo>
                      <a:pt x="3002" y="422"/>
                      <a:pt x="3192" y="414"/>
                      <a:pt x="3378" y="404"/>
                    </a:cubicBezTo>
                    <a:cubicBezTo>
                      <a:pt x="3589" y="390"/>
                      <a:pt x="3807" y="380"/>
                      <a:pt x="4028" y="354"/>
                    </a:cubicBezTo>
                    <a:cubicBezTo>
                      <a:pt x="4158" y="341"/>
                      <a:pt x="4289" y="323"/>
                      <a:pt x="4415" y="305"/>
                    </a:cubicBezTo>
                    <a:lnTo>
                      <a:pt x="4537" y="288"/>
                    </a:lnTo>
                    <a:cubicBezTo>
                      <a:pt x="4594" y="281"/>
                      <a:pt x="4650" y="270"/>
                      <a:pt x="4706" y="260"/>
                    </a:cubicBezTo>
                    <a:cubicBezTo>
                      <a:pt x="4871" y="224"/>
                      <a:pt x="4995" y="158"/>
                      <a:pt x="5093" y="88"/>
                    </a:cubicBezTo>
                    <a:cubicBezTo>
                      <a:pt x="4685" y="77"/>
                      <a:pt x="4278" y="77"/>
                      <a:pt x="3874" y="70"/>
                    </a:cubicBezTo>
                    <a:cubicBezTo>
                      <a:pt x="2703" y="46"/>
                      <a:pt x="1537" y="21"/>
                      <a:pt x="367" y="3"/>
                    </a:cubicBezTo>
                    <a:cubicBezTo>
                      <a:pt x="247" y="0"/>
                      <a:pt x="124"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8"/>
              <p:cNvSpPr/>
              <p:nvPr/>
            </p:nvSpPr>
            <p:spPr>
              <a:xfrm>
                <a:off x="4536763" y="2575209"/>
                <a:ext cx="609061" cy="208504"/>
              </a:xfrm>
              <a:custGeom>
                <a:rect b="b" l="l" r="r" t="t"/>
                <a:pathLst>
                  <a:path extrusionOk="0" h="2535" w="7405">
                    <a:moveTo>
                      <a:pt x="0" y="1"/>
                    </a:moveTo>
                    <a:lnTo>
                      <a:pt x="0" y="1"/>
                    </a:lnTo>
                    <a:cubicBezTo>
                      <a:pt x="35" y="700"/>
                      <a:pt x="56" y="1414"/>
                      <a:pt x="81" y="2103"/>
                    </a:cubicBezTo>
                    <a:lnTo>
                      <a:pt x="81" y="2162"/>
                    </a:lnTo>
                    <a:cubicBezTo>
                      <a:pt x="376" y="2137"/>
                      <a:pt x="667" y="2110"/>
                      <a:pt x="959" y="2085"/>
                    </a:cubicBezTo>
                    <a:cubicBezTo>
                      <a:pt x="1816" y="2006"/>
                      <a:pt x="2673" y="1941"/>
                      <a:pt x="3530" y="1941"/>
                    </a:cubicBezTo>
                    <a:cubicBezTo>
                      <a:pt x="4806" y="1941"/>
                      <a:pt x="6079" y="2084"/>
                      <a:pt x="7341" y="2535"/>
                    </a:cubicBezTo>
                    <a:cubicBezTo>
                      <a:pt x="7398" y="2345"/>
                      <a:pt x="7404" y="2134"/>
                      <a:pt x="7348" y="1937"/>
                    </a:cubicBezTo>
                    <a:cubicBezTo>
                      <a:pt x="7208" y="1438"/>
                      <a:pt x="6775" y="1263"/>
                      <a:pt x="6631" y="1206"/>
                    </a:cubicBezTo>
                    <a:cubicBezTo>
                      <a:pt x="6476" y="1142"/>
                      <a:pt x="6327" y="1122"/>
                      <a:pt x="6188" y="1122"/>
                    </a:cubicBezTo>
                    <a:cubicBezTo>
                      <a:pt x="6068" y="1122"/>
                      <a:pt x="5955" y="1137"/>
                      <a:pt x="5854" y="1150"/>
                    </a:cubicBezTo>
                    <a:lnTo>
                      <a:pt x="5756" y="1161"/>
                    </a:lnTo>
                    <a:cubicBezTo>
                      <a:pt x="5570" y="1182"/>
                      <a:pt x="5384" y="1203"/>
                      <a:pt x="5194" y="1221"/>
                    </a:cubicBezTo>
                    <a:cubicBezTo>
                      <a:pt x="4808" y="1255"/>
                      <a:pt x="4417" y="1284"/>
                      <a:pt x="4027" y="1305"/>
                    </a:cubicBezTo>
                    <a:cubicBezTo>
                      <a:pt x="3661" y="1323"/>
                      <a:pt x="3282" y="1336"/>
                      <a:pt x="2895" y="1347"/>
                    </a:cubicBezTo>
                    <a:cubicBezTo>
                      <a:pt x="2847" y="1347"/>
                      <a:pt x="2793" y="1347"/>
                      <a:pt x="2745" y="1350"/>
                    </a:cubicBezTo>
                    <a:cubicBezTo>
                      <a:pt x="2734" y="929"/>
                      <a:pt x="2723" y="504"/>
                      <a:pt x="2712" y="74"/>
                    </a:cubicBezTo>
                    <a:cubicBezTo>
                      <a:pt x="2235" y="57"/>
                      <a:pt x="1754" y="43"/>
                      <a:pt x="1272" y="29"/>
                    </a:cubicBezTo>
                    <a:cubicBezTo>
                      <a:pt x="850" y="19"/>
                      <a:pt x="425" y="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8"/>
              <p:cNvSpPr/>
              <p:nvPr/>
            </p:nvSpPr>
            <p:spPr>
              <a:xfrm>
                <a:off x="4543425" y="2727773"/>
                <a:ext cx="597217" cy="173465"/>
              </a:xfrm>
              <a:custGeom>
                <a:rect b="b" l="l" r="r" t="t"/>
                <a:pathLst>
                  <a:path extrusionOk="0" h="2109" w="7261">
                    <a:moveTo>
                      <a:pt x="3449" y="0"/>
                    </a:moveTo>
                    <a:cubicBezTo>
                      <a:pt x="2592" y="0"/>
                      <a:pt x="1735" y="65"/>
                      <a:pt x="878" y="144"/>
                    </a:cubicBezTo>
                    <a:cubicBezTo>
                      <a:pt x="586" y="169"/>
                      <a:pt x="295" y="196"/>
                      <a:pt x="0" y="221"/>
                    </a:cubicBezTo>
                    <a:lnTo>
                      <a:pt x="14" y="632"/>
                    </a:lnTo>
                    <a:cubicBezTo>
                      <a:pt x="35" y="1304"/>
                      <a:pt x="573" y="1870"/>
                      <a:pt x="1212" y="1929"/>
                    </a:cubicBezTo>
                    <a:cubicBezTo>
                      <a:pt x="1275" y="1961"/>
                      <a:pt x="1345" y="1992"/>
                      <a:pt x="1416" y="2017"/>
                    </a:cubicBezTo>
                    <a:cubicBezTo>
                      <a:pt x="1606" y="2084"/>
                      <a:pt x="1809" y="2108"/>
                      <a:pt x="2010" y="2108"/>
                    </a:cubicBezTo>
                    <a:cubicBezTo>
                      <a:pt x="2270" y="2108"/>
                      <a:pt x="2530" y="2066"/>
                      <a:pt x="2755" y="2031"/>
                    </a:cubicBezTo>
                    <a:cubicBezTo>
                      <a:pt x="2839" y="2021"/>
                      <a:pt x="2923" y="2006"/>
                      <a:pt x="3004" y="1996"/>
                    </a:cubicBezTo>
                    <a:cubicBezTo>
                      <a:pt x="3489" y="1936"/>
                      <a:pt x="3914" y="1876"/>
                      <a:pt x="4301" y="1813"/>
                    </a:cubicBezTo>
                    <a:cubicBezTo>
                      <a:pt x="4684" y="1750"/>
                      <a:pt x="5067" y="1680"/>
                      <a:pt x="5443" y="1606"/>
                    </a:cubicBezTo>
                    <a:cubicBezTo>
                      <a:pt x="5517" y="1591"/>
                      <a:pt x="5594" y="1578"/>
                      <a:pt x="5672" y="1564"/>
                    </a:cubicBezTo>
                    <a:cubicBezTo>
                      <a:pt x="6089" y="1490"/>
                      <a:pt x="6610" y="1398"/>
                      <a:pt x="6975" y="1057"/>
                    </a:cubicBezTo>
                    <a:cubicBezTo>
                      <a:pt x="7113" y="931"/>
                      <a:pt x="7207" y="769"/>
                      <a:pt x="7260" y="594"/>
                    </a:cubicBezTo>
                    <a:cubicBezTo>
                      <a:pt x="5998" y="143"/>
                      <a:pt x="4725" y="0"/>
                      <a:pt x="3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8"/>
              <p:cNvSpPr/>
              <p:nvPr/>
            </p:nvSpPr>
            <p:spPr>
              <a:xfrm>
                <a:off x="2516021" y="1756949"/>
                <a:ext cx="238525" cy="161292"/>
              </a:xfrm>
              <a:custGeom>
                <a:rect b="b" l="l" r="r" t="t"/>
                <a:pathLst>
                  <a:path extrusionOk="0" h="1961" w="2900">
                    <a:moveTo>
                      <a:pt x="1508" y="0"/>
                    </a:moveTo>
                    <a:cubicBezTo>
                      <a:pt x="1482" y="0"/>
                      <a:pt x="1456" y="1"/>
                      <a:pt x="1430" y="3"/>
                    </a:cubicBezTo>
                    <a:cubicBezTo>
                      <a:pt x="1029" y="20"/>
                      <a:pt x="643" y="199"/>
                      <a:pt x="372" y="498"/>
                    </a:cubicBezTo>
                    <a:cubicBezTo>
                      <a:pt x="127" y="772"/>
                      <a:pt x="0" y="1117"/>
                      <a:pt x="17" y="1457"/>
                    </a:cubicBezTo>
                    <a:cubicBezTo>
                      <a:pt x="17" y="1626"/>
                      <a:pt x="25" y="1791"/>
                      <a:pt x="28" y="1960"/>
                    </a:cubicBezTo>
                    <a:cubicBezTo>
                      <a:pt x="633" y="1939"/>
                      <a:pt x="1237" y="1921"/>
                      <a:pt x="1841" y="1907"/>
                    </a:cubicBezTo>
                    <a:cubicBezTo>
                      <a:pt x="1869" y="1904"/>
                      <a:pt x="1894" y="1900"/>
                      <a:pt x="1922" y="1900"/>
                    </a:cubicBezTo>
                    <a:cubicBezTo>
                      <a:pt x="2249" y="1883"/>
                      <a:pt x="2573" y="1872"/>
                      <a:pt x="2899" y="1865"/>
                    </a:cubicBezTo>
                    <a:cubicBezTo>
                      <a:pt x="2892" y="1717"/>
                      <a:pt x="2889" y="1573"/>
                      <a:pt x="2881" y="1425"/>
                    </a:cubicBezTo>
                    <a:cubicBezTo>
                      <a:pt x="2841" y="734"/>
                      <a:pt x="2308" y="0"/>
                      <a:pt x="15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8"/>
              <p:cNvSpPr/>
              <p:nvPr/>
            </p:nvSpPr>
            <p:spPr>
              <a:xfrm>
                <a:off x="2518324" y="1904660"/>
                <a:ext cx="242308" cy="185638"/>
              </a:xfrm>
              <a:custGeom>
                <a:rect b="b" l="l" r="r" t="t"/>
                <a:pathLst>
                  <a:path extrusionOk="0" h="2257" w="2946">
                    <a:moveTo>
                      <a:pt x="2871" y="1"/>
                    </a:moveTo>
                    <a:cubicBezTo>
                      <a:pt x="2519" y="7"/>
                      <a:pt x="2169" y="15"/>
                      <a:pt x="1813" y="25"/>
                    </a:cubicBezTo>
                    <a:cubicBezTo>
                      <a:pt x="1209" y="39"/>
                      <a:pt x="605" y="57"/>
                      <a:pt x="0" y="78"/>
                    </a:cubicBezTo>
                    <a:cubicBezTo>
                      <a:pt x="25" y="760"/>
                      <a:pt x="70" y="1438"/>
                      <a:pt x="123" y="2169"/>
                    </a:cubicBezTo>
                    <a:cubicBezTo>
                      <a:pt x="179" y="2169"/>
                      <a:pt x="239" y="2172"/>
                      <a:pt x="295" y="2172"/>
                    </a:cubicBezTo>
                    <a:cubicBezTo>
                      <a:pt x="917" y="2172"/>
                      <a:pt x="1539" y="2200"/>
                      <a:pt x="2165" y="2225"/>
                    </a:cubicBezTo>
                    <a:cubicBezTo>
                      <a:pt x="2425" y="2236"/>
                      <a:pt x="2685" y="2246"/>
                      <a:pt x="2945" y="2257"/>
                    </a:cubicBezTo>
                    <a:cubicBezTo>
                      <a:pt x="2941" y="2049"/>
                      <a:pt x="2934" y="1838"/>
                      <a:pt x="2928" y="1634"/>
                    </a:cubicBezTo>
                    <a:cubicBezTo>
                      <a:pt x="2913" y="1100"/>
                      <a:pt x="2896" y="549"/>
                      <a:pt x="28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8"/>
              <p:cNvSpPr/>
              <p:nvPr/>
            </p:nvSpPr>
            <p:spPr>
              <a:xfrm>
                <a:off x="2528441" y="2075896"/>
                <a:ext cx="239923" cy="184487"/>
              </a:xfrm>
              <a:custGeom>
                <a:rect b="b" l="l" r="r" t="t"/>
                <a:pathLst>
                  <a:path extrusionOk="0" h="2243" w="2917">
                    <a:moveTo>
                      <a:pt x="0" y="1"/>
                    </a:moveTo>
                    <a:cubicBezTo>
                      <a:pt x="0" y="14"/>
                      <a:pt x="0" y="29"/>
                      <a:pt x="4" y="43"/>
                    </a:cubicBezTo>
                    <a:cubicBezTo>
                      <a:pt x="46" y="774"/>
                      <a:pt x="81" y="1339"/>
                      <a:pt x="119" y="1870"/>
                    </a:cubicBezTo>
                    <a:cubicBezTo>
                      <a:pt x="130" y="1993"/>
                      <a:pt x="140" y="2120"/>
                      <a:pt x="148" y="2243"/>
                    </a:cubicBezTo>
                    <a:cubicBezTo>
                      <a:pt x="500" y="2207"/>
                      <a:pt x="854" y="2195"/>
                      <a:pt x="1208" y="2195"/>
                    </a:cubicBezTo>
                    <a:cubicBezTo>
                      <a:pt x="1724" y="2195"/>
                      <a:pt x="2239" y="2220"/>
                      <a:pt x="2751" y="2233"/>
                    </a:cubicBezTo>
                    <a:cubicBezTo>
                      <a:pt x="2808" y="2233"/>
                      <a:pt x="2860" y="2236"/>
                      <a:pt x="2917" y="2236"/>
                    </a:cubicBezTo>
                    <a:cubicBezTo>
                      <a:pt x="2896" y="1849"/>
                      <a:pt x="2875" y="1459"/>
                      <a:pt x="2857" y="1073"/>
                    </a:cubicBezTo>
                    <a:cubicBezTo>
                      <a:pt x="2843" y="746"/>
                      <a:pt x="2832" y="415"/>
                      <a:pt x="2822" y="89"/>
                    </a:cubicBezTo>
                    <a:cubicBezTo>
                      <a:pt x="2562" y="78"/>
                      <a:pt x="2302" y="68"/>
                      <a:pt x="2042" y="57"/>
                    </a:cubicBezTo>
                    <a:cubicBezTo>
                      <a:pt x="1416" y="32"/>
                      <a:pt x="794" y="4"/>
                      <a:pt x="172" y="4"/>
                    </a:cubicBezTo>
                    <a:cubicBezTo>
                      <a:pt x="116" y="4"/>
                      <a:pt x="56"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8"/>
              <p:cNvSpPr/>
              <p:nvPr/>
            </p:nvSpPr>
            <p:spPr>
              <a:xfrm>
                <a:off x="2540532" y="2249352"/>
                <a:ext cx="236551" cy="170998"/>
              </a:xfrm>
              <a:custGeom>
                <a:rect b="b" l="l" r="r" t="t"/>
                <a:pathLst>
                  <a:path extrusionOk="0" h="2079" w="2876">
                    <a:moveTo>
                      <a:pt x="1061" y="0"/>
                    </a:moveTo>
                    <a:cubicBezTo>
                      <a:pt x="707" y="0"/>
                      <a:pt x="353" y="12"/>
                      <a:pt x="1" y="48"/>
                    </a:cubicBezTo>
                    <a:cubicBezTo>
                      <a:pt x="50" y="663"/>
                      <a:pt x="110" y="1320"/>
                      <a:pt x="187" y="2044"/>
                    </a:cubicBezTo>
                    <a:lnTo>
                      <a:pt x="191" y="2079"/>
                    </a:lnTo>
                    <a:cubicBezTo>
                      <a:pt x="1080" y="1935"/>
                      <a:pt x="1979" y="1918"/>
                      <a:pt x="2875" y="1914"/>
                    </a:cubicBezTo>
                    <a:cubicBezTo>
                      <a:pt x="2836" y="1288"/>
                      <a:pt x="2802" y="663"/>
                      <a:pt x="2770" y="41"/>
                    </a:cubicBezTo>
                    <a:cubicBezTo>
                      <a:pt x="2713" y="41"/>
                      <a:pt x="2661" y="38"/>
                      <a:pt x="2604" y="38"/>
                    </a:cubicBezTo>
                    <a:cubicBezTo>
                      <a:pt x="2092" y="25"/>
                      <a:pt x="1577" y="0"/>
                      <a:pt x="10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8"/>
              <p:cNvSpPr/>
              <p:nvPr/>
            </p:nvSpPr>
            <p:spPr>
              <a:xfrm>
                <a:off x="2556160" y="2399696"/>
                <a:ext cx="234495" cy="209902"/>
              </a:xfrm>
              <a:custGeom>
                <a:rect b="b" l="l" r="r" t="t"/>
                <a:pathLst>
                  <a:path extrusionOk="0" h="2552" w="2851">
                    <a:moveTo>
                      <a:pt x="2685" y="0"/>
                    </a:moveTo>
                    <a:cubicBezTo>
                      <a:pt x="1789" y="4"/>
                      <a:pt x="890" y="21"/>
                      <a:pt x="1" y="165"/>
                    </a:cubicBezTo>
                    <a:lnTo>
                      <a:pt x="14" y="330"/>
                    </a:lnTo>
                    <a:cubicBezTo>
                      <a:pt x="74" y="1008"/>
                      <a:pt x="145" y="1869"/>
                      <a:pt x="215" y="2552"/>
                    </a:cubicBezTo>
                    <a:cubicBezTo>
                      <a:pt x="309" y="2552"/>
                      <a:pt x="405" y="2547"/>
                      <a:pt x="499" y="2544"/>
                    </a:cubicBezTo>
                    <a:cubicBezTo>
                      <a:pt x="1136" y="2526"/>
                      <a:pt x="1775" y="2509"/>
                      <a:pt x="2411" y="2495"/>
                    </a:cubicBezTo>
                    <a:cubicBezTo>
                      <a:pt x="2559" y="2495"/>
                      <a:pt x="2703" y="2495"/>
                      <a:pt x="2850" y="2492"/>
                    </a:cubicBezTo>
                    <a:cubicBezTo>
                      <a:pt x="2791" y="1722"/>
                      <a:pt x="2734" y="773"/>
                      <a:pt x="26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8"/>
              <p:cNvSpPr/>
              <p:nvPr/>
            </p:nvSpPr>
            <p:spPr>
              <a:xfrm>
                <a:off x="2574090" y="2585408"/>
                <a:ext cx="662853" cy="191889"/>
              </a:xfrm>
              <a:custGeom>
                <a:rect b="b" l="l" r="r" t="t"/>
                <a:pathLst>
                  <a:path extrusionOk="0" h="2333" w="8059">
                    <a:moveTo>
                      <a:pt x="2636" y="0"/>
                    </a:moveTo>
                    <a:cubicBezTo>
                      <a:pt x="1757" y="18"/>
                      <a:pt x="879" y="42"/>
                      <a:pt x="0" y="77"/>
                    </a:cubicBezTo>
                    <a:cubicBezTo>
                      <a:pt x="49" y="541"/>
                      <a:pt x="99" y="1005"/>
                      <a:pt x="151" y="1465"/>
                    </a:cubicBezTo>
                    <a:cubicBezTo>
                      <a:pt x="159" y="1528"/>
                      <a:pt x="165" y="1595"/>
                      <a:pt x="169" y="1662"/>
                    </a:cubicBezTo>
                    <a:cubicBezTo>
                      <a:pt x="183" y="1796"/>
                      <a:pt x="197" y="1940"/>
                      <a:pt x="222" y="2088"/>
                    </a:cubicBezTo>
                    <a:cubicBezTo>
                      <a:pt x="496" y="2080"/>
                      <a:pt x="774" y="2077"/>
                      <a:pt x="1048" y="2077"/>
                    </a:cubicBezTo>
                    <a:cubicBezTo>
                      <a:pt x="1083" y="2076"/>
                      <a:pt x="1119" y="2076"/>
                      <a:pt x="1154" y="2076"/>
                    </a:cubicBezTo>
                    <a:cubicBezTo>
                      <a:pt x="1643" y="2076"/>
                      <a:pt x="2137" y="2117"/>
                      <a:pt x="2626" y="2143"/>
                    </a:cubicBezTo>
                    <a:cubicBezTo>
                      <a:pt x="3645" y="2200"/>
                      <a:pt x="4663" y="2270"/>
                      <a:pt x="5686" y="2326"/>
                    </a:cubicBezTo>
                    <a:cubicBezTo>
                      <a:pt x="5750" y="2330"/>
                      <a:pt x="5816" y="2330"/>
                      <a:pt x="5883" y="2333"/>
                    </a:cubicBezTo>
                    <a:cubicBezTo>
                      <a:pt x="6607" y="2330"/>
                      <a:pt x="7331" y="2326"/>
                      <a:pt x="8058" y="2320"/>
                    </a:cubicBezTo>
                    <a:cubicBezTo>
                      <a:pt x="8048" y="1838"/>
                      <a:pt x="7742" y="1318"/>
                      <a:pt x="7190" y="1209"/>
                    </a:cubicBezTo>
                    <a:cubicBezTo>
                      <a:pt x="6691" y="1107"/>
                      <a:pt x="6182" y="1086"/>
                      <a:pt x="5789" y="1079"/>
                    </a:cubicBezTo>
                    <a:lnTo>
                      <a:pt x="5756" y="1072"/>
                    </a:lnTo>
                    <a:cubicBezTo>
                      <a:pt x="5746" y="1072"/>
                      <a:pt x="5735" y="1072"/>
                      <a:pt x="5725" y="1068"/>
                    </a:cubicBezTo>
                    <a:cubicBezTo>
                      <a:pt x="5711" y="1068"/>
                      <a:pt x="5697" y="1068"/>
                      <a:pt x="5683" y="1065"/>
                    </a:cubicBezTo>
                    <a:cubicBezTo>
                      <a:pt x="5669" y="1061"/>
                      <a:pt x="5654" y="1058"/>
                      <a:pt x="5641" y="1054"/>
                    </a:cubicBezTo>
                    <a:cubicBezTo>
                      <a:pt x="5588" y="1040"/>
                      <a:pt x="5531" y="1026"/>
                      <a:pt x="5472" y="1012"/>
                    </a:cubicBezTo>
                    <a:cubicBezTo>
                      <a:pt x="5412" y="998"/>
                      <a:pt x="5349" y="988"/>
                      <a:pt x="5286" y="977"/>
                    </a:cubicBezTo>
                    <a:lnTo>
                      <a:pt x="5223" y="962"/>
                    </a:lnTo>
                    <a:cubicBezTo>
                      <a:pt x="5142" y="949"/>
                      <a:pt x="5061" y="931"/>
                      <a:pt x="4980" y="917"/>
                    </a:cubicBezTo>
                    <a:cubicBezTo>
                      <a:pt x="4793" y="878"/>
                      <a:pt x="4600" y="836"/>
                      <a:pt x="4393" y="815"/>
                    </a:cubicBezTo>
                    <a:cubicBezTo>
                      <a:pt x="4153" y="787"/>
                      <a:pt x="3914" y="778"/>
                      <a:pt x="3677" y="778"/>
                    </a:cubicBezTo>
                    <a:cubicBezTo>
                      <a:pt x="3504" y="778"/>
                      <a:pt x="3332" y="783"/>
                      <a:pt x="3163" y="787"/>
                    </a:cubicBezTo>
                    <a:lnTo>
                      <a:pt x="3033" y="790"/>
                    </a:lnTo>
                    <a:cubicBezTo>
                      <a:pt x="2921" y="790"/>
                      <a:pt x="2811" y="794"/>
                      <a:pt x="2696" y="798"/>
                    </a:cubicBezTo>
                    <a:cubicBezTo>
                      <a:pt x="2675" y="534"/>
                      <a:pt x="2654" y="267"/>
                      <a:pt x="2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8"/>
              <p:cNvSpPr/>
              <p:nvPr/>
            </p:nvSpPr>
            <p:spPr>
              <a:xfrm>
                <a:off x="2592350" y="2748994"/>
                <a:ext cx="644264" cy="146487"/>
              </a:xfrm>
              <a:custGeom>
                <a:rect b="b" l="l" r="r" t="t"/>
                <a:pathLst>
                  <a:path extrusionOk="0" h="1781" w="7833">
                    <a:moveTo>
                      <a:pt x="932" y="1"/>
                    </a:moveTo>
                    <a:cubicBezTo>
                      <a:pt x="897" y="1"/>
                      <a:pt x="861" y="1"/>
                      <a:pt x="826" y="2"/>
                    </a:cubicBezTo>
                    <a:cubicBezTo>
                      <a:pt x="552" y="2"/>
                      <a:pt x="274" y="5"/>
                      <a:pt x="0" y="13"/>
                    </a:cubicBezTo>
                    <a:cubicBezTo>
                      <a:pt x="17" y="115"/>
                      <a:pt x="38" y="220"/>
                      <a:pt x="73" y="321"/>
                    </a:cubicBezTo>
                    <a:cubicBezTo>
                      <a:pt x="158" y="574"/>
                      <a:pt x="291" y="796"/>
                      <a:pt x="477" y="979"/>
                    </a:cubicBezTo>
                    <a:cubicBezTo>
                      <a:pt x="611" y="1221"/>
                      <a:pt x="801" y="1411"/>
                      <a:pt x="1040" y="1527"/>
                    </a:cubicBezTo>
                    <a:cubicBezTo>
                      <a:pt x="1392" y="1699"/>
                      <a:pt x="1700" y="1776"/>
                      <a:pt x="2045" y="1780"/>
                    </a:cubicBezTo>
                    <a:lnTo>
                      <a:pt x="2066" y="1780"/>
                    </a:lnTo>
                    <a:cubicBezTo>
                      <a:pt x="2291" y="1780"/>
                      <a:pt x="2505" y="1742"/>
                      <a:pt x="2695" y="1706"/>
                    </a:cubicBezTo>
                    <a:cubicBezTo>
                      <a:pt x="2766" y="1692"/>
                      <a:pt x="2832" y="1678"/>
                      <a:pt x="2902" y="1667"/>
                    </a:cubicBezTo>
                    <a:lnTo>
                      <a:pt x="3061" y="1643"/>
                    </a:lnTo>
                    <a:cubicBezTo>
                      <a:pt x="3082" y="1643"/>
                      <a:pt x="3100" y="1640"/>
                      <a:pt x="3113" y="1636"/>
                    </a:cubicBezTo>
                    <a:lnTo>
                      <a:pt x="5773" y="1531"/>
                    </a:lnTo>
                    <a:cubicBezTo>
                      <a:pt x="5911" y="1523"/>
                      <a:pt x="6044" y="1520"/>
                      <a:pt x="6178" y="1513"/>
                    </a:cubicBezTo>
                    <a:cubicBezTo>
                      <a:pt x="6297" y="1502"/>
                      <a:pt x="6410" y="1489"/>
                      <a:pt x="6519" y="1471"/>
                    </a:cubicBezTo>
                    <a:lnTo>
                      <a:pt x="6624" y="1456"/>
                    </a:lnTo>
                    <a:cubicBezTo>
                      <a:pt x="6645" y="1453"/>
                      <a:pt x="6666" y="1446"/>
                      <a:pt x="6687" y="1443"/>
                    </a:cubicBezTo>
                    <a:cubicBezTo>
                      <a:pt x="6715" y="1435"/>
                      <a:pt x="6747" y="1432"/>
                      <a:pt x="6782" y="1425"/>
                    </a:cubicBezTo>
                    <a:cubicBezTo>
                      <a:pt x="6870" y="1408"/>
                      <a:pt x="6962" y="1393"/>
                      <a:pt x="6983" y="1386"/>
                    </a:cubicBezTo>
                    <a:cubicBezTo>
                      <a:pt x="7021" y="1380"/>
                      <a:pt x="7059" y="1362"/>
                      <a:pt x="7098" y="1344"/>
                    </a:cubicBezTo>
                    <a:cubicBezTo>
                      <a:pt x="7489" y="1190"/>
                      <a:pt x="7773" y="835"/>
                      <a:pt x="7829" y="417"/>
                    </a:cubicBezTo>
                    <a:cubicBezTo>
                      <a:pt x="7833" y="385"/>
                      <a:pt x="7738" y="269"/>
                      <a:pt x="7738" y="237"/>
                    </a:cubicBezTo>
                    <a:cubicBezTo>
                      <a:pt x="7719" y="237"/>
                      <a:pt x="7700" y="237"/>
                      <a:pt x="7682" y="237"/>
                    </a:cubicBezTo>
                    <a:cubicBezTo>
                      <a:pt x="7151" y="237"/>
                      <a:pt x="6669" y="271"/>
                      <a:pt x="6160" y="271"/>
                    </a:cubicBezTo>
                    <a:cubicBezTo>
                      <a:pt x="5998" y="271"/>
                      <a:pt x="5832" y="267"/>
                      <a:pt x="5661" y="258"/>
                    </a:cubicBezTo>
                    <a:cubicBezTo>
                      <a:pt x="5594" y="255"/>
                      <a:pt x="5528" y="255"/>
                      <a:pt x="5464" y="251"/>
                    </a:cubicBezTo>
                    <a:cubicBezTo>
                      <a:pt x="4441" y="195"/>
                      <a:pt x="3423" y="125"/>
                      <a:pt x="2404" y="68"/>
                    </a:cubicBezTo>
                    <a:cubicBezTo>
                      <a:pt x="1915" y="42"/>
                      <a:pt x="1421" y="1"/>
                      <a:pt x="9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8"/>
              <p:cNvSpPr/>
              <p:nvPr/>
            </p:nvSpPr>
            <p:spPr>
              <a:xfrm>
                <a:off x="3244929" y="2119774"/>
                <a:ext cx="405657" cy="372675"/>
              </a:xfrm>
              <a:custGeom>
                <a:rect b="b" l="l" r="r" t="t"/>
                <a:pathLst>
                  <a:path extrusionOk="0" h="4531" w="4932">
                    <a:moveTo>
                      <a:pt x="1378" y="1"/>
                    </a:moveTo>
                    <a:cubicBezTo>
                      <a:pt x="995" y="1"/>
                      <a:pt x="648" y="160"/>
                      <a:pt x="390" y="448"/>
                    </a:cubicBezTo>
                    <a:cubicBezTo>
                      <a:pt x="137" y="729"/>
                      <a:pt x="1" y="1115"/>
                      <a:pt x="1" y="1533"/>
                    </a:cubicBezTo>
                    <a:cubicBezTo>
                      <a:pt x="1" y="1962"/>
                      <a:pt x="155" y="2356"/>
                      <a:pt x="489" y="2771"/>
                    </a:cubicBezTo>
                    <a:cubicBezTo>
                      <a:pt x="788" y="3143"/>
                      <a:pt x="1217" y="3519"/>
                      <a:pt x="1712" y="3958"/>
                    </a:cubicBezTo>
                    <a:cubicBezTo>
                      <a:pt x="1884" y="4106"/>
                      <a:pt x="2074" y="4275"/>
                      <a:pt x="2275" y="4454"/>
                    </a:cubicBezTo>
                    <a:cubicBezTo>
                      <a:pt x="2327" y="4503"/>
                      <a:pt x="2394" y="4531"/>
                      <a:pt x="2464" y="4531"/>
                    </a:cubicBezTo>
                    <a:cubicBezTo>
                      <a:pt x="2534" y="4531"/>
                      <a:pt x="2604" y="4503"/>
                      <a:pt x="2658" y="4458"/>
                    </a:cubicBezTo>
                    <a:cubicBezTo>
                      <a:pt x="2854" y="4275"/>
                      <a:pt x="3047" y="4106"/>
                      <a:pt x="3216" y="3958"/>
                    </a:cubicBezTo>
                    <a:cubicBezTo>
                      <a:pt x="3715" y="3519"/>
                      <a:pt x="4144" y="3143"/>
                      <a:pt x="4443" y="2771"/>
                    </a:cubicBezTo>
                    <a:cubicBezTo>
                      <a:pt x="4776" y="2356"/>
                      <a:pt x="4931" y="1962"/>
                      <a:pt x="4931" y="1533"/>
                    </a:cubicBezTo>
                    <a:cubicBezTo>
                      <a:pt x="4931" y="1115"/>
                      <a:pt x="4791" y="729"/>
                      <a:pt x="4541" y="448"/>
                    </a:cubicBezTo>
                    <a:cubicBezTo>
                      <a:pt x="4285" y="160"/>
                      <a:pt x="3933" y="1"/>
                      <a:pt x="3553" y="1"/>
                    </a:cubicBezTo>
                    <a:cubicBezTo>
                      <a:pt x="3269" y="1"/>
                      <a:pt x="3009" y="96"/>
                      <a:pt x="2777" y="279"/>
                    </a:cubicBezTo>
                    <a:cubicBezTo>
                      <a:pt x="2664" y="370"/>
                      <a:pt x="2559" y="483"/>
                      <a:pt x="2464" y="617"/>
                    </a:cubicBezTo>
                    <a:cubicBezTo>
                      <a:pt x="2373" y="483"/>
                      <a:pt x="2267" y="370"/>
                      <a:pt x="2152" y="279"/>
                    </a:cubicBezTo>
                    <a:cubicBezTo>
                      <a:pt x="1923" y="96"/>
                      <a:pt x="1663" y="1"/>
                      <a:pt x="1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8"/>
              <p:cNvSpPr/>
              <p:nvPr/>
            </p:nvSpPr>
            <p:spPr>
              <a:xfrm>
                <a:off x="4306871" y="1772674"/>
                <a:ext cx="113999" cy="163760"/>
              </a:xfrm>
              <a:custGeom>
                <a:rect b="b" l="l" r="r" t="t"/>
                <a:pathLst>
                  <a:path extrusionOk="0" h="1991" w="1386">
                    <a:moveTo>
                      <a:pt x="687" y="1"/>
                    </a:moveTo>
                    <a:cubicBezTo>
                      <a:pt x="648" y="1"/>
                      <a:pt x="612" y="33"/>
                      <a:pt x="609" y="71"/>
                    </a:cubicBezTo>
                    <a:cubicBezTo>
                      <a:pt x="570" y="475"/>
                      <a:pt x="353" y="805"/>
                      <a:pt x="54" y="915"/>
                    </a:cubicBezTo>
                    <a:cubicBezTo>
                      <a:pt x="22" y="925"/>
                      <a:pt x="1" y="953"/>
                      <a:pt x="1" y="988"/>
                    </a:cubicBezTo>
                    <a:lnTo>
                      <a:pt x="1" y="1003"/>
                    </a:lnTo>
                    <a:cubicBezTo>
                      <a:pt x="1" y="1034"/>
                      <a:pt x="22" y="1066"/>
                      <a:pt x="54" y="1076"/>
                    </a:cubicBezTo>
                    <a:cubicBezTo>
                      <a:pt x="353" y="1185"/>
                      <a:pt x="570" y="1515"/>
                      <a:pt x="609" y="1919"/>
                    </a:cubicBezTo>
                    <a:cubicBezTo>
                      <a:pt x="612" y="1958"/>
                      <a:pt x="648" y="1990"/>
                      <a:pt x="687" y="1990"/>
                    </a:cubicBezTo>
                    <a:lnTo>
                      <a:pt x="700" y="1990"/>
                    </a:lnTo>
                    <a:cubicBezTo>
                      <a:pt x="742" y="1990"/>
                      <a:pt x="774" y="1958"/>
                      <a:pt x="778" y="1919"/>
                    </a:cubicBezTo>
                    <a:cubicBezTo>
                      <a:pt x="816" y="1515"/>
                      <a:pt x="1034" y="1185"/>
                      <a:pt x="1333" y="1076"/>
                    </a:cubicBezTo>
                    <a:cubicBezTo>
                      <a:pt x="1365" y="1066"/>
                      <a:pt x="1386" y="1034"/>
                      <a:pt x="1386" y="1003"/>
                    </a:cubicBezTo>
                    <a:lnTo>
                      <a:pt x="1386" y="988"/>
                    </a:lnTo>
                    <a:cubicBezTo>
                      <a:pt x="1386" y="953"/>
                      <a:pt x="1365" y="925"/>
                      <a:pt x="1333" y="915"/>
                    </a:cubicBezTo>
                    <a:cubicBezTo>
                      <a:pt x="1034" y="805"/>
                      <a:pt x="816" y="475"/>
                      <a:pt x="778" y="71"/>
                    </a:cubicBezTo>
                    <a:cubicBezTo>
                      <a:pt x="774" y="33"/>
                      <a:pt x="742" y="1"/>
                      <a:pt x="7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8"/>
              <p:cNvSpPr/>
              <p:nvPr/>
            </p:nvSpPr>
            <p:spPr>
              <a:xfrm>
                <a:off x="4229720" y="2078566"/>
                <a:ext cx="60536" cy="87021"/>
              </a:xfrm>
              <a:custGeom>
                <a:rect b="b" l="l" r="r" t="t"/>
                <a:pathLst>
                  <a:path extrusionOk="0" h="1058" w="736">
                    <a:moveTo>
                      <a:pt x="363" y="0"/>
                    </a:moveTo>
                    <a:cubicBezTo>
                      <a:pt x="342" y="0"/>
                      <a:pt x="324" y="17"/>
                      <a:pt x="324" y="38"/>
                    </a:cubicBezTo>
                    <a:cubicBezTo>
                      <a:pt x="303" y="253"/>
                      <a:pt x="187" y="429"/>
                      <a:pt x="25" y="488"/>
                    </a:cubicBezTo>
                    <a:cubicBezTo>
                      <a:pt x="11" y="492"/>
                      <a:pt x="1" y="510"/>
                      <a:pt x="1" y="527"/>
                    </a:cubicBezTo>
                    <a:lnTo>
                      <a:pt x="1" y="534"/>
                    </a:lnTo>
                    <a:cubicBezTo>
                      <a:pt x="1" y="552"/>
                      <a:pt x="11" y="565"/>
                      <a:pt x="25" y="573"/>
                    </a:cubicBezTo>
                    <a:cubicBezTo>
                      <a:pt x="187" y="628"/>
                      <a:pt x="303" y="808"/>
                      <a:pt x="324" y="1022"/>
                    </a:cubicBezTo>
                    <a:cubicBezTo>
                      <a:pt x="324" y="1043"/>
                      <a:pt x="342" y="1058"/>
                      <a:pt x="363" y="1058"/>
                    </a:cubicBezTo>
                    <a:lnTo>
                      <a:pt x="373" y="1058"/>
                    </a:lnTo>
                    <a:cubicBezTo>
                      <a:pt x="394" y="1058"/>
                      <a:pt x="412" y="1043"/>
                      <a:pt x="412" y="1022"/>
                    </a:cubicBezTo>
                    <a:cubicBezTo>
                      <a:pt x="433" y="808"/>
                      <a:pt x="549" y="628"/>
                      <a:pt x="707" y="573"/>
                    </a:cubicBezTo>
                    <a:cubicBezTo>
                      <a:pt x="725" y="565"/>
                      <a:pt x="736" y="552"/>
                      <a:pt x="736" y="534"/>
                    </a:cubicBezTo>
                    <a:lnTo>
                      <a:pt x="736" y="527"/>
                    </a:lnTo>
                    <a:cubicBezTo>
                      <a:pt x="736" y="510"/>
                      <a:pt x="725" y="492"/>
                      <a:pt x="707" y="488"/>
                    </a:cubicBezTo>
                    <a:cubicBezTo>
                      <a:pt x="549" y="429"/>
                      <a:pt x="433" y="253"/>
                      <a:pt x="412" y="38"/>
                    </a:cubicBezTo>
                    <a:cubicBezTo>
                      <a:pt x="412" y="17"/>
                      <a:pt x="394" y="0"/>
                      <a:pt x="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8"/>
              <p:cNvSpPr/>
              <p:nvPr/>
            </p:nvSpPr>
            <p:spPr>
              <a:xfrm>
                <a:off x="3478193" y="1903618"/>
                <a:ext cx="113999" cy="163678"/>
              </a:xfrm>
              <a:custGeom>
                <a:rect b="b" l="l" r="r" t="t"/>
                <a:pathLst>
                  <a:path extrusionOk="0" h="1990" w="1386">
                    <a:moveTo>
                      <a:pt x="686" y="1"/>
                    </a:moveTo>
                    <a:cubicBezTo>
                      <a:pt x="647" y="1"/>
                      <a:pt x="612" y="29"/>
                      <a:pt x="608" y="71"/>
                    </a:cubicBezTo>
                    <a:cubicBezTo>
                      <a:pt x="570" y="472"/>
                      <a:pt x="352" y="806"/>
                      <a:pt x="54" y="914"/>
                    </a:cubicBezTo>
                    <a:cubicBezTo>
                      <a:pt x="21" y="925"/>
                      <a:pt x="0" y="953"/>
                      <a:pt x="0" y="984"/>
                    </a:cubicBezTo>
                    <a:lnTo>
                      <a:pt x="0" y="1002"/>
                    </a:lnTo>
                    <a:cubicBezTo>
                      <a:pt x="0" y="1034"/>
                      <a:pt x="21" y="1062"/>
                      <a:pt x="54" y="1076"/>
                    </a:cubicBezTo>
                    <a:cubicBezTo>
                      <a:pt x="352" y="1185"/>
                      <a:pt x="570" y="1516"/>
                      <a:pt x="608" y="1920"/>
                    </a:cubicBezTo>
                    <a:cubicBezTo>
                      <a:pt x="612" y="1958"/>
                      <a:pt x="647" y="1990"/>
                      <a:pt x="686" y="1990"/>
                    </a:cubicBezTo>
                    <a:lnTo>
                      <a:pt x="700" y="1990"/>
                    </a:lnTo>
                    <a:cubicBezTo>
                      <a:pt x="738" y="1990"/>
                      <a:pt x="774" y="1958"/>
                      <a:pt x="777" y="1920"/>
                    </a:cubicBezTo>
                    <a:cubicBezTo>
                      <a:pt x="816" y="1516"/>
                      <a:pt x="1034" y="1185"/>
                      <a:pt x="1333" y="1076"/>
                    </a:cubicBezTo>
                    <a:cubicBezTo>
                      <a:pt x="1364" y="1062"/>
                      <a:pt x="1385" y="1034"/>
                      <a:pt x="1385" y="1002"/>
                    </a:cubicBezTo>
                    <a:lnTo>
                      <a:pt x="1385" y="984"/>
                    </a:lnTo>
                    <a:cubicBezTo>
                      <a:pt x="1385" y="953"/>
                      <a:pt x="1364" y="925"/>
                      <a:pt x="1333" y="914"/>
                    </a:cubicBezTo>
                    <a:cubicBezTo>
                      <a:pt x="1034" y="806"/>
                      <a:pt x="816" y="472"/>
                      <a:pt x="777" y="71"/>
                    </a:cubicBezTo>
                    <a:cubicBezTo>
                      <a:pt x="774" y="29"/>
                      <a:pt x="738" y="1"/>
                      <a:pt x="7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8"/>
              <p:cNvSpPr/>
              <p:nvPr/>
            </p:nvSpPr>
            <p:spPr>
              <a:xfrm>
                <a:off x="3401042" y="2209427"/>
                <a:ext cx="60536" cy="87103"/>
              </a:xfrm>
              <a:custGeom>
                <a:rect b="b" l="l" r="r" t="t"/>
                <a:pathLst>
                  <a:path extrusionOk="0" h="1059" w="736">
                    <a:moveTo>
                      <a:pt x="362" y="1"/>
                    </a:moveTo>
                    <a:cubicBezTo>
                      <a:pt x="341" y="1"/>
                      <a:pt x="324" y="15"/>
                      <a:pt x="324" y="36"/>
                    </a:cubicBezTo>
                    <a:cubicBezTo>
                      <a:pt x="302" y="254"/>
                      <a:pt x="187" y="429"/>
                      <a:pt x="25" y="486"/>
                    </a:cubicBezTo>
                    <a:cubicBezTo>
                      <a:pt x="11" y="492"/>
                      <a:pt x="1" y="507"/>
                      <a:pt x="1" y="524"/>
                    </a:cubicBezTo>
                    <a:lnTo>
                      <a:pt x="1" y="535"/>
                    </a:lnTo>
                    <a:cubicBezTo>
                      <a:pt x="1" y="552"/>
                      <a:pt x="11" y="567"/>
                      <a:pt x="25" y="573"/>
                    </a:cubicBezTo>
                    <a:cubicBezTo>
                      <a:pt x="187" y="630"/>
                      <a:pt x="302" y="805"/>
                      <a:pt x="324" y="1024"/>
                    </a:cubicBezTo>
                    <a:cubicBezTo>
                      <a:pt x="324" y="1045"/>
                      <a:pt x="341" y="1058"/>
                      <a:pt x="362" y="1058"/>
                    </a:cubicBezTo>
                    <a:lnTo>
                      <a:pt x="369" y="1058"/>
                    </a:lnTo>
                    <a:cubicBezTo>
                      <a:pt x="390" y="1058"/>
                      <a:pt x="411" y="1045"/>
                      <a:pt x="411" y="1024"/>
                    </a:cubicBezTo>
                    <a:cubicBezTo>
                      <a:pt x="432" y="805"/>
                      <a:pt x="549" y="630"/>
                      <a:pt x="706" y="573"/>
                    </a:cubicBezTo>
                    <a:cubicBezTo>
                      <a:pt x="724" y="567"/>
                      <a:pt x="735" y="552"/>
                      <a:pt x="735" y="535"/>
                    </a:cubicBezTo>
                    <a:lnTo>
                      <a:pt x="735" y="524"/>
                    </a:lnTo>
                    <a:cubicBezTo>
                      <a:pt x="735" y="507"/>
                      <a:pt x="724" y="492"/>
                      <a:pt x="706" y="486"/>
                    </a:cubicBezTo>
                    <a:cubicBezTo>
                      <a:pt x="549" y="429"/>
                      <a:pt x="432" y="254"/>
                      <a:pt x="411" y="36"/>
                    </a:cubicBezTo>
                    <a:cubicBezTo>
                      <a:pt x="411" y="15"/>
                      <a:pt x="390"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8"/>
              <p:cNvSpPr/>
              <p:nvPr/>
            </p:nvSpPr>
            <p:spPr>
              <a:xfrm>
                <a:off x="2605839" y="1976245"/>
                <a:ext cx="113999" cy="163595"/>
              </a:xfrm>
              <a:custGeom>
                <a:rect b="b" l="l" r="r" t="t"/>
                <a:pathLst>
                  <a:path extrusionOk="0" h="1989" w="1386">
                    <a:moveTo>
                      <a:pt x="686" y="0"/>
                    </a:moveTo>
                    <a:cubicBezTo>
                      <a:pt x="647" y="0"/>
                      <a:pt x="612" y="31"/>
                      <a:pt x="609" y="70"/>
                    </a:cubicBezTo>
                    <a:cubicBezTo>
                      <a:pt x="570" y="474"/>
                      <a:pt x="352" y="805"/>
                      <a:pt x="54" y="914"/>
                    </a:cubicBezTo>
                    <a:cubicBezTo>
                      <a:pt x="22" y="924"/>
                      <a:pt x="0" y="956"/>
                      <a:pt x="0" y="987"/>
                    </a:cubicBezTo>
                    <a:lnTo>
                      <a:pt x="0" y="1001"/>
                    </a:lnTo>
                    <a:cubicBezTo>
                      <a:pt x="0" y="1037"/>
                      <a:pt x="22" y="1064"/>
                      <a:pt x="54" y="1075"/>
                    </a:cubicBezTo>
                    <a:cubicBezTo>
                      <a:pt x="352" y="1184"/>
                      <a:pt x="570" y="1514"/>
                      <a:pt x="609" y="1919"/>
                    </a:cubicBezTo>
                    <a:cubicBezTo>
                      <a:pt x="612" y="1961"/>
                      <a:pt x="647" y="1989"/>
                      <a:pt x="686" y="1989"/>
                    </a:cubicBezTo>
                    <a:lnTo>
                      <a:pt x="701" y="1989"/>
                    </a:lnTo>
                    <a:cubicBezTo>
                      <a:pt x="738" y="1989"/>
                      <a:pt x="774" y="1961"/>
                      <a:pt x="777" y="1919"/>
                    </a:cubicBezTo>
                    <a:cubicBezTo>
                      <a:pt x="816" y="1514"/>
                      <a:pt x="1034" y="1184"/>
                      <a:pt x="1333" y="1075"/>
                    </a:cubicBezTo>
                    <a:cubicBezTo>
                      <a:pt x="1364" y="1064"/>
                      <a:pt x="1385" y="1037"/>
                      <a:pt x="1385" y="1001"/>
                    </a:cubicBezTo>
                    <a:lnTo>
                      <a:pt x="1385" y="987"/>
                    </a:lnTo>
                    <a:cubicBezTo>
                      <a:pt x="1385" y="956"/>
                      <a:pt x="1364" y="924"/>
                      <a:pt x="1333" y="914"/>
                    </a:cubicBezTo>
                    <a:cubicBezTo>
                      <a:pt x="1034" y="805"/>
                      <a:pt x="816" y="474"/>
                      <a:pt x="777" y="70"/>
                    </a:cubicBezTo>
                    <a:cubicBezTo>
                      <a:pt x="774" y="31"/>
                      <a:pt x="738" y="0"/>
                      <a:pt x="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8"/>
              <p:cNvSpPr/>
              <p:nvPr/>
            </p:nvSpPr>
            <p:spPr>
              <a:xfrm>
                <a:off x="2586757" y="2427393"/>
                <a:ext cx="60536" cy="87349"/>
              </a:xfrm>
              <a:custGeom>
                <a:rect b="b" l="l" r="r" t="t"/>
                <a:pathLst>
                  <a:path extrusionOk="0" h="1062" w="736">
                    <a:moveTo>
                      <a:pt x="363" y="1"/>
                    </a:moveTo>
                    <a:cubicBezTo>
                      <a:pt x="342" y="1"/>
                      <a:pt x="324" y="18"/>
                      <a:pt x="324" y="39"/>
                    </a:cubicBezTo>
                    <a:cubicBezTo>
                      <a:pt x="303" y="254"/>
                      <a:pt x="187" y="429"/>
                      <a:pt x="29" y="489"/>
                    </a:cubicBezTo>
                    <a:cubicBezTo>
                      <a:pt x="11" y="492"/>
                      <a:pt x="1" y="510"/>
                      <a:pt x="1" y="528"/>
                    </a:cubicBezTo>
                    <a:lnTo>
                      <a:pt x="1" y="535"/>
                    </a:lnTo>
                    <a:cubicBezTo>
                      <a:pt x="1" y="552"/>
                      <a:pt x="11" y="567"/>
                      <a:pt x="29" y="573"/>
                    </a:cubicBezTo>
                    <a:cubicBezTo>
                      <a:pt x="187" y="633"/>
                      <a:pt x="303" y="809"/>
                      <a:pt x="324" y="1023"/>
                    </a:cubicBezTo>
                    <a:cubicBezTo>
                      <a:pt x="324" y="1044"/>
                      <a:pt x="342" y="1062"/>
                      <a:pt x="363" y="1062"/>
                    </a:cubicBezTo>
                    <a:lnTo>
                      <a:pt x="373" y="1062"/>
                    </a:lnTo>
                    <a:cubicBezTo>
                      <a:pt x="394" y="1062"/>
                      <a:pt x="412" y="1044"/>
                      <a:pt x="412" y="1023"/>
                    </a:cubicBezTo>
                    <a:cubicBezTo>
                      <a:pt x="433" y="809"/>
                      <a:pt x="549" y="633"/>
                      <a:pt x="711" y="573"/>
                    </a:cubicBezTo>
                    <a:cubicBezTo>
                      <a:pt x="725" y="567"/>
                      <a:pt x="735" y="552"/>
                      <a:pt x="735" y="535"/>
                    </a:cubicBezTo>
                    <a:lnTo>
                      <a:pt x="735" y="528"/>
                    </a:lnTo>
                    <a:cubicBezTo>
                      <a:pt x="735" y="510"/>
                      <a:pt x="725" y="492"/>
                      <a:pt x="711" y="489"/>
                    </a:cubicBezTo>
                    <a:cubicBezTo>
                      <a:pt x="549" y="429"/>
                      <a:pt x="433" y="254"/>
                      <a:pt x="412" y="39"/>
                    </a:cubicBezTo>
                    <a:cubicBezTo>
                      <a:pt x="412" y="18"/>
                      <a:pt x="394" y="1"/>
                      <a:pt x="3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8"/>
              <p:cNvSpPr/>
              <p:nvPr/>
            </p:nvSpPr>
            <p:spPr>
              <a:xfrm>
                <a:off x="4583235" y="1947293"/>
                <a:ext cx="113999" cy="163678"/>
              </a:xfrm>
              <a:custGeom>
                <a:rect b="b" l="l" r="r" t="t"/>
                <a:pathLst>
                  <a:path extrusionOk="0" h="1990" w="1386">
                    <a:moveTo>
                      <a:pt x="686" y="0"/>
                    </a:moveTo>
                    <a:cubicBezTo>
                      <a:pt x="644" y="0"/>
                      <a:pt x="612" y="28"/>
                      <a:pt x="608" y="67"/>
                    </a:cubicBezTo>
                    <a:cubicBezTo>
                      <a:pt x="570" y="471"/>
                      <a:pt x="352" y="805"/>
                      <a:pt x="50" y="914"/>
                    </a:cubicBezTo>
                    <a:cubicBezTo>
                      <a:pt x="22" y="925"/>
                      <a:pt x="1" y="953"/>
                      <a:pt x="1" y="985"/>
                    </a:cubicBezTo>
                    <a:lnTo>
                      <a:pt x="1" y="1002"/>
                    </a:lnTo>
                    <a:cubicBezTo>
                      <a:pt x="1" y="1034"/>
                      <a:pt x="22" y="1061"/>
                      <a:pt x="50" y="1076"/>
                    </a:cubicBezTo>
                    <a:cubicBezTo>
                      <a:pt x="352" y="1181"/>
                      <a:pt x="570" y="1515"/>
                      <a:pt x="608" y="1919"/>
                    </a:cubicBezTo>
                    <a:cubicBezTo>
                      <a:pt x="612" y="1958"/>
                      <a:pt x="644" y="1989"/>
                      <a:pt x="686" y="1989"/>
                    </a:cubicBezTo>
                    <a:lnTo>
                      <a:pt x="700" y="1989"/>
                    </a:lnTo>
                    <a:cubicBezTo>
                      <a:pt x="739" y="1989"/>
                      <a:pt x="774" y="1958"/>
                      <a:pt x="777" y="1919"/>
                    </a:cubicBezTo>
                    <a:cubicBezTo>
                      <a:pt x="816" y="1515"/>
                      <a:pt x="1034" y="1181"/>
                      <a:pt x="1333" y="1076"/>
                    </a:cubicBezTo>
                    <a:cubicBezTo>
                      <a:pt x="1364" y="1061"/>
                      <a:pt x="1385" y="1034"/>
                      <a:pt x="1385" y="1002"/>
                    </a:cubicBezTo>
                    <a:lnTo>
                      <a:pt x="1385" y="985"/>
                    </a:lnTo>
                    <a:cubicBezTo>
                      <a:pt x="1385" y="953"/>
                      <a:pt x="1364" y="925"/>
                      <a:pt x="1333" y="914"/>
                    </a:cubicBezTo>
                    <a:cubicBezTo>
                      <a:pt x="1034" y="805"/>
                      <a:pt x="816" y="471"/>
                      <a:pt x="777" y="67"/>
                    </a:cubicBezTo>
                    <a:cubicBezTo>
                      <a:pt x="774" y="28"/>
                      <a:pt x="739"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8"/>
              <p:cNvSpPr/>
              <p:nvPr/>
            </p:nvSpPr>
            <p:spPr>
              <a:xfrm>
                <a:off x="4564235" y="2398440"/>
                <a:ext cx="60371" cy="87103"/>
              </a:xfrm>
              <a:custGeom>
                <a:rect b="b" l="l" r="r" t="t"/>
                <a:pathLst>
                  <a:path extrusionOk="0" h="1059" w="734">
                    <a:moveTo>
                      <a:pt x="362" y="1"/>
                    </a:moveTo>
                    <a:cubicBezTo>
                      <a:pt x="341" y="1"/>
                      <a:pt x="323" y="15"/>
                      <a:pt x="323" y="36"/>
                    </a:cubicBezTo>
                    <a:cubicBezTo>
                      <a:pt x="302" y="251"/>
                      <a:pt x="186" y="429"/>
                      <a:pt x="24" y="486"/>
                    </a:cubicBezTo>
                    <a:cubicBezTo>
                      <a:pt x="10" y="493"/>
                      <a:pt x="0" y="507"/>
                      <a:pt x="0" y="525"/>
                    </a:cubicBezTo>
                    <a:lnTo>
                      <a:pt x="0" y="535"/>
                    </a:lnTo>
                    <a:cubicBezTo>
                      <a:pt x="0" y="549"/>
                      <a:pt x="10" y="567"/>
                      <a:pt x="24" y="574"/>
                    </a:cubicBezTo>
                    <a:cubicBezTo>
                      <a:pt x="186" y="630"/>
                      <a:pt x="302" y="806"/>
                      <a:pt x="323" y="1020"/>
                    </a:cubicBezTo>
                    <a:cubicBezTo>
                      <a:pt x="323" y="1041"/>
                      <a:pt x="341" y="1059"/>
                      <a:pt x="362" y="1059"/>
                    </a:cubicBezTo>
                    <a:lnTo>
                      <a:pt x="369" y="1059"/>
                    </a:lnTo>
                    <a:cubicBezTo>
                      <a:pt x="390" y="1059"/>
                      <a:pt x="411" y="1041"/>
                      <a:pt x="411" y="1020"/>
                    </a:cubicBezTo>
                    <a:cubicBezTo>
                      <a:pt x="432" y="806"/>
                      <a:pt x="548" y="630"/>
                      <a:pt x="706" y="574"/>
                    </a:cubicBezTo>
                    <a:cubicBezTo>
                      <a:pt x="724" y="567"/>
                      <a:pt x="734" y="549"/>
                      <a:pt x="734" y="535"/>
                    </a:cubicBezTo>
                    <a:lnTo>
                      <a:pt x="734" y="525"/>
                    </a:lnTo>
                    <a:cubicBezTo>
                      <a:pt x="734" y="507"/>
                      <a:pt x="724" y="493"/>
                      <a:pt x="706" y="486"/>
                    </a:cubicBezTo>
                    <a:cubicBezTo>
                      <a:pt x="548" y="429"/>
                      <a:pt x="432" y="251"/>
                      <a:pt x="411" y="36"/>
                    </a:cubicBezTo>
                    <a:cubicBezTo>
                      <a:pt x="411" y="15"/>
                      <a:pt x="390"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7" name="Google Shape;467;p28"/>
          <p:cNvSpPr txBox="1"/>
          <p:nvPr>
            <p:ph type="title"/>
          </p:nvPr>
        </p:nvSpPr>
        <p:spPr>
          <a:xfrm>
            <a:off x="4573575" y="656379"/>
            <a:ext cx="3857100" cy="393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INTRODUCTION</a:t>
            </a:r>
            <a:r>
              <a:rPr lang="en"/>
              <a:t> </a:t>
            </a:r>
            <a:r>
              <a:rPr lang="en">
                <a:solidFill>
                  <a:schemeClr val="accent6"/>
                </a:solidFill>
              </a:rPr>
              <a:t>1.</a:t>
            </a:r>
            <a:endParaRPr>
              <a:solidFill>
                <a:schemeClr val="accent6"/>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71" name="Shape 471"/>
        <p:cNvGrpSpPr/>
        <p:nvPr/>
      </p:nvGrpSpPr>
      <p:grpSpPr>
        <a:xfrm>
          <a:off x="0" y="0"/>
          <a:ext cx="0" cy="0"/>
          <a:chOff x="0" y="0"/>
          <a:chExt cx="0" cy="0"/>
        </a:xfrm>
      </p:grpSpPr>
      <p:sp>
        <p:nvSpPr>
          <p:cNvPr id="472" name="Google Shape;472;p29"/>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73" name="Google Shape;473;p29"/>
          <p:cNvSpPr txBox="1"/>
          <p:nvPr>
            <p:ph idx="2" type="title"/>
          </p:nvPr>
        </p:nvSpPr>
        <p:spPr>
          <a:xfrm flipH="1">
            <a:off x="3063950" y="759625"/>
            <a:ext cx="3016200" cy="144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74" name="Google Shape;474;p29"/>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475" name="Google Shape;475;p29"/>
          <p:cNvGrpSpPr/>
          <p:nvPr/>
        </p:nvGrpSpPr>
        <p:grpSpPr>
          <a:xfrm rot="-904325">
            <a:off x="830425" y="690950"/>
            <a:ext cx="1745220" cy="1362655"/>
            <a:chOff x="5682300" y="2536400"/>
            <a:chExt cx="1284145" cy="1002651"/>
          </a:xfrm>
        </p:grpSpPr>
        <p:sp>
          <p:nvSpPr>
            <p:cNvPr id="476" name="Google Shape;476;p29"/>
            <p:cNvSpPr/>
            <p:nvPr/>
          </p:nvSpPr>
          <p:spPr>
            <a:xfrm>
              <a:off x="5893197" y="2536400"/>
              <a:ext cx="862354" cy="155396"/>
            </a:xfrm>
            <a:custGeom>
              <a:rect b="b" l="l" r="r" t="t"/>
              <a:pathLst>
                <a:path extrusionOk="0" h="2965" w="16454">
                  <a:moveTo>
                    <a:pt x="5613" y="0"/>
                  </a:moveTo>
                  <a:cubicBezTo>
                    <a:pt x="4147" y="0"/>
                    <a:pt x="2653" y="479"/>
                    <a:pt x="1494" y="1359"/>
                  </a:cubicBezTo>
                  <a:cubicBezTo>
                    <a:pt x="956" y="1644"/>
                    <a:pt x="446" y="1985"/>
                    <a:pt x="0" y="2392"/>
                  </a:cubicBezTo>
                  <a:cubicBezTo>
                    <a:pt x="1904" y="2456"/>
                    <a:pt x="3809" y="2554"/>
                    <a:pt x="5714" y="2660"/>
                  </a:cubicBezTo>
                  <a:cubicBezTo>
                    <a:pt x="5690" y="2695"/>
                    <a:pt x="5664" y="2730"/>
                    <a:pt x="5640" y="2768"/>
                  </a:cubicBezTo>
                  <a:cubicBezTo>
                    <a:pt x="5594" y="2832"/>
                    <a:pt x="5549" y="2898"/>
                    <a:pt x="5507" y="2965"/>
                  </a:cubicBezTo>
                  <a:cubicBezTo>
                    <a:pt x="6702" y="2888"/>
                    <a:pt x="7899" y="2814"/>
                    <a:pt x="9098" y="2751"/>
                  </a:cubicBezTo>
                  <a:cubicBezTo>
                    <a:pt x="11547" y="2614"/>
                    <a:pt x="14001" y="2473"/>
                    <a:pt x="16453" y="2392"/>
                  </a:cubicBezTo>
                  <a:cubicBezTo>
                    <a:pt x="16007" y="1985"/>
                    <a:pt x="15498" y="1644"/>
                    <a:pt x="14960" y="1359"/>
                  </a:cubicBezTo>
                  <a:cubicBezTo>
                    <a:pt x="13800" y="479"/>
                    <a:pt x="12307" y="0"/>
                    <a:pt x="10840" y="0"/>
                  </a:cubicBezTo>
                  <a:cubicBezTo>
                    <a:pt x="10165" y="0"/>
                    <a:pt x="9495" y="102"/>
                    <a:pt x="8866" y="312"/>
                  </a:cubicBezTo>
                  <a:cubicBezTo>
                    <a:pt x="8645" y="382"/>
                    <a:pt x="8434" y="470"/>
                    <a:pt x="8227" y="565"/>
                  </a:cubicBezTo>
                  <a:cubicBezTo>
                    <a:pt x="8019" y="470"/>
                    <a:pt x="7808" y="382"/>
                    <a:pt x="7587" y="312"/>
                  </a:cubicBezTo>
                  <a:cubicBezTo>
                    <a:pt x="6959" y="102"/>
                    <a:pt x="6289" y="0"/>
                    <a:pt x="5613" y="0"/>
                  </a:cubicBezTo>
                  <a:close/>
                </a:path>
              </a:pathLst>
            </a:custGeom>
            <a:solidFill>
              <a:srgbClr val="FC3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9"/>
            <p:cNvSpPr/>
            <p:nvPr/>
          </p:nvSpPr>
          <p:spPr>
            <a:xfrm>
              <a:off x="5809708" y="2661764"/>
              <a:ext cx="383012" cy="171171"/>
            </a:xfrm>
            <a:custGeom>
              <a:rect b="b" l="l" r="r" t="t"/>
              <a:pathLst>
                <a:path extrusionOk="0" h="3266" w="7308">
                  <a:moveTo>
                    <a:pt x="1593" y="0"/>
                  </a:moveTo>
                  <a:cubicBezTo>
                    <a:pt x="1311" y="264"/>
                    <a:pt x="1052" y="552"/>
                    <a:pt x="826" y="879"/>
                  </a:cubicBezTo>
                  <a:cubicBezTo>
                    <a:pt x="380" y="1526"/>
                    <a:pt x="109" y="2310"/>
                    <a:pt x="1" y="3107"/>
                  </a:cubicBezTo>
                  <a:cubicBezTo>
                    <a:pt x="159" y="3118"/>
                    <a:pt x="314" y="3129"/>
                    <a:pt x="472" y="3142"/>
                  </a:cubicBezTo>
                  <a:cubicBezTo>
                    <a:pt x="1389" y="3184"/>
                    <a:pt x="2310" y="3223"/>
                    <a:pt x="3227" y="3265"/>
                  </a:cubicBezTo>
                  <a:cubicBezTo>
                    <a:pt x="3287" y="2984"/>
                    <a:pt x="3368" y="2710"/>
                    <a:pt x="3473" y="2439"/>
                  </a:cubicBezTo>
                  <a:cubicBezTo>
                    <a:pt x="3578" y="2218"/>
                    <a:pt x="3698" y="2000"/>
                    <a:pt x="3835" y="1793"/>
                  </a:cubicBezTo>
                  <a:cubicBezTo>
                    <a:pt x="3873" y="1737"/>
                    <a:pt x="3914" y="1683"/>
                    <a:pt x="3953" y="1628"/>
                  </a:cubicBezTo>
                  <a:lnTo>
                    <a:pt x="3953" y="1628"/>
                  </a:lnTo>
                  <a:cubicBezTo>
                    <a:pt x="3953" y="1629"/>
                    <a:pt x="3952" y="1630"/>
                    <a:pt x="3951" y="1631"/>
                  </a:cubicBezTo>
                  <a:lnTo>
                    <a:pt x="3961" y="1621"/>
                  </a:lnTo>
                  <a:cubicBezTo>
                    <a:pt x="4060" y="1501"/>
                    <a:pt x="4169" y="1389"/>
                    <a:pt x="4278" y="1280"/>
                  </a:cubicBezTo>
                  <a:cubicBezTo>
                    <a:pt x="4338" y="1223"/>
                    <a:pt x="4397" y="1168"/>
                    <a:pt x="4461" y="1114"/>
                  </a:cubicBezTo>
                  <a:cubicBezTo>
                    <a:pt x="4650" y="1020"/>
                    <a:pt x="4840" y="928"/>
                    <a:pt x="5037" y="844"/>
                  </a:cubicBezTo>
                  <a:cubicBezTo>
                    <a:pt x="5539" y="644"/>
                    <a:pt x="6056" y="485"/>
                    <a:pt x="6590" y="398"/>
                  </a:cubicBezTo>
                  <a:cubicBezTo>
                    <a:pt x="6751" y="382"/>
                    <a:pt x="6912" y="374"/>
                    <a:pt x="7074" y="374"/>
                  </a:cubicBezTo>
                  <a:cubicBezTo>
                    <a:pt x="7127" y="374"/>
                    <a:pt x="7180" y="375"/>
                    <a:pt x="7233" y="376"/>
                  </a:cubicBezTo>
                  <a:cubicBezTo>
                    <a:pt x="7257" y="338"/>
                    <a:pt x="7283" y="303"/>
                    <a:pt x="7307" y="268"/>
                  </a:cubicBezTo>
                  <a:cubicBezTo>
                    <a:pt x="5402" y="162"/>
                    <a:pt x="3497" y="64"/>
                    <a:pt x="15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9"/>
            <p:cNvSpPr/>
            <p:nvPr/>
          </p:nvSpPr>
          <p:spPr>
            <a:xfrm>
              <a:off x="6348794" y="2828060"/>
              <a:ext cx="176150" cy="149788"/>
            </a:xfrm>
            <a:custGeom>
              <a:rect b="b" l="l" r="r" t="t"/>
              <a:pathLst>
                <a:path extrusionOk="0" h="2858" w="3361">
                  <a:moveTo>
                    <a:pt x="2043" y="0"/>
                  </a:moveTo>
                  <a:cubicBezTo>
                    <a:pt x="1465" y="0"/>
                    <a:pt x="887" y="11"/>
                    <a:pt x="310" y="26"/>
                  </a:cubicBezTo>
                  <a:cubicBezTo>
                    <a:pt x="356" y="194"/>
                    <a:pt x="398" y="366"/>
                    <a:pt x="429" y="542"/>
                  </a:cubicBezTo>
                  <a:cubicBezTo>
                    <a:pt x="458" y="866"/>
                    <a:pt x="458" y="1192"/>
                    <a:pt x="426" y="1516"/>
                  </a:cubicBezTo>
                  <a:cubicBezTo>
                    <a:pt x="359" y="1899"/>
                    <a:pt x="257" y="2267"/>
                    <a:pt x="117" y="2629"/>
                  </a:cubicBezTo>
                  <a:cubicBezTo>
                    <a:pt x="82" y="2707"/>
                    <a:pt x="40" y="2781"/>
                    <a:pt x="1" y="2858"/>
                  </a:cubicBezTo>
                  <a:cubicBezTo>
                    <a:pt x="940" y="2773"/>
                    <a:pt x="1874" y="2707"/>
                    <a:pt x="2812" y="2697"/>
                  </a:cubicBezTo>
                  <a:lnTo>
                    <a:pt x="3115" y="2697"/>
                  </a:lnTo>
                  <a:cubicBezTo>
                    <a:pt x="3280" y="2099"/>
                    <a:pt x="3360" y="1477"/>
                    <a:pt x="3339" y="866"/>
                  </a:cubicBezTo>
                  <a:cubicBezTo>
                    <a:pt x="3329" y="581"/>
                    <a:pt x="3301" y="300"/>
                    <a:pt x="3255" y="19"/>
                  </a:cubicBezTo>
                  <a:cubicBezTo>
                    <a:pt x="2851" y="6"/>
                    <a:pt x="2447" y="0"/>
                    <a:pt x="20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9"/>
            <p:cNvSpPr/>
            <p:nvPr/>
          </p:nvSpPr>
          <p:spPr>
            <a:xfrm>
              <a:off x="5805882" y="2824601"/>
              <a:ext cx="199472" cy="165825"/>
            </a:xfrm>
            <a:custGeom>
              <a:rect b="b" l="l" r="r" t="t"/>
              <a:pathLst>
                <a:path extrusionOk="0" h="3164" w="3806">
                  <a:moveTo>
                    <a:pt x="74" y="0"/>
                  </a:moveTo>
                  <a:cubicBezTo>
                    <a:pt x="7" y="499"/>
                    <a:pt x="0" y="1005"/>
                    <a:pt x="60" y="1490"/>
                  </a:cubicBezTo>
                  <a:cubicBezTo>
                    <a:pt x="116" y="1950"/>
                    <a:pt x="208" y="2379"/>
                    <a:pt x="341" y="2805"/>
                  </a:cubicBezTo>
                  <a:cubicBezTo>
                    <a:pt x="1497" y="2896"/>
                    <a:pt x="2649" y="3061"/>
                    <a:pt x="3806" y="3163"/>
                  </a:cubicBezTo>
                  <a:cubicBezTo>
                    <a:pt x="3718" y="3008"/>
                    <a:pt x="3630" y="2854"/>
                    <a:pt x="3556" y="2695"/>
                  </a:cubicBezTo>
                  <a:cubicBezTo>
                    <a:pt x="3419" y="2337"/>
                    <a:pt x="3317" y="1968"/>
                    <a:pt x="3254" y="1592"/>
                  </a:cubicBezTo>
                  <a:cubicBezTo>
                    <a:pt x="3212" y="1195"/>
                    <a:pt x="3212" y="794"/>
                    <a:pt x="3254" y="397"/>
                  </a:cubicBezTo>
                  <a:cubicBezTo>
                    <a:pt x="3265" y="323"/>
                    <a:pt x="3279" y="253"/>
                    <a:pt x="3296" y="183"/>
                  </a:cubicBezTo>
                  <a:cubicBezTo>
                    <a:pt x="2380" y="155"/>
                    <a:pt x="1462" y="102"/>
                    <a:pt x="545" y="35"/>
                  </a:cubicBezTo>
                  <a:cubicBezTo>
                    <a:pt x="387" y="22"/>
                    <a:pt x="232" y="11"/>
                    <a:pt x="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9"/>
            <p:cNvSpPr/>
            <p:nvPr/>
          </p:nvSpPr>
          <p:spPr>
            <a:xfrm>
              <a:off x="5823754" y="2969357"/>
              <a:ext cx="1001241" cy="148320"/>
            </a:xfrm>
            <a:custGeom>
              <a:rect b="b" l="l" r="r" t="t"/>
              <a:pathLst>
                <a:path extrusionOk="0" h="2830" w="19104">
                  <a:moveTo>
                    <a:pt x="5971" y="1"/>
                  </a:moveTo>
                  <a:cubicBezTo>
                    <a:pt x="6157" y="671"/>
                    <a:pt x="6452" y="1311"/>
                    <a:pt x="6853" y="1873"/>
                  </a:cubicBezTo>
                  <a:cubicBezTo>
                    <a:pt x="6937" y="1993"/>
                    <a:pt x="7025" y="2105"/>
                    <a:pt x="7113" y="2218"/>
                  </a:cubicBezTo>
                  <a:cubicBezTo>
                    <a:pt x="7051" y="2220"/>
                    <a:pt x="6989" y="2220"/>
                    <a:pt x="6927" y="2220"/>
                  </a:cubicBezTo>
                  <a:cubicBezTo>
                    <a:pt x="6731" y="2220"/>
                    <a:pt x="6535" y="2212"/>
                    <a:pt x="6340" y="2194"/>
                  </a:cubicBezTo>
                  <a:cubicBezTo>
                    <a:pt x="5943" y="2126"/>
                    <a:pt x="5552" y="2021"/>
                    <a:pt x="5176" y="1873"/>
                  </a:cubicBezTo>
                  <a:cubicBezTo>
                    <a:pt x="4948" y="1768"/>
                    <a:pt x="4727" y="1645"/>
                    <a:pt x="4516" y="1508"/>
                  </a:cubicBezTo>
                  <a:cubicBezTo>
                    <a:pt x="4452" y="1466"/>
                    <a:pt x="4389" y="1423"/>
                    <a:pt x="4329" y="1378"/>
                  </a:cubicBezTo>
                  <a:cubicBezTo>
                    <a:pt x="4220" y="1287"/>
                    <a:pt x="4115" y="1198"/>
                    <a:pt x="4016" y="1100"/>
                  </a:cubicBezTo>
                  <a:cubicBezTo>
                    <a:pt x="3911" y="995"/>
                    <a:pt x="3810" y="886"/>
                    <a:pt x="3714" y="773"/>
                  </a:cubicBezTo>
                  <a:cubicBezTo>
                    <a:pt x="3708" y="766"/>
                    <a:pt x="3704" y="760"/>
                    <a:pt x="3697" y="752"/>
                  </a:cubicBezTo>
                  <a:cubicBezTo>
                    <a:pt x="3662" y="703"/>
                    <a:pt x="3623" y="650"/>
                    <a:pt x="3588" y="598"/>
                  </a:cubicBezTo>
                  <a:cubicBezTo>
                    <a:pt x="3546" y="535"/>
                    <a:pt x="3507" y="468"/>
                    <a:pt x="3465" y="401"/>
                  </a:cubicBezTo>
                  <a:cubicBezTo>
                    <a:pt x="2308" y="299"/>
                    <a:pt x="1156" y="134"/>
                    <a:pt x="0" y="43"/>
                  </a:cubicBezTo>
                  <a:lnTo>
                    <a:pt x="0" y="43"/>
                  </a:lnTo>
                  <a:cubicBezTo>
                    <a:pt x="84" y="320"/>
                    <a:pt x="190" y="598"/>
                    <a:pt x="316" y="879"/>
                  </a:cubicBezTo>
                  <a:cubicBezTo>
                    <a:pt x="587" y="1480"/>
                    <a:pt x="984" y="2028"/>
                    <a:pt x="1423" y="2513"/>
                  </a:cubicBezTo>
                  <a:cubicBezTo>
                    <a:pt x="1838" y="2523"/>
                    <a:pt x="2249" y="2527"/>
                    <a:pt x="2664" y="2565"/>
                  </a:cubicBezTo>
                  <a:cubicBezTo>
                    <a:pt x="3198" y="2619"/>
                    <a:pt x="3729" y="2689"/>
                    <a:pt x="4263" y="2745"/>
                  </a:cubicBezTo>
                  <a:cubicBezTo>
                    <a:pt x="4604" y="2780"/>
                    <a:pt x="4946" y="2830"/>
                    <a:pt x="5287" y="2830"/>
                  </a:cubicBezTo>
                  <a:cubicBezTo>
                    <a:pt x="5388" y="2830"/>
                    <a:pt x="5490" y="2826"/>
                    <a:pt x="5591" y="2815"/>
                  </a:cubicBezTo>
                  <a:cubicBezTo>
                    <a:pt x="6220" y="2752"/>
                    <a:pt x="6853" y="2689"/>
                    <a:pt x="7485" y="2646"/>
                  </a:cubicBezTo>
                  <a:cubicBezTo>
                    <a:pt x="7489" y="2650"/>
                    <a:pt x="7492" y="2653"/>
                    <a:pt x="7495" y="2657"/>
                  </a:cubicBezTo>
                  <a:cubicBezTo>
                    <a:pt x="8255" y="2613"/>
                    <a:pt x="9016" y="2587"/>
                    <a:pt x="9777" y="2587"/>
                  </a:cubicBezTo>
                  <a:cubicBezTo>
                    <a:pt x="10223" y="2587"/>
                    <a:pt x="10670" y="2596"/>
                    <a:pt x="11115" y="2615"/>
                  </a:cubicBezTo>
                  <a:cubicBezTo>
                    <a:pt x="11917" y="2653"/>
                    <a:pt x="12714" y="2734"/>
                    <a:pt x="13512" y="2815"/>
                  </a:cubicBezTo>
                  <a:cubicBezTo>
                    <a:pt x="13614" y="2826"/>
                    <a:pt x="13715" y="2830"/>
                    <a:pt x="13816" y="2830"/>
                  </a:cubicBezTo>
                  <a:cubicBezTo>
                    <a:pt x="14158" y="2830"/>
                    <a:pt x="14499" y="2780"/>
                    <a:pt x="14841" y="2745"/>
                  </a:cubicBezTo>
                  <a:cubicBezTo>
                    <a:pt x="15375" y="2689"/>
                    <a:pt x="15905" y="2619"/>
                    <a:pt x="16440" y="2565"/>
                  </a:cubicBezTo>
                  <a:cubicBezTo>
                    <a:pt x="16854" y="2527"/>
                    <a:pt x="17266" y="2523"/>
                    <a:pt x="17680" y="2513"/>
                  </a:cubicBezTo>
                  <a:cubicBezTo>
                    <a:pt x="18119" y="2028"/>
                    <a:pt x="18516" y="1480"/>
                    <a:pt x="18787" y="879"/>
                  </a:cubicBezTo>
                  <a:cubicBezTo>
                    <a:pt x="18914" y="598"/>
                    <a:pt x="19019" y="320"/>
                    <a:pt x="19103" y="43"/>
                  </a:cubicBezTo>
                  <a:lnTo>
                    <a:pt x="19103" y="43"/>
                  </a:lnTo>
                  <a:cubicBezTo>
                    <a:pt x="17947" y="134"/>
                    <a:pt x="16791" y="299"/>
                    <a:pt x="15634" y="401"/>
                  </a:cubicBezTo>
                  <a:cubicBezTo>
                    <a:pt x="15596" y="468"/>
                    <a:pt x="15558" y="535"/>
                    <a:pt x="15515" y="598"/>
                  </a:cubicBezTo>
                  <a:cubicBezTo>
                    <a:pt x="15480" y="650"/>
                    <a:pt x="15441" y="703"/>
                    <a:pt x="15407" y="752"/>
                  </a:cubicBezTo>
                  <a:cubicBezTo>
                    <a:pt x="15399" y="760"/>
                    <a:pt x="15396" y="766"/>
                    <a:pt x="15389" y="773"/>
                  </a:cubicBezTo>
                  <a:cubicBezTo>
                    <a:pt x="15294" y="886"/>
                    <a:pt x="15192" y="995"/>
                    <a:pt x="15086" y="1100"/>
                  </a:cubicBezTo>
                  <a:cubicBezTo>
                    <a:pt x="14988" y="1198"/>
                    <a:pt x="14883" y="1287"/>
                    <a:pt x="14774" y="1378"/>
                  </a:cubicBezTo>
                  <a:cubicBezTo>
                    <a:pt x="14714" y="1423"/>
                    <a:pt x="14651" y="1466"/>
                    <a:pt x="14588" y="1508"/>
                  </a:cubicBezTo>
                  <a:cubicBezTo>
                    <a:pt x="14377" y="1645"/>
                    <a:pt x="14155" y="1768"/>
                    <a:pt x="13926" y="1873"/>
                  </a:cubicBezTo>
                  <a:cubicBezTo>
                    <a:pt x="13551" y="2021"/>
                    <a:pt x="13161" y="2126"/>
                    <a:pt x="12763" y="2194"/>
                  </a:cubicBezTo>
                  <a:cubicBezTo>
                    <a:pt x="12569" y="2212"/>
                    <a:pt x="12372" y="2220"/>
                    <a:pt x="12177" y="2220"/>
                  </a:cubicBezTo>
                  <a:cubicBezTo>
                    <a:pt x="12115" y="2220"/>
                    <a:pt x="12053" y="2220"/>
                    <a:pt x="11991" y="2218"/>
                  </a:cubicBezTo>
                  <a:cubicBezTo>
                    <a:pt x="12079" y="2105"/>
                    <a:pt x="12166" y="1993"/>
                    <a:pt x="12251" y="1873"/>
                  </a:cubicBezTo>
                  <a:cubicBezTo>
                    <a:pt x="12648" y="1311"/>
                    <a:pt x="12946" y="671"/>
                    <a:pt x="13133" y="1"/>
                  </a:cubicBezTo>
                  <a:lnTo>
                    <a:pt x="12830" y="1"/>
                  </a:lnTo>
                  <a:cubicBezTo>
                    <a:pt x="11892" y="11"/>
                    <a:pt x="10958" y="77"/>
                    <a:pt x="10019" y="162"/>
                  </a:cubicBezTo>
                  <a:cubicBezTo>
                    <a:pt x="9914" y="366"/>
                    <a:pt x="9801" y="570"/>
                    <a:pt x="9675" y="760"/>
                  </a:cubicBezTo>
                  <a:cubicBezTo>
                    <a:pt x="9636" y="819"/>
                    <a:pt x="9594" y="879"/>
                    <a:pt x="9552" y="935"/>
                  </a:cubicBezTo>
                  <a:cubicBezTo>
                    <a:pt x="9510" y="879"/>
                    <a:pt x="9467" y="819"/>
                    <a:pt x="9429" y="760"/>
                  </a:cubicBezTo>
                  <a:cubicBezTo>
                    <a:pt x="9302" y="570"/>
                    <a:pt x="9190" y="366"/>
                    <a:pt x="9084" y="162"/>
                  </a:cubicBezTo>
                  <a:cubicBezTo>
                    <a:pt x="8146" y="77"/>
                    <a:pt x="7211" y="11"/>
                    <a:pt x="6272" y="1"/>
                  </a:cubicBezTo>
                  <a:close/>
                </a:path>
              </a:pathLst>
            </a:custGeom>
            <a:solidFill>
              <a:srgbClr val="FAE6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9"/>
            <p:cNvSpPr/>
            <p:nvPr/>
          </p:nvSpPr>
          <p:spPr>
            <a:xfrm>
              <a:off x="5682300" y="3248543"/>
              <a:ext cx="466921" cy="173425"/>
            </a:xfrm>
            <a:custGeom>
              <a:rect b="b" l="l" r="r" t="t"/>
              <a:pathLst>
                <a:path extrusionOk="0" h="3309" w="8909">
                  <a:moveTo>
                    <a:pt x="486" y="1"/>
                  </a:moveTo>
                  <a:cubicBezTo>
                    <a:pt x="294" y="1"/>
                    <a:pt x="141" y="4"/>
                    <a:pt x="10" y="12"/>
                  </a:cubicBezTo>
                  <a:cubicBezTo>
                    <a:pt x="0" y="549"/>
                    <a:pt x="235" y="1087"/>
                    <a:pt x="745" y="1343"/>
                  </a:cubicBezTo>
                  <a:cubicBezTo>
                    <a:pt x="1226" y="1585"/>
                    <a:pt x="1705" y="1835"/>
                    <a:pt x="2182" y="2088"/>
                  </a:cubicBezTo>
                  <a:cubicBezTo>
                    <a:pt x="2000" y="2429"/>
                    <a:pt x="1820" y="2777"/>
                    <a:pt x="1645" y="3125"/>
                  </a:cubicBezTo>
                  <a:cubicBezTo>
                    <a:pt x="1975" y="3178"/>
                    <a:pt x="2309" y="3230"/>
                    <a:pt x="2643" y="3280"/>
                  </a:cubicBezTo>
                  <a:cubicBezTo>
                    <a:pt x="2786" y="3300"/>
                    <a:pt x="2926" y="3308"/>
                    <a:pt x="3062" y="3308"/>
                  </a:cubicBezTo>
                  <a:cubicBezTo>
                    <a:pt x="3546" y="3308"/>
                    <a:pt x="3997" y="3209"/>
                    <a:pt x="4502" y="3209"/>
                  </a:cubicBezTo>
                  <a:cubicBezTo>
                    <a:pt x="4515" y="3209"/>
                    <a:pt x="4527" y="3209"/>
                    <a:pt x="4540" y="3209"/>
                  </a:cubicBezTo>
                  <a:cubicBezTo>
                    <a:pt x="5092" y="3217"/>
                    <a:pt x="5698" y="3304"/>
                    <a:pt x="6276" y="3304"/>
                  </a:cubicBezTo>
                  <a:cubicBezTo>
                    <a:pt x="6460" y="3304"/>
                    <a:pt x="6642" y="3295"/>
                    <a:pt x="6817" y="3272"/>
                  </a:cubicBezTo>
                  <a:cubicBezTo>
                    <a:pt x="7306" y="3209"/>
                    <a:pt x="7817" y="3186"/>
                    <a:pt x="8323" y="3186"/>
                  </a:cubicBezTo>
                  <a:cubicBezTo>
                    <a:pt x="8519" y="3186"/>
                    <a:pt x="8715" y="3190"/>
                    <a:pt x="8908" y="3196"/>
                  </a:cubicBezTo>
                  <a:cubicBezTo>
                    <a:pt x="8866" y="2732"/>
                    <a:pt x="8624" y="2296"/>
                    <a:pt x="8185" y="2049"/>
                  </a:cubicBezTo>
                  <a:cubicBezTo>
                    <a:pt x="7714" y="1786"/>
                    <a:pt x="7264" y="1480"/>
                    <a:pt x="6800" y="1203"/>
                  </a:cubicBezTo>
                  <a:cubicBezTo>
                    <a:pt x="6715" y="1154"/>
                    <a:pt x="6635" y="1108"/>
                    <a:pt x="6554" y="1058"/>
                  </a:cubicBezTo>
                  <a:cubicBezTo>
                    <a:pt x="6603" y="967"/>
                    <a:pt x="6656" y="876"/>
                    <a:pt x="6709" y="781"/>
                  </a:cubicBezTo>
                  <a:cubicBezTo>
                    <a:pt x="6821" y="581"/>
                    <a:pt x="6934" y="373"/>
                    <a:pt x="7046" y="169"/>
                  </a:cubicBezTo>
                  <a:lnTo>
                    <a:pt x="6874" y="169"/>
                  </a:lnTo>
                  <a:cubicBezTo>
                    <a:pt x="6857" y="169"/>
                    <a:pt x="6839" y="169"/>
                    <a:pt x="6821" y="169"/>
                  </a:cubicBezTo>
                  <a:cubicBezTo>
                    <a:pt x="5345" y="169"/>
                    <a:pt x="2267" y="32"/>
                    <a:pt x="829" y="4"/>
                  </a:cubicBezTo>
                  <a:cubicBezTo>
                    <a:pt x="702" y="2"/>
                    <a:pt x="588" y="1"/>
                    <a:pt x="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9"/>
            <p:cNvSpPr/>
            <p:nvPr/>
          </p:nvSpPr>
          <p:spPr>
            <a:xfrm>
              <a:off x="5753158" y="3412271"/>
              <a:ext cx="397739" cy="126780"/>
            </a:xfrm>
            <a:custGeom>
              <a:rect b="b" l="l" r="r" t="t"/>
              <a:pathLst>
                <a:path extrusionOk="0" h="2419" w="7589">
                  <a:moveTo>
                    <a:pt x="293" y="1"/>
                  </a:moveTo>
                  <a:cubicBezTo>
                    <a:pt x="282" y="18"/>
                    <a:pt x="275" y="33"/>
                    <a:pt x="265" y="50"/>
                  </a:cubicBezTo>
                  <a:cubicBezTo>
                    <a:pt x="82" y="416"/>
                    <a:pt x="1" y="816"/>
                    <a:pt x="113" y="1220"/>
                  </a:cubicBezTo>
                  <a:cubicBezTo>
                    <a:pt x="208" y="1572"/>
                    <a:pt x="483" y="1955"/>
                    <a:pt x="809" y="2127"/>
                  </a:cubicBezTo>
                  <a:cubicBezTo>
                    <a:pt x="862" y="2156"/>
                    <a:pt x="914" y="2180"/>
                    <a:pt x="971" y="2201"/>
                  </a:cubicBezTo>
                  <a:cubicBezTo>
                    <a:pt x="985" y="2208"/>
                    <a:pt x="999" y="2219"/>
                    <a:pt x="1016" y="2229"/>
                  </a:cubicBezTo>
                  <a:cubicBezTo>
                    <a:pt x="1258" y="2356"/>
                    <a:pt x="1525" y="2419"/>
                    <a:pt x="1789" y="2419"/>
                  </a:cubicBezTo>
                  <a:cubicBezTo>
                    <a:pt x="2308" y="2419"/>
                    <a:pt x="2816" y="2174"/>
                    <a:pt x="3094" y="1684"/>
                  </a:cubicBezTo>
                  <a:cubicBezTo>
                    <a:pt x="3301" y="1316"/>
                    <a:pt x="3504" y="950"/>
                    <a:pt x="3712" y="581"/>
                  </a:cubicBezTo>
                  <a:cubicBezTo>
                    <a:pt x="3768" y="616"/>
                    <a:pt x="3824" y="648"/>
                    <a:pt x="3881" y="680"/>
                  </a:cubicBezTo>
                  <a:cubicBezTo>
                    <a:pt x="4355" y="964"/>
                    <a:pt x="4815" y="1277"/>
                    <a:pt x="5300" y="1547"/>
                  </a:cubicBezTo>
                  <a:cubicBezTo>
                    <a:pt x="5533" y="1677"/>
                    <a:pt x="5799" y="1741"/>
                    <a:pt x="6065" y="1741"/>
                  </a:cubicBezTo>
                  <a:cubicBezTo>
                    <a:pt x="6592" y="1741"/>
                    <a:pt x="7117" y="1491"/>
                    <a:pt x="7374" y="1003"/>
                  </a:cubicBezTo>
                  <a:cubicBezTo>
                    <a:pt x="7528" y="714"/>
                    <a:pt x="7588" y="388"/>
                    <a:pt x="7556" y="72"/>
                  </a:cubicBezTo>
                  <a:cubicBezTo>
                    <a:pt x="7363" y="66"/>
                    <a:pt x="7167" y="62"/>
                    <a:pt x="6971" y="62"/>
                  </a:cubicBezTo>
                  <a:cubicBezTo>
                    <a:pt x="6465" y="62"/>
                    <a:pt x="5954" y="85"/>
                    <a:pt x="5465" y="148"/>
                  </a:cubicBezTo>
                  <a:cubicBezTo>
                    <a:pt x="5290" y="171"/>
                    <a:pt x="5108" y="180"/>
                    <a:pt x="4924" y="180"/>
                  </a:cubicBezTo>
                  <a:cubicBezTo>
                    <a:pt x="4346" y="180"/>
                    <a:pt x="3740" y="93"/>
                    <a:pt x="3188" y="85"/>
                  </a:cubicBezTo>
                  <a:cubicBezTo>
                    <a:pt x="3175" y="85"/>
                    <a:pt x="3163" y="85"/>
                    <a:pt x="3150" y="85"/>
                  </a:cubicBezTo>
                  <a:cubicBezTo>
                    <a:pt x="2645" y="85"/>
                    <a:pt x="2194" y="184"/>
                    <a:pt x="1710" y="184"/>
                  </a:cubicBezTo>
                  <a:cubicBezTo>
                    <a:pt x="1574" y="184"/>
                    <a:pt x="1434" y="176"/>
                    <a:pt x="1291" y="156"/>
                  </a:cubicBezTo>
                  <a:cubicBezTo>
                    <a:pt x="957" y="106"/>
                    <a:pt x="623" y="54"/>
                    <a:pt x="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9"/>
            <p:cNvSpPr/>
            <p:nvPr/>
          </p:nvSpPr>
          <p:spPr>
            <a:xfrm>
              <a:off x="6129250" y="2661764"/>
              <a:ext cx="709736" cy="171171"/>
            </a:xfrm>
            <a:custGeom>
              <a:rect b="b" l="l" r="r" t="t"/>
              <a:pathLst>
                <a:path extrusionOk="0" h="3266" w="13542">
                  <a:moveTo>
                    <a:pt x="11949" y="0"/>
                  </a:moveTo>
                  <a:cubicBezTo>
                    <a:pt x="9497" y="81"/>
                    <a:pt x="7043" y="222"/>
                    <a:pt x="4594" y="359"/>
                  </a:cubicBezTo>
                  <a:cubicBezTo>
                    <a:pt x="3395" y="422"/>
                    <a:pt x="2198" y="496"/>
                    <a:pt x="1003" y="573"/>
                  </a:cubicBezTo>
                  <a:cubicBezTo>
                    <a:pt x="497" y="1364"/>
                    <a:pt x="153" y="2256"/>
                    <a:pt x="1" y="3192"/>
                  </a:cubicBezTo>
                  <a:cubicBezTo>
                    <a:pt x="405" y="3179"/>
                    <a:pt x="809" y="3173"/>
                    <a:pt x="1213" y="3173"/>
                  </a:cubicBezTo>
                  <a:cubicBezTo>
                    <a:pt x="1791" y="3173"/>
                    <a:pt x="2369" y="3184"/>
                    <a:pt x="2946" y="3199"/>
                  </a:cubicBezTo>
                  <a:cubicBezTo>
                    <a:pt x="2991" y="3051"/>
                    <a:pt x="3037" y="2900"/>
                    <a:pt x="3094" y="2756"/>
                  </a:cubicBezTo>
                  <a:cubicBezTo>
                    <a:pt x="3210" y="2506"/>
                    <a:pt x="3343" y="2267"/>
                    <a:pt x="3498" y="2039"/>
                  </a:cubicBezTo>
                  <a:cubicBezTo>
                    <a:pt x="3540" y="1972"/>
                    <a:pt x="3585" y="1912"/>
                    <a:pt x="3632" y="1849"/>
                  </a:cubicBezTo>
                  <a:cubicBezTo>
                    <a:pt x="3632" y="1846"/>
                    <a:pt x="3635" y="1842"/>
                    <a:pt x="3635" y="1842"/>
                  </a:cubicBezTo>
                  <a:cubicBezTo>
                    <a:pt x="3663" y="1807"/>
                    <a:pt x="3695" y="1779"/>
                    <a:pt x="3723" y="1744"/>
                  </a:cubicBezTo>
                  <a:cubicBezTo>
                    <a:pt x="3751" y="1779"/>
                    <a:pt x="3783" y="1807"/>
                    <a:pt x="3810" y="1842"/>
                  </a:cubicBezTo>
                  <a:cubicBezTo>
                    <a:pt x="3810" y="1842"/>
                    <a:pt x="3814" y="1846"/>
                    <a:pt x="3814" y="1849"/>
                  </a:cubicBezTo>
                  <a:cubicBezTo>
                    <a:pt x="3859" y="1912"/>
                    <a:pt x="3906" y="1972"/>
                    <a:pt x="3948" y="2039"/>
                  </a:cubicBezTo>
                  <a:cubicBezTo>
                    <a:pt x="4102" y="2267"/>
                    <a:pt x="4232" y="2506"/>
                    <a:pt x="4349" y="2756"/>
                  </a:cubicBezTo>
                  <a:cubicBezTo>
                    <a:pt x="4404" y="2900"/>
                    <a:pt x="4454" y="3051"/>
                    <a:pt x="4499" y="3199"/>
                  </a:cubicBezTo>
                  <a:cubicBezTo>
                    <a:pt x="5076" y="3184"/>
                    <a:pt x="5654" y="3173"/>
                    <a:pt x="6232" y="3173"/>
                  </a:cubicBezTo>
                  <a:cubicBezTo>
                    <a:pt x="6636" y="3173"/>
                    <a:pt x="7040" y="3179"/>
                    <a:pt x="7444" y="3192"/>
                  </a:cubicBezTo>
                  <a:cubicBezTo>
                    <a:pt x="7293" y="2256"/>
                    <a:pt x="6949" y="1364"/>
                    <a:pt x="6443" y="573"/>
                  </a:cubicBezTo>
                  <a:cubicBezTo>
                    <a:pt x="6368" y="461"/>
                    <a:pt x="6368" y="461"/>
                    <a:pt x="6309" y="376"/>
                  </a:cubicBezTo>
                  <a:cubicBezTo>
                    <a:pt x="6363" y="375"/>
                    <a:pt x="6416" y="374"/>
                    <a:pt x="6469" y="374"/>
                  </a:cubicBezTo>
                  <a:cubicBezTo>
                    <a:pt x="6630" y="374"/>
                    <a:pt x="6791" y="382"/>
                    <a:pt x="6952" y="398"/>
                  </a:cubicBezTo>
                  <a:cubicBezTo>
                    <a:pt x="7486" y="485"/>
                    <a:pt x="8003" y="644"/>
                    <a:pt x="8506" y="844"/>
                  </a:cubicBezTo>
                  <a:cubicBezTo>
                    <a:pt x="8702" y="928"/>
                    <a:pt x="8892" y="1020"/>
                    <a:pt x="9082" y="1114"/>
                  </a:cubicBezTo>
                  <a:cubicBezTo>
                    <a:pt x="9145" y="1168"/>
                    <a:pt x="9205" y="1223"/>
                    <a:pt x="9265" y="1280"/>
                  </a:cubicBezTo>
                  <a:cubicBezTo>
                    <a:pt x="9374" y="1389"/>
                    <a:pt x="9482" y="1501"/>
                    <a:pt x="9581" y="1621"/>
                  </a:cubicBezTo>
                  <a:cubicBezTo>
                    <a:pt x="9583" y="1622"/>
                    <a:pt x="9585" y="1624"/>
                    <a:pt x="9587" y="1626"/>
                  </a:cubicBezTo>
                  <a:lnTo>
                    <a:pt x="9587" y="1626"/>
                  </a:lnTo>
                  <a:cubicBezTo>
                    <a:pt x="9625" y="1682"/>
                    <a:pt x="9669" y="1736"/>
                    <a:pt x="9708" y="1793"/>
                  </a:cubicBezTo>
                  <a:cubicBezTo>
                    <a:pt x="9844" y="2000"/>
                    <a:pt x="9964" y="2218"/>
                    <a:pt x="10069" y="2439"/>
                  </a:cubicBezTo>
                  <a:cubicBezTo>
                    <a:pt x="10175" y="2710"/>
                    <a:pt x="10256" y="2984"/>
                    <a:pt x="10316" y="3265"/>
                  </a:cubicBezTo>
                  <a:cubicBezTo>
                    <a:pt x="11232" y="3223"/>
                    <a:pt x="12153" y="3184"/>
                    <a:pt x="13070" y="3142"/>
                  </a:cubicBezTo>
                  <a:cubicBezTo>
                    <a:pt x="13229" y="3129"/>
                    <a:pt x="13383" y="3118"/>
                    <a:pt x="13542" y="3107"/>
                  </a:cubicBezTo>
                  <a:cubicBezTo>
                    <a:pt x="13432" y="2310"/>
                    <a:pt x="13162" y="1526"/>
                    <a:pt x="12715" y="879"/>
                  </a:cubicBezTo>
                  <a:cubicBezTo>
                    <a:pt x="12491" y="552"/>
                    <a:pt x="12230" y="264"/>
                    <a:pt x="11949" y="0"/>
                  </a:cubicBez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9"/>
            <p:cNvSpPr/>
            <p:nvPr/>
          </p:nvSpPr>
          <p:spPr>
            <a:xfrm>
              <a:off x="6643127" y="2824601"/>
              <a:ext cx="199735" cy="165825"/>
            </a:xfrm>
            <a:custGeom>
              <a:rect b="b" l="l" r="r" t="t"/>
              <a:pathLst>
                <a:path extrusionOk="0" h="3164" w="3811">
                  <a:moveTo>
                    <a:pt x="3737" y="0"/>
                  </a:moveTo>
                  <a:cubicBezTo>
                    <a:pt x="3578" y="11"/>
                    <a:pt x="3424" y="22"/>
                    <a:pt x="3265" y="35"/>
                  </a:cubicBezTo>
                  <a:cubicBezTo>
                    <a:pt x="2348" y="102"/>
                    <a:pt x="1431" y="155"/>
                    <a:pt x="514" y="183"/>
                  </a:cubicBezTo>
                  <a:cubicBezTo>
                    <a:pt x="528" y="253"/>
                    <a:pt x="545" y="323"/>
                    <a:pt x="556" y="397"/>
                  </a:cubicBezTo>
                  <a:cubicBezTo>
                    <a:pt x="598" y="794"/>
                    <a:pt x="598" y="1195"/>
                    <a:pt x="556" y="1592"/>
                  </a:cubicBezTo>
                  <a:cubicBezTo>
                    <a:pt x="493" y="1968"/>
                    <a:pt x="391" y="2337"/>
                    <a:pt x="253" y="2695"/>
                  </a:cubicBezTo>
                  <a:cubicBezTo>
                    <a:pt x="180" y="2854"/>
                    <a:pt x="92" y="3008"/>
                    <a:pt x="0" y="3163"/>
                  </a:cubicBezTo>
                  <a:cubicBezTo>
                    <a:pt x="1157" y="3061"/>
                    <a:pt x="2313" y="2896"/>
                    <a:pt x="3469" y="2805"/>
                  </a:cubicBezTo>
                  <a:cubicBezTo>
                    <a:pt x="3603" y="2379"/>
                    <a:pt x="3695" y="1950"/>
                    <a:pt x="3750" y="1490"/>
                  </a:cubicBezTo>
                  <a:cubicBezTo>
                    <a:pt x="3810" y="1005"/>
                    <a:pt x="3803" y="499"/>
                    <a:pt x="3737" y="0"/>
                  </a:cubicBezTo>
                  <a:close/>
                </a:path>
              </a:pathLst>
            </a:custGeom>
            <a:solidFill>
              <a:srgbClr val="FFB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9"/>
            <p:cNvSpPr/>
            <p:nvPr/>
          </p:nvSpPr>
          <p:spPr>
            <a:xfrm>
              <a:off x="6123747" y="2828060"/>
              <a:ext cx="176150" cy="149788"/>
            </a:xfrm>
            <a:custGeom>
              <a:rect b="b" l="l" r="r" t="t"/>
              <a:pathLst>
                <a:path extrusionOk="0" h="2858" w="3361">
                  <a:moveTo>
                    <a:pt x="1318" y="0"/>
                  </a:moveTo>
                  <a:cubicBezTo>
                    <a:pt x="914" y="0"/>
                    <a:pt x="510" y="6"/>
                    <a:pt x="106" y="19"/>
                  </a:cubicBezTo>
                  <a:cubicBezTo>
                    <a:pt x="60" y="300"/>
                    <a:pt x="32" y="581"/>
                    <a:pt x="21" y="866"/>
                  </a:cubicBezTo>
                  <a:cubicBezTo>
                    <a:pt x="0" y="1477"/>
                    <a:pt x="81" y="2099"/>
                    <a:pt x="247" y="2697"/>
                  </a:cubicBezTo>
                  <a:lnTo>
                    <a:pt x="548" y="2697"/>
                  </a:lnTo>
                  <a:cubicBezTo>
                    <a:pt x="1487" y="2707"/>
                    <a:pt x="2422" y="2773"/>
                    <a:pt x="3360" y="2858"/>
                  </a:cubicBezTo>
                  <a:cubicBezTo>
                    <a:pt x="3322" y="2781"/>
                    <a:pt x="3279" y="2707"/>
                    <a:pt x="3244" y="2629"/>
                  </a:cubicBezTo>
                  <a:cubicBezTo>
                    <a:pt x="3104" y="2267"/>
                    <a:pt x="3002" y="1899"/>
                    <a:pt x="2935" y="1516"/>
                  </a:cubicBezTo>
                  <a:cubicBezTo>
                    <a:pt x="2903" y="1192"/>
                    <a:pt x="2903" y="866"/>
                    <a:pt x="2931" y="542"/>
                  </a:cubicBezTo>
                  <a:cubicBezTo>
                    <a:pt x="2963" y="366"/>
                    <a:pt x="3005" y="194"/>
                    <a:pt x="3051" y="26"/>
                  </a:cubicBezTo>
                  <a:cubicBezTo>
                    <a:pt x="2474" y="11"/>
                    <a:pt x="1896" y="0"/>
                    <a:pt x="1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9"/>
            <p:cNvSpPr/>
            <p:nvPr/>
          </p:nvSpPr>
          <p:spPr>
            <a:xfrm>
              <a:off x="5682824" y="3101062"/>
              <a:ext cx="1283049" cy="156391"/>
            </a:xfrm>
            <a:custGeom>
              <a:rect b="b" l="l" r="r" t="t"/>
              <a:pathLst>
                <a:path extrusionOk="0" h="2984" w="24481">
                  <a:moveTo>
                    <a:pt x="4112" y="0"/>
                  </a:moveTo>
                  <a:lnTo>
                    <a:pt x="4112" y="0"/>
                  </a:lnTo>
                  <a:cubicBezTo>
                    <a:pt x="4116" y="7"/>
                    <a:pt x="4123" y="14"/>
                    <a:pt x="4126" y="18"/>
                  </a:cubicBezTo>
                  <a:cubicBezTo>
                    <a:pt x="4309" y="221"/>
                    <a:pt x="4506" y="411"/>
                    <a:pt x="4713" y="591"/>
                  </a:cubicBezTo>
                  <a:cubicBezTo>
                    <a:pt x="4355" y="1139"/>
                    <a:pt x="4003" y="1697"/>
                    <a:pt x="3666" y="2260"/>
                  </a:cubicBezTo>
                  <a:cubicBezTo>
                    <a:pt x="3202" y="2013"/>
                    <a:pt x="2735" y="1771"/>
                    <a:pt x="2267" y="1536"/>
                  </a:cubicBezTo>
                  <a:cubicBezTo>
                    <a:pt x="2016" y="1408"/>
                    <a:pt x="1748" y="1331"/>
                    <a:pt x="1474" y="1331"/>
                  </a:cubicBezTo>
                  <a:cubicBezTo>
                    <a:pt x="1349" y="1331"/>
                    <a:pt x="1223" y="1347"/>
                    <a:pt x="1097" y="1381"/>
                  </a:cubicBezTo>
                  <a:cubicBezTo>
                    <a:pt x="746" y="1480"/>
                    <a:pt x="363" y="1750"/>
                    <a:pt x="190" y="2080"/>
                  </a:cubicBezTo>
                  <a:cubicBezTo>
                    <a:pt x="71" y="2305"/>
                    <a:pt x="8" y="2565"/>
                    <a:pt x="0" y="2826"/>
                  </a:cubicBezTo>
                  <a:cubicBezTo>
                    <a:pt x="131" y="2818"/>
                    <a:pt x="284" y="2815"/>
                    <a:pt x="476" y="2815"/>
                  </a:cubicBezTo>
                  <a:cubicBezTo>
                    <a:pt x="578" y="2815"/>
                    <a:pt x="692" y="2816"/>
                    <a:pt x="819" y="2818"/>
                  </a:cubicBezTo>
                  <a:cubicBezTo>
                    <a:pt x="2257" y="2846"/>
                    <a:pt x="5335" y="2983"/>
                    <a:pt x="6811" y="2983"/>
                  </a:cubicBezTo>
                  <a:cubicBezTo>
                    <a:pt x="6829" y="2983"/>
                    <a:pt x="6847" y="2983"/>
                    <a:pt x="6864" y="2983"/>
                  </a:cubicBezTo>
                  <a:lnTo>
                    <a:pt x="7036" y="2983"/>
                  </a:lnTo>
                  <a:cubicBezTo>
                    <a:pt x="7085" y="2892"/>
                    <a:pt x="7135" y="2797"/>
                    <a:pt x="7187" y="2706"/>
                  </a:cubicBezTo>
                  <a:cubicBezTo>
                    <a:pt x="7346" y="2586"/>
                    <a:pt x="7482" y="2435"/>
                    <a:pt x="7584" y="2256"/>
                  </a:cubicBezTo>
                  <a:cubicBezTo>
                    <a:pt x="7612" y="2211"/>
                    <a:pt x="7630" y="2164"/>
                    <a:pt x="7651" y="2122"/>
                  </a:cubicBezTo>
                  <a:cubicBezTo>
                    <a:pt x="8224" y="2269"/>
                    <a:pt x="8811" y="2347"/>
                    <a:pt x="9398" y="2347"/>
                  </a:cubicBezTo>
                  <a:cubicBezTo>
                    <a:pt x="9585" y="2347"/>
                    <a:pt x="9773" y="2339"/>
                    <a:pt x="9960" y="2323"/>
                  </a:cubicBezTo>
                  <a:cubicBezTo>
                    <a:pt x="10138" y="2429"/>
                    <a:pt x="10336" y="2493"/>
                    <a:pt x="10540" y="2493"/>
                  </a:cubicBezTo>
                  <a:cubicBezTo>
                    <a:pt x="10655" y="2493"/>
                    <a:pt x="10771" y="2473"/>
                    <a:pt x="10888" y="2428"/>
                  </a:cubicBezTo>
                  <a:cubicBezTo>
                    <a:pt x="11386" y="2242"/>
                    <a:pt x="11850" y="2007"/>
                    <a:pt x="12283" y="1729"/>
                  </a:cubicBezTo>
                  <a:cubicBezTo>
                    <a:pt x="12954" y="2064"/>
                    <a:pt x="13646" y="2354"/>
                    <a:pt x="14397" y="2354"/>
                  </a:cubicBezTo>
                  <a:cubicBezTo>
                    <a:pt x="14519" y="2354"/>
                    <a:pt x="14642" y="2346"/>
                    <a:pt x="14768" y="2330"/>
                  </a:cubicBezTo>
                  <a:cubicBezTo>
                    <a:pt x="14943" y="2309"/>
                    <a:pt x="16831" y="2122"/>
                    <a:pt x="16831" y="2122"/>
                  </a:cubicBezTo>
                  <a:cubicBezTo>
                    <a:pt x="16852" y="2164"/>
                    <a:pt x="16869" y="2211"/>
                    <a:pt x="16897" y="2256"/>
                  </a:cubicBezTo>
                  <a:cubicBezTo>
                    <a:pt x="16999" y="2435"/>
                    <a:pt x="17136" y="2586"/>
                    <a:pt x="17294" y="2706"/>
                  </a:cubicBezTo>
                  <a:cubicBezTo>
                    <a:pt x="17347" y="2797"/>
                    <a:pt x="17396" y="2892"/>
                    <a:pt x="17445" y="2983"/>
                  </a:cubicBezTo>
                  <a:lnTo>
                    <a:pt x="17617" y="2983"/>
                  </a:lnTo>
                  <a:cubicBezTo>
                    <a:pt x="17635" y="2983"/>
                    <a:pt x="17652" y="2983"/>
                    <a:pt x="17670" y="2983"/>
                  </a:cubicBezTo>
                  <a:cubicBezTo>
                    <a:pt x="19147" y="2983"/>
                    <a:pt x="22225" y="2846"/>
                    <a:pt x="23662" y="2818"/>
                  </a:cubicBezTo>
                  <a:cubicBezTo>
                    <a:pt x="23789" y="2816"/>
                    <a:pt x="23903" y="2815"/>
                    <a:pt x="24006" y="2815"/>
                  </a:cubicBezTo>
                  <a:cubicBezTo>
                    <a:pt x="24197" y="2815"/>
                    <a:pt x="24350" y="2818"/>
                    <a:pt x="24480" y="2826"/>
                  </a:cubicBezTo>
                  <a:cubicBezTo>
                    <a:pt x="24474" y="2565"/>
                    <a:pt x="24410" y="2305"/>
                    <a:pt x="24291" y="2080"/>
                  </a:cubicBezTo>
                  <a:cubicBezTo>
                    <a:pt x="24118" y="1750"/>
                    <a:pt x="23736" y="1480"/>
                    <a:pt x="23384" y="1381"/>
                  </a:cubicBezTo>
                  <a:cubicBezTo>
                    <a:pt x="23258" y="1347"/>
                    <a:pt x="23132" y="1331"/>
                    <a:pt x="23008" y="1331"/>
                  </a:cubicBezTo>
                  <a:cubicBezTo>
                    <a:pt x="22733" y="1331"/>
                    <a:pt x="22465" y="1408"/>
                    <a:pt x="22214" y="1536"/>
                  </a:cubicBezTo>
                  <a:cubicBezTo>
                    <a:pt x="21747" y="1771"/>
                    <a:pt x="21280" y="2013"/>
                    <a:pt x="20816" y="2260"/>
                  </a:cubicBezTo>
                  <a:cubicBezTo>
                    <a:pt x="20474" y="1697"/>
                    <a:pt x="20127" y="1139"/>
                    <a:pt x="19768" y="591"/>
                  </a:cubicBezTo>
                  <a:cubicBezTo>
                    <a:pt x="19976" y="411"/>
                    <a:pt x="20172" y="221"/>
                    <a:pt x="20355" y="18"/>
                  </a:cubicBezTo>
                  <a:cubicBezTo>
                    <a:pt x="20359" y="14"/>
                    <a:pt x="20365" y="7"/>
                    <a:pt x="20369" y="0"/>
                  </a:cubicBezTo>
                  <a:lnTo>
                    <a:pt x="20369" y="0"/>
                  </a:lnTo>
                  <a:cubicBezTo>
                    <a:pt x="19955" y="10"/>
                    <a:pt x="19543" y="14"/>
                    <a:pt x="19129" y="52"/>
                  </a:cubicBezTo>
                  <a:cubicBezTo>
                    <a:pt x="18594" y="106"/>
                    <a:pt x="18064" y="176"/>
                    <a:pt x="17530" y="232"/>
                  </a:cubicBezTo>
                  <a:cubicBezTo>
                    <a:pt x="17188" y="267"/>
                    <a:pt x="16847" y="317"/>
                    <a:pt x="16505" y="317"/>
                  </a:cubicBezTo>
                  <a:cubicBezTo>
                    <a:pt x="16404" y="317"/>
                    <a:pt x="16303" y="313"/>
                    <a:pt x="16201" y="302"/>
                  </a:cubicBezTo>
                  <a:cubicBezTo>
                    <a:pt x="15403" y="221"/>
                    <a:pt x="14606" y="140"/>
                    <a:pt x="13804" y="102"/>
                  </a:cubicBezTo>
                  <a:cubicBezTo>
                    <a:pt x="13359" y="83"/>
                    <a:pt x="12912" y="74"/>
                    <a:pt x="12466" y="74"/>
                  </a:cubicBezTo>
                  <a:cubicBezTo>
                    <a:pt x="11705" y="74"/>
                    <a:pt x="10944" y="100"/>
                    <a:pt x="10184" y="144"/>
                  </a:cubicBezTo>
                  <a:cubicBezTo>
                    <a:pt x="10181" y="140"/>
                    <a:pt x="10178" y="137"/>
                    <a:pt x="10174" y="133"/>
                  </a:cubicBezTo>
                  <a:cubicBezTo>
                    <a:pt x="9542" y="176"/>
                    <a:pt x="8909" y="239"/>
                    <a:pt x="8280" y="302"/>
                  </a:cubicBezTo>
                  <a:cubicBezTo>
                    <a:pt x="8179" y="313"/>
                    <a:pt x="8077" y="317"/>
                    <a:pt x="7976" y="317"/>
                  </a:cubicBezTo>
                  <a:cubicBezTo>
                    <a:pt x="7635" y="317"/>
                    <a:pt x="7293" y="267"/>
                    <a:pt x="6952" y="232"/>
                  </a:cubicBezTo>
                  <a:cubicBezTo>
                    <a:pt x="6418" y="176"/>
                    <a:pt x="5887" y="106"/>
                    <a:pt x="5353" y="52"/>
                  </a:cubicBezTo>
                  <a:cubicBezTo>
                    <a:pt x="4938" y="14"/>
                    <a:pt x="4527" y="10"/>
                    <a:pt x="4112" y="0"/>
                  </a:cubicBezTo>
                  <a:close/>
                </a:path>
              </a:pathLst>
            </a:custGeom>
            <a:solidFill>
              <a:srgbClr val="00D1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9"/>
            <p:cNvSpPr/>
            <p:nvPr/>
          </p:nvSpPr>
          <p:spPr>
            <a:xfrm>
              <a:off x="6499472" y="3248543"/>
              <a:ext cx="466973" cy="173425"/>
            </a:xfrm>
            <a:custGeom>
              <a:rect b="b" l="l" r="r" t="t"/>
              <a:pathLst>
                <a:path extrusionOk="0" h="3309" w="8910">
                  <a:moveTo>
                    <a:pt x="8424" y="1"/>
                  </a:moveTo>
                  <a:cubicBezTo>
                    <a:pt x="8321" y="1"/>
                    <a:pt x="8207" y="2"/>
                    <a:pt x="8080" y="4"/>
                  </a:cubicBezTo>
                  <a:cubicBezTo>
                    <a:pt x="6643" y="32"/>
                    <a:pt x="3565" y="169"/>
                    <a:pt x="2088" y="169"/>
                  </a:cubicBezTo>
                  <a:cubicBezTo>
                    <a:pt x="2070" y="169"/>
                    <a:pt x="2053" y="169"/>
                    <a:pt x="2035" y="169"/>
                  </a:cubicBezTo>
                  <a:lnTo>
                    <a:pt x="1863" y="169"/>
                  </a:lnTo>
                  <a:cubicBezTo>
                    <a:pt x="1976" y="373"/>
                    <a:pt x="2088" y="581"/>
                    <a:pt x="2201" y="781"/>
                  </a:cubicBezTo>
                  <a:cubicBezTo>
                    <a:pt x="2253" y="876"/>
                    <a:pt x="2303" y="967"/>
                    <a:pt x="2355" y="1058"/>
                  </a:cubicBezTo>
                  <a:cubicBezTo>
                    <a:pt x="2274" y="1108"/>
                    <a:pt x="2190" y="1154"/>
                    <a:pt x="2109" y="1203"/>
                  </a:cubicBezTo>
                  <a:cubicBezTo>
                    <a:pt x="1645" y="1480"/>
                    <a:pt x="1195" y="1786"/>
                    <a:pt x="725" y="2049"/>
                  </a:cubicBezTo>
                  <a:cubicBezTo>
                    <a:pt x="285" y="2296"/>
                    <a:pt x="42" y="2732"/>
                    <a:pt x="0" y="3196"/>
                  </a:cubicBezTo>
                  <a:cubicBezTo>
                    <a:pt x="194" y="3190"/>
                    <a:pt x="390" y="3186"/>
                    <a:pt x="586" y="3186"/>
                  </a:cubicBezTo>
                  <a:cubicBezTo>
                    <a:pt x="1092" y="3186"/>
                    <a:pt x="1603" y="3209"/>
                    <a:pt x="2092" y="3272"/>
                  </a:cubicBezTo>
                  <a:cubicBezTo>
                    <a:pt x="2268" y="3295"/>
                    <a:pt x="2449" y="3304"/>
                    <a:pt x="2634" y="3304"/>
                  </a:cubicBezTo>
                  <a:cubicBezTo>
                    <a:pt x="3211" y="3304"/>
                    <a:pt x="3817" y="3217"/>
                    <a:pt x="4369" y="3209"/>
                  </a:cubicBezTo>
                  <a:cubicBezTo>
                    <a:pt x="4382" y="3209"/>
                    <a:pt x="4395" y="3209"/>
                    <a:pt x="4408" y="3209"/>
                  </a:cubicBezTo>
                  <a:cubicBezTo>
                    <a:pt x="4912" y="3209"/>
                    <a:pt x="5364" y="3308"/>
                    <a:pt x="5847" y="3308"/>
                  </a:cubicBezTo>
                  <a:cubicBezTo>
                    <a:pt x="5984" y="3308"/>
                    <a:pt x="6123" y="3300"/>
                    <a:pt x="6267" y="3280"/>
                  </a:cubicBezTo>
                  <a:cubicBezTo>
                    <a:pt x="6600" y="3230"/>
                    <a:pt x="6931" y="3178"/>
                    <a:pt x="7265" y="3125"/>
                  </a:cubicBezTo>
                  <a:cubicBezTo>
                    <a:pt x="7089" y="2777"/>
                    <a:pt x="6910" y="2429"/>
                    <a:pt x="6727" y="2088"/>
                  </a:cubicBezTo>
                  <a:cubicBezTo>
                    <a:pt x="7205" y="1835"/>
                    <a:pt x="7683" y="1585"/>
                    <a:pt x="8165" y="1343"/>
                  </a:cubicBezTo>
                  <a:cubicBezTo>
                    <a:pt x="8674" y="1087"/>
                    <a:pt x="8909" y="549"/>
                    <a:pt x="8898" y="12"/>
                  </a:cubicBezTo>
                  <a:cubicBezTo>
                    <a:pt x="8768" y="4"/>
                    <a:pt x="8615" y="1"/>
                    <a:pt x="8424" y="1"/>
                  </a:cubicBezTo>
                  <a:close/>
                </a:path>
              </a:pathLst>
            </a:custGeom>
            <a:solidFill>
              <a:srgbClr val="76DD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9"/>
            <p:cNvSpPr/>
            <p:nvPr/>
          </p:nvSpPr>
          <p:spPr>
            <a:xfrm>
              <a:off x="6497847" y="3412271"/>
              <a:ext cx="397687" cy="126780"/>
            </a:xfrm>
            <a:custGeom>
              <a:rect b="b" l="l" r="r" t="t"/>
              <a:pathLst>
                <a:path extrusionOk="0" h="2419" w="7588">
                  <a:moveTo>
                    <a:pt x="7296" y="1"/>
                  </a:moveTo>
                  <a:cubicBezTo>
                    <a:pt x="6962" y="54"/>
                    <a:pt x="6631" y="106"/>
                    <a:pt x="6298" y="156"/>
                  </a:cubicBezTo>
                  <a:cubicBezTo>
                    <a:pt x="6154" y="176"/>
                    <a:pt x="6015" y="184"/>
                    <a:pt x="5878" y="184"/>
                  </a:cubicBezTo>
                  <a:cubicBezTo>
                    <a:pt x="5395" y="184"/>
                    <a:pt x="4943" y="85"/>
                    <a:pt x="4439" y="85"/>
                  </a:cubicBezTo>
                  <a:cubicBezTo>
                    <a:pt x="4426" y="85"/>
                    <a:pt x="4413" y="85"/>
                    <a:pt x="4400" y="85"/>
                  </a:cubicBezTo>
                  <a:cubicBezTo>
                    <a:pt x="3848" y="93"/>
                    <a:pt x="3242" y="180"/>
                    <a:pt x="2665" y="180"/>
                  </a:cubicBezTo>
                  <a:cubicBezTo>
                    <a:pt x="2480" y="180"/>
                    <a:pt x="2299" y="171"/>
                    <a:pt x="2123" y="148"/>
                  </a:cubicBezTo>
                  <a:cubicBezTo>
                    <a:pt x="1634" y="85"/>
                    <a:pt x="1123" y="62"/>
                    <a:pt x="617" y="62"/>
                  </a:cubicBezTo>
                  <a:cubicBezTo>
                    <a:pt x="421" y="62"/>
                    <a:pt x="225" y="66"/>
                    <a:pt x="31" y="72"/>
                  </a:cubicBezTo>
                  <a:cubicBezTo>
                    <a:pt x="0" y="388"/>
                    <a:pt x="60" y="714"/>
                    <a:pt x="211" y="1003"/>
                  </a:cubicBezTo>
                  <a:cubicBezTo>
                    <a:pt x="470" y="1491"/>
                    <a:pt x="996" y="1741"/>
                    <a:pt x="1523" y="1741"/>
                  </a:cubicBezTo>
                  <a:cubicBezTo>
                    <a:pt x="1789" y="1741"/>
                    <a:pt x="2055" y="1677"/>
                    <a:pt x="2287" y="1547"/>
                  </a:cubicBezTo>
                  <a:cubicBezTo>
                    <a:pt x="2772" y="1277"/>
                    <a:pt x="3233" y="964"/>
                    <a:pt x="3708" y="680"/>
                  </a:cubicBezTo>
                  <a:cubicBezTo>
                    <a:pt x="3763" y="648"/>
                    <a:pt x="3820" y="616"/>
                    <a:pt x="3876" y="581"/>
                  </a:cubicBezTo>
                  <a:cubicBezTo>
                    <a:pt x="4084" y="950"/>
                    <a:pt x="4287" y="1316"/>
                    <a:pt x="4495" y="1684"/>
                  </a:cubicBezTo>
                  <a:cubicBezTo>
                    <a:pt x="4770" y="2174"/>
                    <a:pt x="5278" y="2419"/>
                    <a:pt x="5799" y="2419"/>
                  </a:cubicBezTo>
                  <a:cubicBezTo>
                    <a:pt x="6063" y="2419"/>
                    <a:pt x="6331" y="2356"/>
                    <a:pt x="6572" y="2229"/>
                  </a:cubicBezTo>
                  <a:cubicBezTo>
                    <a:pt x="6589" y="2219"/>
                    <a:pt x="6603" y="2208"/>
                    <a:pt x="6618" y="2201"/>
                  </a:cubicBezTo>
                  <a:cubicBezTo>
                    <a:pt x="6673" y="2180"/>
                    <a:pt x="6726" y="2156"/>
                    <a:pt x="6779" y="2127"/>
                  </a:cubicBezTo>
                  <a:cubicBezTo>
                    <a:pt x="7106" y="1955"/>
                    <a:pt x="7380" y="1572"/>
                    <a:pt x="7474" y="1220"/>
                  </a:cubicBezTo>
                  <a:cubicBezTo>
                    <a:pt x="7587" y="816"/>
                    <a:pt x="7506" y="416"/>
                    <a:pt x="7323" y="50"/>
                  </a:cubicBezTo>
                  <a:cubicBezTo>
                    <a:pt x="7313" y="33"/>
                    <a:pt x="7306" y="18"/>
                    <a:pt x="7296" y="1"/>
                  </a:cubicBezTo>
                  <a:close/>
                </a:path>
              </a:pathLst>
            </a:custGeom>
            <a:solidFill>
              <a:srgbClr val="761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9"/>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9"/>
            <p:cNvSpPr/>
            <p:nvPr/>
          </p:nvSpPr>
          <p:spPr>
            <a:xfrm>
              <a:off x="5939212" y="3209183"/>
              <a:ext cx="69286" cy="99474"/>
            </a:xfrm>
            <a:custGeom>
              <a:rect b="b" l="l" r="r" t="t"/>
              <a:pathLst>
                <a:path extrusionOk="0" h="1898" w="1322">
                  <a:moveTo>
                    <a:pt x="654" y="0"/>
                  </a:moveTo>
                  <a:cubicBezTo>
                    <a:pt x="616" y="0"/>
                    <a:pt x="584" y="28"/>
                    <a:pt x="580" y="67"/>
                  </a:cubicBezTo>
                  <a:cubicBezTo>
                    <a:pt x="542" y="450"/>
                    <a:pt x="334" y="766"/>
                    <a:pt x="50" y="871"/>
                  </a:cubicBezTo>
                  <a:cubicBezTo>
                    <a:pt x="21" y="882"/>
                    <a:pt x="0" y="910"/>
                    <a:pt x="0" y="938"/>
                  </a:cubicBezTo>
                  <a:lnTo>
                    <a:pt x="0" y="956"/>
                  </a:lnTo>
                  <a:cubicBezTo>
                    <a:pt x="0" y="987"/>
                    <a:pt x="21" y="1012"/>
                    <a:pt x="50" y="1026"/>
                  </a:cubicBezTo>
                  <a:cubicBezTo>
                    <a:pt x="334" y="1128"/>
                    <a:pt x="542" y="1444"/>
                    <a:pt x="580" y="1830"/>
                  </a:cubicBezTo>
                  <a:cubicBezTo>
                    <a:pt x="584" y="1866"/>
                    <a:pt x="616" y="1898"/>
                    <a:pt x="654" y="1898"/>
                  </a:cubicBezTo>
                  <a:lnTo>
                    <a:pt x="668" y="1898"/>
                  </a:lnTo>
                  <a:cubicBezTo>
                    <a:pt x="707" y="1898"/>
                    <a:pt x="738" y="1866"/>
                    <a:pt x="742" y="1830"/>
                  </a:cubicBezTo>
                  <a:cubicBezTo>
                    <a:pt x="777" y="1444"/>
                    <a:pt x="988" y="1128"/>
                    <a:pt x="1273" y="1026"/>
                  </a:cubicBezTo>
                  <a:cubicBezTo>
                    <a:pt x="1301" y="1012"/>
                    <a:pt x="1322" y="987"/>
                    <a:pt x="1322" y="956"/>
                  </a:cubicBezTo>
                  <a:lnTo>
                    <a:pt x="1322" y="938"/>
                  </a:lnTo>
                  <a:cubicBezTo>
                    <a:pt x="1322" y="910"/>
                    <a:pt x="1301" y="882"/>
                    <a:pt x="1273" y="871"/>
                  </a:cubicBezTo>
                  <a:cubicBezTo>
                    <a:pt x="988" y="766"/>
                    <a:pt x="777" y="450"/>
                    <a:pt x="742" y="67"/>
                  </a:cubicBezTo>
                  <a:cubicBezTo>
                    <a:pt x="738" y="28"/>
                    <a:pt x="707" y="0"/>
                    <a:pt x="6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9"/>
            <p:cNvSpPr/>
            <p:nvPr/>
          </p:nvSpPr>
          <p:spPr>
            <a:xfrm>
              <a:off x="5892253" y="3394976"/>
              <a:ext cx="36844" cy="53091"/>
            </a:xfrm>
            <a:custGeom>
              <a:rect b="b" l="l" r="r" t="t"/>
              <a:pathLst>
                <a:path extrusionOk="0" h="1013" w="703">
                  <a:moveTo>
                    <a:pt x="348" y="1"/>
                  </a:moveTo>
                  <a:cubicBezTo>
                    <a:pt x="327" y="1"/>
                    <a:pt x="310" y="19"/>
                    <a:pt x="310" y="35"/>
                  </a:cubicBezTo>
                  <a:cubicBezTo>
                    <a:pt x="289" y="243"/>
                    <a:pt x="176" y="408"/>
                    <a:pt x="25" y="465"/>
                  </a:cubicBezTo>
                  <a:cubicBezTo>
                    <a:pt x="10" y="472"/>
                    <a:pt x="0" y="486"/>
                    <a:pt x="0" y="504"/>
                  </a:cubicBezTo>
                  <a:lnTo>
                    <a:pt x="0" y="510"/>
                  </a:lnTo>
                  <a:cubicBezTo>
                    <a:pt x="0" y="528"/>
                    <a:pt x="10" y="542"/>
                    <a:pt x="25" y="549"/>
                  </a:cubicBezTo>
                  <a:cubicBezTo>
                    <a:pt x="176" y="601"/>
                    <a:pt x="289" y="770"/>
                    <a:pt x="310" y="978"/>
                  </a:cubicBezTo>
                  <a:cubicBezTo>
                    <a:pt x="310" y="995"/>
                    <a:pt x="327" y="1013"/>
                    <a:pt x="348" y="1013"/>
                  </a:cubicBezTo>
                  <a:lnTo>
                    <a:pt x="355" y="1013"/>
                  </a:lnTo>
                  <a:cubicBezTo>
                    <a:pt x="376" y="1013"/>
                    <a:pt x="390" y="995"/>
                    <a:pt x="394" y="978"/>
                  </a:cubicBezTo>
                  <a:cubicBezTo>
                    <a:pt x="415" y="770"/>
                    <a:pt x="524" y="601"/>
                    <a:pt x="675" y="549"/>
                  </a:cubicBezTo>
                  <a:cubicBezTo>
                    <a:pt x="693" y="542"/>
                    <a:pt x="703" y="528"/>
                    <a:pt x="703" y="510"/>
                  </a:cubicBezTo>
                  <a:lnTo>
                    <a:pt x="703" y="504"/>
                  </a:lnTo>
                  <a:cubicBezTo>
                    <a:pt x="703" y="486"/>
                    <a:pt x="693" y="472"/>
                    <a:pt x="675" y="465"/>
                  </a:cubicBezTo>
                  <a:cubicBezTo>
                    <a:pt x="524" y="408"/>
                    <a:pt x="415" y="243"/>
                    <a:pt x="394" y="35"/>
                  </a:cubicBezTo>
                  <a:cubicBezTo>
                    <a:pt x="390" y="19"/>
                    <a:pt x="376"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29"/>
          <p:cNvGrpSpPr/>
          <p:nvPr/>
        </p:nvGrpSpPr>
        <p:grpSpPr>
          <a:xfrm rot="1297117">
            <a:off x="6884962" y="1613873"/>
            <a:ext cx="1704076" cy="1286417"/>
            <a:chOff x="4666050" y="2900475"/>
            <a:chExt cx="625575" cy="472250"/>
          </a:xfrm>
        </p:grpSpPr>
        <p:sp>
          <p:nvSpPr>
            <p:cNvPr id="494" name="Google Shape;494;p29"/>
            <p:cNvSpPr/>
            <p:nvPr/>
          </p:nvSpPr>
          <p:spPr>
            <a:xfrm>
              <a:off x="5068100" y="2900475"/>
              <a:ext cx="208325" cy="75600"/>
            </a:xfrm>
            <a:custGeom>
              <a:rect b="b" l="l" r="r" t="t"/>
              <a:pathLst>
                <a:path extrusionOk="0" h="3024" w="8333">
                  <a:moveTo>
                    <a:pt x="6536" y="1"/>
                  </a:moveTo>
                  <a:cubicBezTo>
                    <a:pt x="5730" y="1"/>
                    <a:pt x="4931" y="175"/>
                    <a:pt x="4140" y="310"/>
                  </a:cubicBezTo>
                  <a:cubicBezTo>
                    <a:pt x="3739" y="381"/>
                    <a:pt x="3339" y="451"/>
                    <a:pt x="2935" y="472"/>
                  </a:cubicBezTo>
                  <a:cubicBezTo>
                    <a:pt x="2281" y="508"/>
                    <a:pt x="1691" y="638"/>
                    <a:pt x="1058" y="792"/>
                  </a:cubicBezTo>
                  <a:cubicBezTo>
                    <a:pt x="432" y="947"/>
                    <a:pt x="0" y="1685"/>
                    <a:pt x="200" y="2303"/>
                  </a:cubicBezTo>
                  <a:cubicBezTo>
                    <a:pt x="229" y="2391"/>
                    <a:pt x="263" y="2469"/>
                    <a:pt x="306" y="2542"/>
                  </a:cubicBezTo>
                  <a:cubicBezTo>
                    <a:pt x="1202" y="2587"/>
                    <a:pt x="2098" y="2641"/>
                    <a:pt x="2994" y="2690"/>
                  </a:cubicBezTo>
                  <a:cubicBezTo>
                    <a:pt x="4772" y="2785"/>
                    <a:pt x="6554" y="2900"/>
                    <a:pt x="8332" y="3024"/>
                  </a:cubicBezTo>
                  <a:cubicBezTo>
                    <a:pt x="8262" y="2764"/>
                    <a:pt x="8199" y="2507"/>
                    <a:pt x="8136" y="2247"/>
                  </a:cubicBezTo>
                  <a:cubicBezTo>
                    <a:pt x="7995" y="1664"/>
                    <a:pt x="8005" y="810"/>
                    <a:pt x="7562" y="367"/>
                  </a:cubicBezTo>
                  <a:cubicBezTo>
                    <a:pt x="7362" y="167"/>
                    <a:pt x="7043" y="15"/>
                    <a:pt x="6751" y="5"/>
                  </a:cubicBezTo>
                  <a:cubicBezTo>
                    <a:pt x="6679" y="2"/>
                    <a:pt x="6608" y="1"/>
                    <a:pt x="65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9"/>
            <p:cNvSpPr/>
            <p:nvPr/>
          </p:nvSpPr>
          <p:spPr>
            <a:xfrm>
              <a:off x="5075725" y="2964000"/>
              <a:ext cx="214750" cy="74975"/>
            </a:xfrm>
            <a:custGeom>
              <a:rect b="b" l="l" r="r" t="t"/>
              <a:pathLst>
                <a:path extrusionOk="0" h="2999" w="8590">
                  <a:moveTo>
                    <a:pt x="1" y="1"/>
                  </a:moveTo>
                  <a:lnTo>
                    <a:pt x="1" y="1"/>
                  </a:lnTo>
                  <a:cubicBezTo>
                    <a:pt x="279" y="484"/>
                    <a:pt x="841" y="623"/>
                    <a:pt x="1453" y="623"/>
                  </a:cubicBezTo>
                  <a:cubicBezTo>
                    <a:pt x="2092" y="623"/>
                    <a:pt x="2784" y="472"/>
                    <a:pt x="3265" y="402"/>
                  </a:cubicBezTo>
                  <a:cubicBezTo>
                    <a:pt x="3462" y="374"/>
                    <a:pt x="3663" y="338"/>
                    <a:pt x="3859" y="304"/>
                  </a:cubicBezTo>
                  <a:lnTo>
                    <a:pt x="3859" y="304"/>
                  </a:lnTo>
                  <a:cubicBezTo>
                    <a:pt x="3322" y="402"/>
                    <a:pt x="2840" y="1527"/>
                    <a:pt x="2531" y="1923"/>
                  </a:cubicBezTo>
                  <a:cubicBezTo>
                    <a:pt x="2236" y="2296"/>
                    <a:pt x="1923" y="2654"/>
                    <a:pt x="1600" y="2998"/>
                  </a:cubicBezTo>
                  <a:cubicBezTo>
                    <a:pt x="1913" y="2988"/>
                    <a:pt x="2222" y="2982"/>
                    <a:pt x="2534" y="2967"/>
                  </a:cubicBezTo>
                  <a:cubicBezTo>
                    <a:pt x="3368" y="2939"/>
                    <a:pt x="4200" y="2907"/>
                    <a:pt x="5033" y="2893"/>
                  </a:cubicBezTo>
                  <a:cubicBezTo>
                    <a:pt x="5124" y="2763"/>
                    <a:pt x="5212" y="2630"/>
                    <a:pt x="5304" y="2500"/>
                  </a:cubicBezTo>
                  <a:cubicBezTo>
                    <a:pt x="5441" y="2324"/>
                    <a:pt x="5578" y="2145"/>
                    <a:pt x="5715" y="1965"/>
                  </a:cubicBezTo>
                  <a:cubicBezTo>
                    <a:pt x="5775" y="2275"/>
                    <a:pt x="5841" y="2581"/>
                    <a:pt x="5915" y="2886"/>
                  </a:cubicBezTo>
                  <a:cubicBezTo>
                    <a:pt x="5963" y="2886"/>
                    <a:pt x="6011" y="2886"/>
                    <a:pt x="6059" y="2886"/>
                  </a:cubicBezTo>
                  <a:cubicBezTo>
                    <a:pt x="6903" y="2886"/>
                    <a:pt x="7745" y="2915"/>
                    <a:pt x="8590" y="2982"/>
                  </a:cubicBezTo>
                  <a:cubicBezTo>
                    <a:pt x="8582" y="2890"/>
                    <a:pt x="8572" y="2795"/>
                    <a:pt x="8558" y="2700"/>
                  </a:cubicBezTo>
                  <a:cubicBezTo>
                    <a:pt x="8501" y="2363"/>
                    <a:pt x="8428" y="2033"/>
                    <a:pt x="8344" y="1702"/>
                  </a:cubicBezTo>
                  <a:cubicBezTo>
                    <a:pt x="8242" y="1295"/>
                    <a:pt x="8133" y="887"/>
                    <a:pt x="8027" y="483"/>
                  </a:cubicBezTo>
                  <a:cubicBezTo>
                    <a:pt x="6249" y="359"/>
                    <a:pt x="4467" y="244"/>
                    <a:pt x="2689" y="149"/>
                  </a:cubicBezTo>
                  <a:cubicBezTo>
                    <a:pt x="1793" y="100"/>
                    <a:pt x="897" y="4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9"/>
            <p:cNvSpPr/>
            <p:nvPr/>
          </p:nvSpPr>
          <p:spPr>
            <a:xfrm>
              <a:off x="5223600" y="3036125"/>
              <a:ext cx="68025" cy="44275"/>
            </a:xfrm>
            <a:custGeom>
              <a:rect b="b" l="l" r="r" t="t"/>
              <a:pathLst>
                <a:path extrusionOk="0" h="1771" w="2721">
                  <a:moveTo>
                    <a:pt x="144" y="1"/>
                  </a:moveTo>
                  <a:cubicBezTo>
                    <a:pt x="96" y="1"/>
                    <a:pt x="48" y="1"/>
                    <a:pt x="0" y="1"/>
                  </a:cubicBezTo>
                  <a:cubicBezTo>
                    <a:pt x="67" y="290"/>
                    <a:pt x="140" y="574"/>
                    <a:pt x="218" y="862"/>
                  </a:cubicBezTo>
                  <a:cubicBezTo>
                    <a:pt x="356" y="1377"/>
                    <a:pt x="876" y="1770"/>
                    <a:pt x="1409" y="1770"/>
                  </a:cubicBezTo>
                  <a:cubicBezTo>
                    <a:pt x="1516" y="1770"/>
                    <a:pt x="1624" y="1754"/>
                    <a:pt x="1729" y="1720"/>
                  </a:cubicBezTo>
                  <a:cubicBezTo>
                    <a:pt x="2485" y="1477"/>
                    <a:pt x="2720" y="806"/>
                    <a:pt x="2675" y="97"/>
                  </a:cubicBezTo>
                  <a:cubicBezTo>
                    <a:pt x="1830" y="30"/>
                    <a:pt x="988" y="1"/>
                    <a:pt x="1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9"/>
            <p:cNvSpPr/>
            <p:nvPr/>
          </p:nvSpPr>
          <p:spPr>
            <a:xfrm>
              <a:off x="4886850" y="3159500"/>
              <a:ext cx="84525" cy="74100"/>
            </a:xfrm>
            <a:custGeom>
              <a:rect b="b" l="l" r="r" t="t"/>
              <a:pathLst>
                <a:path extrusionOk="0" h="2964" w="3381">
                  <a:moveTo>
                    <a:pt x="468" y="0"/>
                  </a:moveTo>
                  <a:cubicBezTo>
                    <a:pt x="116" y="904"/>
                    <a:pt x="0" y="1898"/>
                    <a:pt x="99" y="2871"/>
                  </a:cubicBezTo>
                  <a:cubicBezTo>
                    <a:pt x="833" y="2889"/>
                    <a:pt x="1940" y="2928"/>
                    <a:pt x="3040" y="2963"/>
                  </a:cubicBezTo>
                  <a:cubicBezTo>
                    <a:pt x="3001" y="2819"/>
                    <a:pt x="2970" y="2675"/>
                    <a:pt x="2946" y="2527"/>
                  </a:cubicBezTo>
                  <a:cubicBezTo>
                    <a:pt x="2910" y="2158"/>
                    <a:pt x="2910" y="1793"/>
                    <a:pt x="2946" y="1424"/>
                  </a:cubicBezTo>
                  <a:cubicBezTo>
                    <a:pt x="3001" y="1097"/>
                    <a:pt x="3089" y="777"/>
                    <a:pt x="3209" y="464"/>
                  </a:cubicBezTo>
                  <a:cubicBezTo>
                    <a:pt x="3262" y="352"/>
                    <a:pt x="3317" y="243"/>
                    <a:pt x="3381" y="134"/>
                  </a:cubicBezTo>
                  <a:cubicBezTo>
                    <a:pt x="3110" y="127"/>
                    <a:pt x="2840" y="123"/>
                    <a:pt x="2569" y="112"/>
                  </a:cubicBezTo>
                  <a:cubicBezTo>
                    <a:pt x="1870" y="78"/>
                    <a:pt x="1167" y="28"/>
                    <a:pt x="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9"/>
            <p:cNvSpPr/>
            <p:nvPr/>
          </p:nvSpPr>
          <p:spPr>
            <a:xfrm>
              <a:off x="5130750" y="3164525"/>
              <a:ext cx="84975" cy="74875"/>
            </a:xfrm>
            <a:custGeom>
              <a:rect b="b" l="l" r="r" t="t"/>
              <a:pathLst>
                <a:path extrusionOk="0" h="2995" w="3399">
                  <a:moveTo>
                    <a:pt x="1142" y="0"/>
                  </a:moveTo>
                  <a:cubicBezTo>
                    <a:pt x="761" y="0"/>
                    <a:pt x="381" y="7"/>
                    <a:pt x="0" y="21"/>
                  </a:cubicBezTo>
                  <a:cubicBezTo>
                    <a:pt x="106" y="190"/>
                    <a:pt x="203" y="365"/>
                    <a:pt x="288" y="544"/>
                  </a:cubicBezTo>
                  <a:cubicBezTo>
                    <a:pt x="401" y="836"/>
                    <a:pt x="481" y="1131"/>
                    <a:pt x="534" y="1437"/>
                  </a:cubicBezTo>
                  <a:cubicBezTo>
                    <a:pt x="569" y="1785"/>
                    <a:pt x="569" y="2136"/>
                    <a:pt x="534" y="2488"/>
                  </a:cubicBezTo>
                  <a:cubicBezTo>
                    <a:pt x="513" y="2615"/>
                    <a:pt x="485" y="2741"/>
                    <a:pt x="453" y="2868"/>
                  </a:cubicBezTo>
                  <a:cubicBezTo>
                    <a:pt x="1384" y="2892"/>
                    <a:pt x="2315" y="2931"/>
                    <a:pt x="3247" y="2994"/>
                  </a:cubicBezTo>
                  <a:cubicBezTo>
                    <a:pt x="3398" y="2206"/>
                    <a:pt x="3395" y="1398"/>
                    <a:pt x="3222" y="579"/>
                  </a:cubicBezTo>
                  <a:cubicBezTo>
                    <a:pt x="3187" y="404"/>
                    <a:pt x="3142" y="228"/>
                    <a:pt x="3089" y="52"/>
                  </a:cubicBezTo>
                  <a:cubicBezTo>
                    <a:pt x="2440" y="19"/>
                    <a:pt x="1791" y="0"/>
                    <a:pt x="1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9"/>
            <p:cNvSpPr/>
            <p:nvPr/>
          </p:nvSpPr>
          <p:spPr>
            <a:xfrm>
              <a:off x="4777900" y="3308550"/>
              <a:ext cx="401975" cy="64175"/>
            </a:xfrm>
            <a:custGeom>
              <a:rect b="b" l="l" r="r" t="t"/>
              <a:pathLst>
                <a:path extrusionOk="0" h="2567" w="16079">
                  <a:moveTo>
                    <a:pt x="4442" y="1"/>
                  </a:moveTo>
                  <a:cubicBezTo>
                    <a:pt x="4135" y="1"/>
                    <a:pt x="3829" y="10"/>
                    <a:pt x="3533" y="23"/>
                  </a:cubicBezTo>
                  <a:cubicBezTo>
                    <a:pt x="2966" y="49"/>
                    <a:pt x="2440" y="152"/>
                    <a:pt x="1887" y="152"/>
                  </a:cubicBezTo>
                  <a:cubicBezTo>
                    <a:pt x="1778" y="152"/>
                    <a:pt x="1669" y="148"/>
                    <a:pt x="1557" y="139"/>
                  </a:cubicBezTo>
                  <a:cubicBezTo>
                    <a:pt x="1241" y="114"/>
                    <a:pt x="921" y="65"/>
                    <a:pt x="605" y="51"/>
                  </a:cubicBezTo>
                  <a:cubicBezTo>
                    <a:pt x="573" y="49"/>
                    <a:pt x="540" y="49"/>
                    <a:pt x="508" y="49"/>
                  </a:cubicBezTo>
                  <a:cubicBezTo>
                    <a:pt x="337" y="49"/>
                    <a:pt x="169" y="69"/>
                    <a:pt x="0" y="90"/>
                  </a:cubicBezTo>
                  <a:cubicBezTo>
                    <a:pt x="777" y="1134"/>
                    <a:pt x="1849" y="2012"/>
                    <a:pt x="3058" y="2343"/>
                  </a:cubicBezTo>
                  <a:cubicBezTo>
                    <a:pt x="3622" y="2494"/>
                    <a:pt x="4212" y="2567"/>
                    <a:pt x="4809" y="2567"/>
                  </a:cubicBezTo>
                  <a:cubicBezTo>
                    <a:pt x="5911" y="2567"/>
                    <a:pt x="7032" y="2319"/>
                    <a:pt x="8037" y="1868"/>
                  </a:cubicBezTo>
                  <a:cubicBezTo>
                    <a:pt x="9043" y="2319"/>
                    <a:pt x="10164" y="2567"/>
                    <a:pt x="11266" y="2567"/>
                  </a:cubicBezTo>
                  <a:cubicBezTo>
                    <a:pt x="11863" y="2567"/>
                    <a:pt x="12454" y="2494"/>
                    <a:pt x="13018" y="2343"/>
                  </a:cubicBezTo>
                  <a:cubicBezTo>
                    <a:pt x="14226" y="2012"/>
                    <a:pt x="15302" y="1134"/>
                    <a:pt x="16078" y="90"/>
                  </a:cubicBezTo>
                  <a:cubicBezTo>
                    <a:pt x="15907" y="69"/>
                    <a:pt x="15738" y="49"/>
                    <a:pt x="15569" y="49"/>
                  </a:cubicBezTo>
                  <a:cubicBezTo>
                    <a:pt x="15537" y="49"/>
                    <a:pt x="15506" y="49"/>
                    <a:pt x="15474" y="51"/>
                  </a:cubicBezTo>
                  <a:cubicBezTo>
                    <a:pt x="15154" y="65"/>
                    <a:pt x="14838" y="114"/>
                    <a:pt x="14518" y="139"/>
                  </a:cubicBezTo>
                  <a:cubicBezTo>
                    <a:pt x="14407" y="148"/>
                    <a:pt x="14297" y="152"/>
                    <a:pt x="14188" y="152"/>
                  </a:cubicBezTo>
                  <a:cubicBezTo>
                    <a:pt x="13635" y="152"/>
                    <a:pt x="13110" y="49"/>
                    <a:pt x="12543" y="23"/>
                  </a:cubicBezTo>
                  <a:cubicBezTo>
                    <a:pt x="12250" y="9"/>
                    <a:pt x="11949" y="1"/>
                    <a:pt x="11646" y="1"/>
                  </a:cubicBezTo>
                  <a:cubicBezTo>
                    <a:pt x="11240" y="1"/>
                    <a:pt x="10829" y="16"/>
                    <a:pt x="10431" y="54"/>
                  </a:cubicBezTo>
                  <a:cubicBezTo>
                    <a:pt x="10441" y="41"/>
                    <a:pt x="10455" y="27"/>
                    <a:pt x="10466" y="12"/>
                  </a:cubicBezTo>
                  <a:lnTo>
                    <a:pt x="10466" y="12"/>
                  </a:lnTo>
                  <a:cubicBezTo>
                    <a:pt x="10301" y="41"/>
                    <a:pt x="10136" y="69"/>
                    <a:pt x="9967" y="90"/>
                  </a:cubicBezTo>
                  <a:cubicBezTo>
                    <a:pt x="9827" y="110"/>
                    <a:pt x="9691" y="117"/>
                    <a:pt x="9557" y="117"/>
                  </a:cubicBezTo>
                  <a:cubicBezTo>
                    <a:pt x="9090" y="117"/>
                    <a:pt x="8651" y="23"/>
                    <a:pt x="8161" y="23"/>
                  </a:cubicBezTo>
                  <a:cubicBezTo>
                    <a:pt x="8148" y="23"/>
                    <a:pt x="8135" y="23"/>
                    <a:pt x="8122" y="23"/>
                  </a:cubicBezTo>
                  <a:cubicBezTo>
                    <a:pt x="7584" y="31"/>
                    <a:pt x="6992" y="116"/>
                    <a:pt x="6429" y="116"/>
                  </a:cubicBezTo>
                  <a:cubicBezTo>
                    <a:pt x="6253" y="116"/>
                    <a:pt x="6080" y="108"/>
                    <a:pt x="5912" y="86"/>
                  </a:cubicBezTo>
                  <a:cubicBezTo>
                    <a:pt x="5435" y="24"/>
                    <a:pt x="4936" y="1"/>
                    <a:pt x="4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9"/>
            <p:cNvSpPr/>
            <p:nvPr/>
          </p:nvSpPr>
          <p:spPr>
            <a:xfrm>
              <a:off x="4681350" y="2900475"/>
              <a:ext cx="208325" cy="75600"/>
            </a:xfrm>
            <a:custGeom>
              <a:rect b="b" l="l" r="r" t="t"/>
              <a:pathLst>
                <a:path extrusionOk="0" h="3024" w="8333">
                  <a:moveTo>
                    <a:pt x="1793" y="1"/>
                  </a:moveTo>
                  <a:cubicBezTo>
                    <a:pt x="1722" y="1"/>
                    <a:pt x="1650" y="2"/>
                    <a:pt x="1578" y="5"/>
                  </a:cubicBezTo>
                  <a:cubicBezTo>
                    <a:pt x="1287" y="15"/>
                    <a:pt x="970" y="167"/>
                    <a:pt x="770" y="367"/>
                  </a:cubicBezTo>
                  <a:cubicBezTo>
                    <a:pt x="323" y="810"/>
                    <a:pt x="334" y="1664"/>
                    <a:pt x="197" y="2247"/>
                  </a:cubicBezTo>
                  <a:cubicBezTo>
                    <a:pt x="134" y="2507"/>
                    <a:pt x="67" y="2764"/>
                    <a:pt x="0" y="3024"/>
                  </a:cubicBezTo>
                  <a:cubicBezTo>
                    <a:pt x="1778" y="2900"/>
                    <a:pt x="3557" y="2785"/>
                    <a:pt x="5335" y="2690"/>
                  </a:cubicBezTo>
                  <a:cubicBezTo>
                    <a:pt x="6232" y="2641"/>
                    <a:pt x="7131" y="2587"/>
                    <a:pt x="8027" y="2542"/>
                  </a:cubicBezTo>
                  <a:cubicBezTo>
                    <a:pt x="8069" y="2469"/>
                    <a:pt x="8104" y="2391"/>
                    <a:pt x="8133" y="2303"/>
                  </a:cubicBezTo>
                  <a:cubicBezTo>
                    <a:pt x="8333" y="1685"/>
                    <a:pt x="7897" y="947"/>
                    <a:pt x="7271" y="792"/>
                  </a:cubicBezTo>
                  <a:cubicBezTo>
                    <a:pt x="6639" y="638"/>
                    <a:pt x="6049" y="508"/>
                    <a:pt x="5398" y="472"/>
                  </a:cubicBezTo>
                  <a:cubicBezTo>
                    <a:pt x="4994" y="451"/>
                    <a:pt x="4590" y="381"/>
                    <a:pt x="4193" y="310"/>
                  </a:cubicBezTo>
                  <a:cubicBezTo>
                    <a:pt x="3402" y="175"/>
                    <a:pt x="2600" y="1"/>
                    <a:pt x="17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9"/>
            <p:cNvSpPr/>
            <p:nvPr/>
          </p:nvSpPr>
          <p:spPr>
            <a:xfrm>
              <a:off x="4667200" y="2964000"/>
              <a:ext cx="214850" cy="74975"/>
            </a:xfrm>
            <a:custGeom>
              <a:rect b="b" l="l" r="r" t="t"/>
              <a:pathLst>
                <a:path extrusionOk="0" h="2999" w="8594">
                  <a:moveTo>
                    <a:pt x="8593" y="1"/>
                  </a:moveTo>
                  <a:lnTo>
                    <a:pt x="8593" y="1"/>
                  </a:lnTo>
                  <a:cubicBezTo>
                    <a:pt x="7697" y="46"/>
                    <a:pt x="6798" y="100"/>
                    <a:pt x="5901" y="149"/>
                  </a:cubicBezTo>
                  <a:cubicBezTo>
                    <a:pt x="4123" y="244"/>
                    <a:pt x="2344" y="359"/>
                    <a:pt x="566" y="483"/>
                  </a:cubicBezTo>
                  <a:cubicBezTo>
                    <a:pt x="461" y="887"/>
                    <a:pt x="352" y="1295"/>
                    <a:pt x="247" y="1702"/>
                  </a:cubicBezTo>
                  <a:cubicBezTo>
                    <a:pt x="166" y="2033"/>
                    <a:pt x="88" y="2363"/>
                    <a:pt x="36" y="2700"/>
                  </a:cubicBezTo>
                  <a:cubicBezTo>
                    <a:pt x="18" y="2795"/>
                    <a:pt x="8" y="2890"/>
                    <a:pt x="0" y="2982"/>
                  </a:cubicBezTo>
                  <a:cubicBezTo>
                    <a:pt x="846" y="2915"/>
                    <a:pt x="1690" y="2886"/>
                    <a:pt x="2532" y="2886"/>
                  </a:cubicBezTo>
                  <a:cubicBezTo>
                    <a:pt x="2580" y="2886"/>
                    <a:pt x="2627" y="2886"/>
                    <a:pt x="2675" y="2886"/>
                  </a:cubicBezTo>
                  <a:cubicBezTo>
                    <a:pt x="2749" y="2581"/>
                    <a:pt x="2816" y="2275"/>
                    <a:pt x="2879" y="1965"/>
                  </a:cubicBezTo>
                  <a:cubicBezTo>
                    <a:pt x="3012" y="2145"/>
                    <a:pt x="3150" y="2324"/>
                    <a:pt x="3290" y="2500"/>
                  </a:cubicBezTo>
                  <a:cubicBezTo>
                    <a:pt x="3382" y="2630"/>
                    <a:pt x="3469" y="2763"/>
                    <a:pt x="3557" y="2893"/>
                  </a:cubicBezTo>
                  <a:cubicBezTo>
                    <a:pt x="4390" y="2907"/>
                    <a:pt x="5223" y="2939"/>
                    <a:pt x="6055" y="2967"/>
                  </a:cubicBezTo>
                  <a:cubicBezTo>
                    <a:pt x="6368" y="2982"/>
                    <a:pt x="6681" y="2988"/>
                    <a:pt x="6994" y="2998"/>
                  </a:cubicBezTo>
                  <a:cubicBezTo>
                    <a:pt x="6667" y="2654"/>
                    <a:pt x="6355" y="2296"/>
                    <a:pt x="6063" y="1923"/>
                  </a:cubicBezTo>
                  <a:cubicBezTo>
                    <a:pt x="5750" y="1527"/>
                    <a:pt x="5272" y="402"/>
                    <a:pt x="4735" y="304"/>
                  </a:cubicBezTo>
                  <a:lnTo>
                    <a:pt x="4735" y="304"/>
                  </a:lnTo>
                  <a:cubicBezTo>
                    <a:pt x="4931" y="338"/>
                    <a:pt x="5128" y="374"/>
                    <a:pt x="5325" y="402"/>
                  </a:cubicBezTo>
                  <a:cubicBezTo>
                    <a:pt x="5806" y="472"/>
                    <a:pt x="6498" y="623"/>
                    <a:pt x="7137" y="623"/>
                  </a:cubicBezTo>
                  <a:cubicBezTo>
                    <a:pt x="7750" y="623"/>
                    <a:pt x="8313" y="484"/>
                    <a:pt x="85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9"/>
            <p:cNvSpPr/>
            <p:nvPr/>
          </p:nvSpPr>
          <p:spPr>
            <a:xfrm>
              <a:off x="4756125" y="3036325"/>
              <a:ext cx="445450" cy="76950"/>
            </a:xfrm>
            <a:custGeom>
              <a:rect b="b" l="l" r="r" t="t"/>
              <a:pathLst>
                <a:path extrusionOk="0" h="3078" w="17818">
                  <a:moveTo>
                    <a:pt x="0" y="0"/>
                  </a:moveTo>
                  <a:lnTo>
                    <a:pt x="0" y="0"/>
                  </a:lnTo>
                  <a:cubicBezTo>
                    <a:pt x="527" y="767"/>
                    <a:pt x="1043" y="1539"/>
                    <a:pt x="1539" y="2327"/>
                  </a:cubicBezTo>
                  <a:cubicBezTo>
                    <a:pt x="1385" y="2471"/>
                    <a:pt x="1241" y="2619"/>
                    <a:pt x="1103" y="2773"/>
                  </a:cubicBezTo>
                  <a:cubicBezTo>
                    <a:pt x="1613" y="2819"/>
                    <a:pt x="2119" y="2868"/>
                    <a:pt x="2629" y="2914"/>
                  </a:cubicBezTo>
                  <a:cubicBezTo>
                    <a:pt x="3658" y="3004"/>
                    <a:pt x="4687" y="3077"/>
                    <a:pt x="5717" y="3077"/>
                  </a:cubicBezTo>
                  <a:cubicBezTo>
                    <a:pt x="6139" y="3077"/>
                    <a:pt x="6561" y="3065"/>
                    <a:pt x="6983" y="3036"/>
                  </a:cubicBezTo>
                  <a:cubicBezTo>
                    <a:pt x="8178" y="2952"/>
                    <a:pt x="9372" y="2777"/>
                    <a:pt x="10567" y="2671"/>
                  </a:cubicBezTo>
                  <a:cubicBezTo>
                    <a:pt x="10687" y="2791"/>
                    <a:pt x="10806" y="2914"/>
                    <a:pt x="10919" y="3041"/>
                  </a:cubicBezTo>
                  <a:cubicBezTo>
                    <a:pt x="11320" y="3066"/>
                    <a:pt x="11722" y="3077"/>
                    <a:pt x="12123" y="3077"/>
                  </a:cubicBezTo>
                  <a:cubicBezTo>
                    <a:pt x="13145" y="3077"/>
                    <a:pt x="14167" y="3005"/>
                    <a:pt x="15188" y="2914"/>
                  </a:cubicBezTo>
                  <a:cubicBezTo>
                    <a:pt x="15698" y="2868"/>
                    <a:pt x="16208" y="2819"/>
                    <a:pt x="16714" y="2773"/>
                  </a:cubicBezTo>
                  <a:cubicBezTo>
                    <a:pt x="16577" y="2619"/>
                    <a:pt x="16432" y="2471"/>
                    <a:pt x="16281" y="2327"/>
                  </a:cubicBezTo>
                  <a:cubicBezTo>
                    <a:pt x="16777" y="1539"/>
                    <a:pt x="17290" y="767"/>
                    <a:pt x="17817" y="0"/>
                  </a:cubicBezTo>
                  <a:lnTo>
                    <a:pt x="17817" y="0"/>
                  </a:lnTo>
                  <a:cubicBezTo>
                    <a:pt x="16984" y="14"/>
                    <a:pt x="16152" y="46"/>
                    <a:pt x="15318" y="74"/>
                  </a:cubicBezTo>
                  <a:cubicBezTo>
                    <a:pt x="15006" y="89"/>
                    <a:pt x="14697" y="95"/>
                    <a:pt x="14384" y="105"/>
                  </a:cubicBezTo>
                  <a:cubicBezTo>
                    <a:pt x="14335" y="155"/>
                    <a:pt x="14293" y="204"/>
                    <a:pt x="14247" y="253"/>
                  </a:cubicBezTo>
                  <a:cubicBezTo>
                    <a:pt x="14110" y="394"/>
                    <a:pt x="13871" y="738"/>
                    <a:pt x="13685" y="805"/>
                  </a:cubicBezTo>
                  <a:cubicBezTo>
                    <a:pt x="13645" y="820"/>
                    <a:pt x="13600" y="825"/>
                    <a:pt x="13551" y="825"/>
                  </a:cubicBezTo>
                  <a:cubicBezTo>
                    <a:pt x="13347" y="825"/>
                    <a:pt x="13082" y="722"/>
                    <a:pt x="12901" y="696"/>
                  </a:cubicBezTo>
                  <a:cubicBezTo>
                    <a:pt x="12594" y="655"/>
                    <a:pt x="12293" y="635"/>
                    <a:pt x="11996" y="635"/>
                  </a:cubicBezTo>
                  <a:cubicBezTo>
                    <a:pt x="10880" y="635"/>
                    <a:pt x="9841" y="919"/>
                    <a:pt x="8908" y="1427"/>
                  </a:cubicBezTo>
                  <a:cubicBezTo>
                    <a:pt x="7978" y="919"/>
                    <a:pt x="6938" y="635"/>
                    <a:pt x="5823" y="635"/>
                  </a:cubicBezTo>
                  <a:cubicBezTo>
                    <a:pt x="5527" y="635"/>
                    <a:pt x="5226" y="655"/>
                    <a:pt x="4920" y="696"/>
                  </a:cubicBezTo>
                  <a:cubicBezTo>
                    <a:pt x="4735" y="722"/>
                    <a:pt x="4473" y="825"/>
                    <a:pt x="4267" y="825"/>
                  </a:cubicBezTo>
                  <a:cubicBezTo>
                    <a:pt x="4219" y="825"/>
                    <a:pt x="4173" y="820"/>
                    <a:pt x="4133" y="805"/>
                  </a:cubicBezTo>
                  <a:cubicBezTo>
                    <a:pt x="3950" y="738"/>
                    <a:pt x="3711" y="394"/>
                    <a:pt x="3574" y="253"/>
                  </a:cubicBezTo>
                  <a:cubicBezTo>
                    <a:pt x="3525" y="204"/>
                    <a:pt x="3483" y="155"/>
                    <a:pt x="3437" y="105"/>
                  </a:cubicBezTo>
                  <a:cubicBezTo>
                    <a:pt x="3124" y="95"/>
                    <a:pt x="2811" y="89"/>
                    <a:pt x="2498" y="74"/>
                  </a:cubicBezTo>
                  <a:cubicBezTo>
                    <a:pt x="1666" y="46"/>
                    <a:pt x="833" y="1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9"/>
            <p:cNvSpPr/>
            <p:nvPr/>
          </p:nvSpPr>
          <p:spPr>
            <a:xfrm>
              <a:off x="4666050" y="3036125"/>
              <a:ext cx="68025" cy="44275"/>
            </a:xfrm>
            <a:custGeom>
              <a:rect b="b" l="l" r="r" t="t"/>
              <a:pathLst>
                <a:path extrusionOk="0" h="1771" w="2721">
                  <a:moveTo>
                    <a:pt x="2578" y="1"/>
                  </a:moveTo>
                  <a:cubicBezTo>
                    <a:pt x="1736" y="1"/>
                    <a:pt x="892" y="30"/>
                    <a:pt x="46" y="97"/>
                  </a:cubicBezTo>
                  <a:cubicBezTo>
                    <a:pt x="1" y="806"/>
                    <a:pt x="240" y="1477"/>
                    <a:pt x="992" y="1720"/>
                  </a:cubicBezTo>
                  <a:cubicBezTo>
                    <a:pt x="1097" y="1754"/>
                    <a:pt x="1205" y="1770"/>
                    <a:pt x="1313" y="1770"/>
                  </a:cubicBezTo>
                  <a:cubicBezTo>
                    <a:pt x="1846" y="1770"/>
                    <a:pt x="2366" y="1377"/>
                    <a:pt x="2507" y="862"/>
                  </a:cubicBezTo>
                  <a:cubicBezTo>
                    <a:pt x="2584" y="574"/>
                    <a:pt x="2654" y="290"/>
                    <a:pt x="2721" y="1"/>
                  </a:cubicBezTo>
                  <a:cubicBezTo>
                    <a:pt x="2673" y="1"/>
                    <a:pt x="2626" y="1"/>
                    <a:pt x="25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9"/>
            <p:cNvSpPr/>
            <p:nvPr/>
          </p:nvSpPr>
          <p:spPr>
            <a:xfrm>
              <a:off x="4749700" y="3103100"/>
              <a:ext cx="458275" cy="62750"/>
            </a:xfrm>
            <a:custGeom>
              <a:rect b="b" l="l" r="r" t="t"/>
              <a:pathLst>
                <a:path extrusionOk="0" h="2510" w="18331">
                  <a:moveTo>
                    <a:pt x="9133" y="1973"/>
                  </a:moveTo>
                  <a:lnTo>
                    <a:pt x="9133" y="1973"/>
                  </a:lnTo>
                  <a:cubicBezTo>
                    <a:pt x="9133" y="1974"/>
                    <a:pt x="9132" y="1975"/>
                    <a:pt x="9131" y="1976"/>
                  </a:cubicBezTo>
                  <a:lnTo>
                    <a:pt x="9131" y="1976"/>
                  </a:lnTo>
                  <a:cubicBezTo>
                    <a:pt x="9132" y="1975"/>
                    <a:pt x="9133" y="1974"/>
                    <a:pt x="9133" y="1973"/>
                  </a:cubicBezTo>
                  <a:close/>
                  <a:moveTo>
                    <a:pt x="10824" y="0"/>
                  </a:moveTo>
                  <a:cubicBezTo>
                    <a:pt x="9629" y="106"/>
                    <a:pt x="8435" y="281"/>
                    <a:pt x="7240" y="365"/>
                  </a:cubicBezTo>
                  <a:cubicBezTo>
                    <a:pt x="6818" y="394"/>
                    <a:pt x="6396" y="406"/>
                    <a:pt x="5974" y="406"/>
                  </a:cubicBezTo>
                  <a:cubicBezTo>
                    <a:pt x="4944" y="406"/>
                    <a:pt x="3915" y="333"/>
                    <a:pt x="2886" y="243"/>
                  </a:cubicBezTo>
                  <a:cubicBezTo>
                    <a:pt x="2376" y="197"/>
                    <a:pt x="1870" y="148"/>
                    <a:pt x="1360" y="102"/>
                  </a:cubicBezTo>
                  <a:cubicBezTo>
                    <a:pt x="746" y="795"/>
                    <a:pt x="272" y="1617"/>
                    <a:pt x="1" y="2509"/>
                  </a:cubicBezTo>
                  <a:cubicBezTo>
                    <a:pt x="650" y="2476"/>
                    <a:pt x="1298" y="2457"/>
                    <a:pt x="1947" y="2457"/>
                  </a:cubicBezTo>
                  <a:cubicBezTo>
                    <a:pt x="2328" y="2457"/>
                    <a:pt x="2709" y="2464"/>
                    <a:pt x="3089" y="2478"/>
                  </a:cubicBezTo>
                  <a:cubicBezTo>
                    <a:pt x="3128" y="2415"/>
                    <a:pt x="3167" y="2352"/>
                    <a:pt x="3206" y="2292"/>
                  </a:cubicBezTo>
                  <a:cubicBezTo>
                    <a:pt x="3240" y="2242"/>
                    <a:pt x="3293" y="2186"/>
                    <a:pt x="3325" y="2133"/>
                  </a:cubicBezTo>
                  <a:cubicBezTo>
                    <a:pt x="3329" y="2130"/>
                    <a:pt x="3332" y="2126"/>
                    <a:pt x="3332" y="2123"/>
                  </a:cubicBezTo>
                  <a:cubicBezTo>
                    <a:pt x="3434" y="2007"/>
                    <a:pt x="3540" y="1891"/>
                    <a:pt x="3649" y="1782"/>
                  </a:cubicBezTo>
                  <a:cubicBezTo>
                    <a:pt x="3764" y="1666"/>
                    <a:pt x="3887" y="1557"/>
                    <a:pt x="4014" y="1452"/>
                  </a:cubicBezTo>
                  <a:cubicBezTo>
                    <a:pt x="4070" y="1409"/>
                    <a:pt x="4130" y="1371"/>
                    <a:pt x="4189" y="1332"/>
                  </a:cubicBezTo>
                  <a:cubicBezTo>
                    <a:pt x="4408" y="1184"/>
                    <a:pt x="4640" y="1058"/>
                    <a:pt x="4875" y="946"/>
                  </a:cubicBezTo>
                  <a:cubicBezTo>
                    <a:pt x="5173" y="829"/>
                    <a:pt x="5475" y="745"/>
                    <a:pt x="5788" y="693"/>
                  </a:cubicBezTo>
                  <a:cubicBezTo>
                    <a:pt x="5921" y="680"/>
                    <a:pt x="6055" y="674"/>
                    <a:pt x="6189" y="674"/>
                  </a:cubicBezTo>
                  <a:cubicBezTo>
                    <a:pt x="6314" y="674"/>
                    <a:pt x="6438" y="679"/>
                    <a:pt x="6562" y="689"/>
                  </a:cubicBezTo>
                  <a:cubicBezTo>
                    <a:pt x="6653" y="707"/>
                    <a:pt x="6748" y="724"/>
                    <a:pt x="6839" y="745"/>
                  </a:cubicBezTo>
                  <a:cubicBezTo>
                    <a:pt x="6766" y="837"/>
                    <a:pt x="6692" y="931"/>
                    <a:pt x="6622" y="1027"/>
                  </a:cubicBezTo>
                  <a:cubicBezTo>
                    <a:pt x="6344" y="1406"/>
                    <a:pt x="6119" y="1820"/>
                    <a:pt x="5954" y="2256"/>
                  </a:cubicBezTo>
                  <a:cubicBezTo>
                    <a:pt x="6653" y="2284"/>
                    <a:pt x="7356" y="2334"/>
                    <a:pt x="8055" y="2368"/>
                  </a:cubicBezTo>
                  <a:cubicBezTo>
                    <a:pt x="8326" y="2379"/>
                    <a:pt x="8596" y="2383"/>
                    <a:pt x="8867" y="2390"/>
                  </a:cubicBezTo>
                  <a:cubicBezTo>
                    <a:pt x="8930" y="2277"/>
                    <a:pt x="8997" y="2169"/>
                    <a:pt x="9071" y="2063"/>
                  </a:cubicBezTo>
                  <a:cubicBezTo>
                    <a:pt x="9081" y="2045"/>
                    <a:pt x="9095" y="2028"/>
                    <a:pt x="9106" y="2010"/>
                  </a:cubicBezTo>
                  <a:cubicBezTo>
                    <a:pt x="9127" y="1986"/>
                    <a:pt x="9148" y="1961"/>
                    <a:pt x="9165" y="1937"/>
                  </a:cubicBezTo>
                  <a:cubicBezTo>
                    <a:pt x="9186" y="1961"/>
                    <a:pt x="9204" y="1986"/>
                    <a:pt x="9225" y="2010"/>
                  </a:cubicBezTo>
                  <a:cubicBezTo>
                    <a:pt x="9240" y="2028"/>
                    <a:pt x="9250" y="2045"/>
                    <a:pt x="9264" y="2063"/>
                  </a:cubicBezTo>
                  <a:cubicBezTo>
                    <a:pt x="9334" y="2169"/>
                    <a:pt x="9405" y="2277"/>
                    <a:pt x="9468" y="2390"/>
                  </a:cubicBezTo>
                  <a:cubicBezTo>
                    <a:pt x="9739" y="2383"/>
                    <a:pt x="10005" y="2379"/>
                    <a:pt x="10276" y="2368"/>
                  </a:cubicBezTo>
                  <a:cubicBezTo>
                    <a:pt x="10979" y="2334"/>
                    <a:pt x="11679" y="2284"/>
                    <a:pt x="12381" y="2256"/>
                  </a:cubicBezTo>
                  <a:cubicBezTo>
                    <a:pt x="12213" y="1820"/>
                    <a:pt x="11991" y="1406"/>
                    <a:pt x="11710" y="1027"/>
                  </a:cubicBezTo>
                  <a:cubicBezTo>
                    <a:pt x="11640" y="931"/>
                    <a:pt x="11569" y="837"/>
                    <a:pt x="11496" y="745"/>
                  </a:cubicBezTo>
                  <a:cubicBezTo>
                    <a:pt x="11587" y="724"/>
                    <a:pt x="11679" y="707"/>
                    <a:pt x="11770" y="689"/>
                  </a:cubicBezTo>
                  <a:cubicBezTo>
                    <a:pt x="11895" y="679"/>
                    <a:pt x="12019" y="674"/>
                    <a:pt x="12143" y="674"/>
                  </a:cubicBezTo>
                  <a:cubicBezTo>
                    <a:pt x="12277" y="674"/>
                    <a:pt x="12410" y="680"/>
                    <a:pt x="12543" y="693"/>
                  </a:cubicBezTo>
                  <a:cubicBezTo>
                    <a:pt x="12855" y="745"/>
                    <a:pt x="13161" y="829"/>
                    <a:pt x="13457" y="946"/>
                  </a:cubicBezTo>
                  <a:cubicBezTo>
                    <a:pt x="13695" y="1058"/>
                    <a:pt x="13924" y="1184"/>
                    <a:pt x="14146" y="1332"/>
                  </a:cubicBezTo>
                  <a:cubicBezTo>
                    <a:pt x="14205" y="1371"/>
                    <a:pt x="14261" y="1409"/>
                    <a:pt x="14318" y="1452"/>
                  </a:cubicBezTo>
                  <a:cubicBezTo>
                    <a:pt x="14444" y="1557"/>
                    <a:pt x="14567" y="1666"/>
                    <a:pt x="14683" y="1782"/>
                  </a:cubicBezTo>
                  <a:cubicBezTo>
                    <a:pt x="14795" y="1891"/>
                    <a:pt x="14901" y="2007"/>
                    <a:pt x="14999" y="2123"/>
                  </a:cubicBezTo>
                  <a:cubicBezTo>
                    <a:pt x="15003" y="2126"/>
                    <a:pt x="15003" y="2130"/>
                    <a:pt x="15006" y="2133"/>
                  </a:cubicBezTo>
                  <a:cubicBezTo>
                    <a:pt x="15041" y="2186"/>
                    <a:pt x="15090" y="2242"/>
                    <a:pt x="15126" y="2292"/>
                  </a:cubicBezTo>
                  <a:cubicBezTo>
                    <a:pt x="15168" y="2352"/>
                    <a:pt x="15203" y="2415"/>
                    <a:pt x="15242" y="2478"/>
                  </a:cubicBezTo>
                  <a:cubicBezTo>
                    <a:pt x="15623" y="2464"/>
                    <a:pt x="16003" y="2457"/>
                    <a:pt x="16384" y="2457"/>
                  </a:cubicBezTo>
                  <a:cubicBezTo>
                    <a:pt x="17033" y="2457"/>
                    <a:pt x="17682" y="2476"/>
                    <a:pt x="18331" y="2509"/>
                  </a:cubicBezTo>
                  <a:cubicBezTo>
                    <a:pt x="18060" y="1617"/>
                    <a:pt x="17589" y="795"/>
                    <a:pt x="16971" y="102"/>
                  </a:cubicBezTo>
                  <a:cubicBezTo>
                    <a:pt x="16465" y="148"/>
                    <a:pt x="15955" y="197"/>
                    <a:pt x="15445" y="243"/>
                  </a:cubicBezTo>
                  <a:cubicBezTo>
                    <a:pt x="14424" y="334"/>
                    <a:pt x="13402" y="406"/>
                    <a:pt x="12380" y="406"/>
                  </a:cubicBezTo>
                  <a:cubicBezTo>
                    <a:pt x="11979" y="406"/>
                    <a:pt x="11577" y="395"/>
                    <a:pt x="11176" y="370"/>
                  </a:cubicBezTo>
                  <a:cubicBezTo>
                    <a:pt x="11063" y="243"/>
                    <a:pt x="10944" y="120"/>
                    <a:pt x="108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9"/>
            <p:cNvSpPr/>
            <p:nvPr/>
          </p:nvSpPr>
          <p:spPr>
            <a:xfrm>
              <a:off x="4742050" y="3164525"/>
              <a:ext cx="84900" cy="74875"/>
            </a:xfrm>
            <a:custGeom>
              <a:rect b="b" l="l" r="r" t="t"/>
              <a:pathLst>
                <a:path extrusionOk="0" h="2995" w="3396">
                  <a:moveTo>
                    <a:pt x="2253" y="0"/>
                  </a:moveTo>
                  <a:cubicBezTo>
                    <a:pt x="1604" y="0"/>
                    <a:pt x="956" y="19"/>
                    <a:pt x="307" y="52"/>
                  </a:cubicBezTo>
                  <a:cubicBezTo>
                    <a:pt x="254" y="228"/>
                    <a:pt x="211" y="404"/>
                    <a:pt x="173" y="579"/>
                  </a:cubicBezTo>
                  <a:cubicBezTo>
                    <a:pt x="4" y="1398"/>
                    <a:pt x="1" y="2206"/>
                    <a:pt x="148" y="2994"/>
                  </a:cubicBezTo>
                  <a:cubicBezTo>
                    <a:pt x="1079" y="2931"/>
                    <a:pt x="2011" y="2892"/>
                    <a:pt x="2942" y="2868"/>
                  </a:cubicBezTo>
                  <a:cubicBezTo>
                    <a:pt x="2910" y="2741"/>
                    <a:pt x="2886" y="2615"/>
                    <a:pt x="2865" y="2488"/>
                  </a:cubicBezTo>
                  <a:cubicBezTo>
                    <a:pt x="2829" y="2136"/>
                    <a:pt x="2826" y="1785"/>
                    <a:pt x="2861" y="1437"/>
                  </a:cubicBezTo>
                  <a:cubicBezTo>
                    <a:pt x="2918" y="1131"/>
                    <a:pt x="2998" y="836"/>
                    <a:pt x="3108" y="544"/>
                  </a:cubicBezTo>
                  <a:cubicBezTo>
                    <a:pt x="3192" y="365"/>
                    <a:pt x="3290" y="190"/>
                    <a:pt x="3395" y="21"/>
                  </a:cubicBezTo>
                  <a:cubicBezTo>
                    <a:pt x="3015" y="7"/>
                    <a:pt x="2634" y="0"/>
                    <a:pt x="22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9"/>
            <p:cNvSpPr/>
            <p:nvPr/>
          </p:nvSpPr>
          <p:spPr>
            <a:xfrm>
              <a:off x="4986400" y="3159500"/>
              <a:ext cx="84450" cy="74100"/>
            </a:xfrm>
            <a:custGeom>
              <a:rect b="b" l="l" r="r" t="t"/>
              <a:pathLst>
                <a:path extrusionOk="0" h="2964" w="3378">
                  <a:moveTo>
                    <a:pt x="2913" y="0"/>
                  </a:moveTo>
                  <a:cubicBezTo>
                    <a:pt x="2211" y="28"/>
                    <a:pt x="1511" y="78"/>
                    <a:pt x="808" y="112"/>
                  </a:cubicBezTo>
                  <a:cubicBezTo>
                    <a:pt x="537" y="123"/>
                    <a:pt x="271" y="127"/>
                    <a:pt x="0" y="134"/>
                  </a:cubicBezTo>
                  <a:cubicBezTo>
                    <a:pt x="60" y="243"/>
                    <a:pt x="119" y="352"/>
                    <a:pt x="172" y="464"/>
                  </a:cubicBezTo>
                  <a:cubicBezTo>
                    <a:pt x="292" y="777"/>
                    <a:pt x="376" y="1097"/>
                    <a:pt x="432" y="1424"/>
                  </a:cubicBezTo>
                  <a:cubicBezTo>
                    <a:pt x="471" y="1793"/>
                    <a:pt x="471" y="2158"/>
                    <a:pt x="432" y="2527"/>
                  </a:cubicBezTo>
                  <a:cubicBezTo>
                    <a:pt x="407" y="2675"/>
                    <a:pt x="376" y="2819"/>
                    <a:pt x="341" y="2963"/>
                  </a:cubicBezTo>
                  <a:cubicBezTo>
                    <a:pt x="1437" y="2928"/>
                    <a:pt x="2548" y="2889"/>
                    <a:pt x="3282" y="2871"/>
                  </a:cubicBezTo>
                  <a:cubicBezTo>
                    <a:pt x="3377" y="1898"/>
                    <a:pt x="3261" y="904"/>
                    <a:pt x="29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9"/>
            <p:cNvSpPr/>
            <p:nvPr/>
          </p:nvSpPr>
          <p:spPr>
            <a:xfrm>
              <a:off x="4745750" y="3231275"/>
              <a:ext cx="466200" cy="81075"/>
            </a:xfrm>
            <a:custGeom>
              <a:rect b="b" l="l" r="r" t="t"/>
              <a:pathLst>
                <a:path extrusionOk="0" h="3243" w="18648">
                  <a:moveTo>
                    <a:pt x="5743" y="0"/>
                  </a:moveTo>
                  <a:cubicBezTo>
                    <a:pt x="5848" y="1087"/>
                    <a:pt x="6217" y="2141"/>
                    <a:pt x="6825" y="3002"/>
                  </a:cubicBezTo>
                  <a:cubicBezTo>
                    <a:pt x="6818" y="3002"/>
                    <a:pt x="6814" y="3002"/>
                    <a:pt x="6807" y="3005"/>
                  </a:cubicBezTo>
                  <a:cubicBezTo>
                    <a:pt x="6614" y="3025"/>
                    <a:pt x="6420" y="3034"/>
                    <a:pt x="6225" y="3034"/>
                  </a:cubicBezTo>
                  <a:cubicBezTo>
                    <a:pt x="6031" y="3034"/>
                    <a:pt x="5836" y="3025"/>
                    <a:pt x="5641" y="3005"/>
                  </a:cubicBezTo>
                  <a:cubicBezTo>
                    <a:pt x="5286" y="2942"/>
                    <a:pt x="4934" y="2847"/>
                    <a:pt x="4597" y="2717"/>
                  </a:cubicBezTo>
                  <a:cubicBezTo>
                    <a:pt x="4481" y="2665"/>
                    <a:pt x="4368" y="2608"/>
                    <a:pt x="4256" y="2545"/>
                  </a:cubicBezTo>
                  <a:cubicBezTo>
                    <a:pt x="4200" y="2509"/>
                    <a:pt x="4147" y="2475"/>
                    <a:pt x="4091" y="2439"/>
                  </a:cubicBezTo>
                  <a:cubicBezTo>
                    <a:pt x="4042" y="2404"/>
                    <a:pt x="3993" y="2369"/>
                    <a:pt x="3943" y="2334"/>
                  </a:cubicBezTo>
                  <a:cubicBezTo>
                    <a:pt x="3930" y="2320"/>
                    <a:pt x="3912" y="2306"/>
                    <a:pt x="3898" y="2292"/>
                  </a:cubicBezTo>
                  <a:cubicBezTo>
                    <a:pt x="3852" y="2256"/>
                    <a:pt x="3813" y="2218"/>
                    <a:pt x="3774" y="2180"/>
                  </a:cubicBezTo>
                  <a:cubicBezTo>
                    <a:pt x="3732" y="2133"/>
                    <a:pt x="3690" y="2084"/>
                    <a:pt x="3651" y="2035"/>
                  </a:cubicBezTo>
                  <a:cubicBezTo>
                    <a:pt x="3648" y="2032"/>
                    <a:pt x="3648" y="2028"/>
                    <a:pt x="3645" y="2024"/>
                  </a:cubicBezTo>
                  <a:cubicBezTo>
                    <a:pt x="3564" y="1912"/>
                    <a:pt x="3487" y="1800"/>
                    <a:pt x="3413" y="1680"/>
                  </a:cubicBezTo>
                  <a:cubicBezTo>
                    <a:pt x="3268" y="1452"/>
                    <a:pt x="3145" y="1210"/>
                    <a:pt x="3033" y="963"/>
                  </a:cubicBezTo>
                  <a:cubicBezTo>
                    <a:pt x="2934" y="714"/>
                    <a:pt x="2858" y="457"/>
                    <a:pt x="2794" y="198"/>
                  </a:cubicBezTo>
                  <a:cubicBezTo>
                    <a:pt x="1863" y="222"/>
                    <a:pt x="931" y="261"/>
                    <a:pt x="0" y="324"/>
                  </a:cubicBezTo>
                  <a:cubicBezTo>
                    <a:pt x="102" y="865"/>
                    <a:pt x="278" y="1399"/>
                    <a:pt x="521" y="1919"/>
                  </a:cubicBezTo>
                  <a:cubicBezTo>
                    <a:pt x="725" y="2348"/>
                    <a:pt x="984" y="2777"/>
                    <a:pt x="1286" y="3181"/>
                  </a:cubicBezTo>
                  <a:cubicBezTo>
                    <a:pt x="1455" y="3160"/>
                    <a:pt x="1623" y="3140"/>
                    <a:pt x="1794" y="3140"/>
                  </a:cubicBezTo>
                  <a:cubicBezTo>
                    <a:pt x="1826" y="3140"/>
                    <a:pt x="1859" y="3140"/>
                    <a:pt x="1891" y="3142"/>
                  </a:cubicBezTo>
                  <a:cubicBezTo>
                    <a:pt x="2207" y="3156"/>
                    <a:pt x="2527" y="3205"/>
                    <a:pt x="2843" y="3230"/>
                  </a:cubicBezTo>
                  <a:cubicBezTo>
                    <a:pt x="2955" y="3239"/>
                    <a:pt x="3064" y="3243"/>
                    <a:pt x="3173" y="3243"/>
                  </a:cubicBezTo>
                  <a:cubicBezTo>
                    <a:pt x="3726" y="3243"/>
                    <a:pt x="4252" y="3140"/>
                    <a:pt x="4819" y="3114"/>
                  </a:cubicBezTo>
                  <a:cubicBezTo>
                    <a:pt x="5115" y="3101"/>
                    <a:pt x="5421" y="3092"/>
                    <a:pt x="5728" y="3092"/>
                  </a:cubicBezTo>
                  <a:cubicBezTo>
                    <a:pt x="6222" y="3092"/>
                    <a:pt x="6721" y="3115"/>
                    <a:pt x="7198" y="3177"/>
                  </a:cubicBezTo>
                  <a:cubicBezTo>
                    <a:pt x="7366" y="3199"/>
                    <a:pt x="7539" y="3207"/>
                    <a:pt x="7715" y="3207"/>
                  </a:cubicBezTo>
                  <a:cubicBezTo>
                    <a:pt x="8278" y="3207"/>
                    <a:pt x="8870" y="3122"/>
                    <a:pt x="9408" y="3114"/>
                  </a:cubicBezTo>
                  <a:cubicBezTo>
                    <a:pt x="9421" y="3114"/>
                    <a:pt x="9434" y="3114"/>
                    <a:pt x="9447" y="3114"/>
                  </a:cubicBezTo>
                  <a:cubicBezTo>
                    <a:pt x="9937" y="3114"/>
                    <a:pt x="10376" y="3208"/>
                    <a:pt x="10843" y="3208"/>
                  </a:cubicBezTo>
                  <a:cubicBezTo>
                    <a:pt x="10977" y="3208"/>
                    <a:pt x="11113" y="3201"/>
                    <a:pt x="11253" y="3181"/>
                  </a:cubicBezTo>
                  <a:cubicBezTo>
                    <a:pt x="11422" y="3160"/>
                    <a:pt x="11587" y="3132"/>
                    <a:pt x="11752" y="3103"/>
                  </a:cubicBezTo>
                  <a:lnTo>
                    <a:pt x="11752" y="3103"/>
                  </a:lnTo>
                  <a:cubicBezTo>
                    <a:pt x="11741" y="3118"/>
                    <a:pt x="11727" y="3132"/>
                    <a:pt x="11717" y="3145"/>
                  </a:cubicBezTo>
                  <a:cubicBezTo>
                    <a:pt x="12115" y="3107"/>
                    <a:pt x="12526" y="3092"/>
                    <a:pt x="12932" y="3092"/>
                  </a:cubicBezTo>
                  <a:cubicBezTo>
                    <a:pt x="13235" y="3092"/>
                    <a:pt x="13536" y="3100"/>
                    <a:pt x="13829" y="3114"/>
                  </a:cubicBezTo>
                  <a:cubicBezTo>
                    <a:pt x="14396" y="3140"/>
                    <a:pt x="14921" y="3243"/>
                    <a:pt x="15474" y="3243"/>
                  </a:cubicBezTo>
                  <a:cubicBezTo>
                    <a:pt x="15583" y="3243"/>
                    <a:pt x="15693" y="3239"/>
                    <a:pt x="15804" y="3230"/>
                  </a:cubicBezTo>
                  <a:cubicBezTo>
                    <a:pt x="16124" y="3205"/>
                    <a:pt x="16440" y="3156"/>
                    <a:pt x="16760" y="3142"/>
                  </a:cubicBezTo>
                  <a:cubicBezTo>
                    <a:pt x="16792" y="3140"/>
                    <a:pt x="16823" y="3140"/>
                    <a:pt x="16855" y="3140"/>
                  </a:cubicBezTo>
                  <a:cubicBezTo>
                    <a:pt x="17024" y="3140"/>
                    <a:pt x="17193" y="3160"/>
                    <a:pt x="17364" y="3181"/>
                  </a:cubicBezTo>
                  <a:cubicBezTo>
                    <a:pt x="17666" y="2777"/>
                    <a:pt x="17923" y="2348"/>
                    <a:pt x="18127" y="1919"/>
                  </a:cubicBezTo>
                  <a:cubicBezTo>
                    <a:pt x="18373" y="1399"/>
                    <a:pt x="18545" y="865"/>
                    <a:pt x="18647" y="324"/>
                  </a:cubicBezTo>
                  <a:cubicBezTo>
                    <a:pt x="17715" y="261"/>
                    <a:pt x="16784" y="222"/>
                    <a:pt x="15853" y="198"/>
                  </a:cubicBezTo>
                  <a:cubicBezTo>
                    <a:pt x="15793" y="457"/>
                    <a:pt x="15712" y="714"/>
                    <a:pt x="15618" y="963"/>
                  </a:cubicBezTo>
                  <a:cubicBezTo>
                    <a:pt x="15506" y="1210"/>
                    <a:pt x="15382" y="1452"/>
                    <a:pt x="15238" y="1680"/>
                  </a:cubicBezTo>
                  <a:cubicBezTo>
                    <a:pt x="15164" y="1800"/>
                    <a:pt x="15087" y="1912"/>
                    <a:pt x="15003" y="2024"/>
                  </a:cubicBezTo>
                  <a:cubicBezTo>
                    <a:pt x="15003" y="2028"/>
                    <a:pt x="14999" y="2032"/>
                    <a:pt x="14999" y="2035"/>
                  </a:cubicBezTo>
                  <a:cubicBezTo>
                    <a:pt x="14957" y="2084"/>
                    <a:pt x="14919" y="2133"/>
                    <a:pt x="14876" y="2180"/>
                  </a:cubicBezTo>
                  <a:cubicBezTo>
                    <a:pt x="14834" y="2218"/>
                    <a:pt x="14795" y="2256"/>
                    <a:pt x="14753" y="2292"/>
                  </a:cubicBezTo>
                  <a:cubicBezTo>
                    <a:pt x="14735" y="2306"/>
                    <a:pt x="14721" y="2320"/>
                    <a:pt x="14704" y="2334"/>
                  </a:cubicBezTo>
                  <a:cubicBezTo>
                    <a:pt x="14655" y="2369"/>
                    <a:pt x="14606" y="2404"/>
                    <a:pt x="14557" y="2439"/>
                  </a:cubicBezTo>
                  <a:cubicBezTo>
                    <a:pt x="14504" y="2475"/>
                    <a:pt x="14447" y="2509"/>
                    <a:pt x="14391" y="2545"/>
                  </a:cubicBezTo>
                  <a:cubicBezTo>
                    <a:pt x="14283" y="2608"/>
                    <a:pt x="14166" y="2665"/>
                    <a:pt x="14051" y="2717"/>
                  </a:cubicBezTo>
                  <a:cubicBezTo>
                    <a:pt x="13713" y="2847"/>
                    <a:pt x="13365" y="2942"/>
                    <a:pt x="13006" y="3005"/>
                  </a:cubicBezTo>
                  <a:cubicBezTo>
                    <a:pt x="12812" y="3025"/>
                    <a:pt x="12617" y="3034"/>
                    <a:pt x="12422" y="3034"/>
                  </a:cubicBezTo>
                  <a:cubicBezTo>
                    <a:pt x="12227" y="3034"/>
                    <a:pt x="12033" y="3025"/>
                    <a:pt x="11840" y="3005"/>
                  </a:cubicBezTo>
                  <a:cubicBezTo>
                    <a:pt x="11832" y="3002"/>
                    <a:pt x="11829" y="3002"/>
                    <a:pt x="11826" y="3002"/>
                  </a:cubicBezTo>
                  <a:cubicBezTo>
                    <a:pt x="12430" y="2141"/>
                    <a:pt x="12802" y="1087"/>
                    <a:pt x="12908" y="0"/>
                  </a:cubicBezTo>
                  <a:lnTo>
                    <a:pt x="12908" y="0"/>
                  </a:lnTo>
                  <a:cubicBezTo>
                    <a:pt x="12174" y="18"/>
                    <a:pt x="11063" y="57"/>
                    <a:pt x="9967" y="92"/>
                  </a:cubicBezTo>
                  <a:cubicBezTo>
                    <a:pt x="9907" y="331"/>
                    <a:pt x="9837" y="563"/>
                    <a:pt x="9745" y="791"/>
                  </a:cubicBezTo>
                  <a:cubicBezTo>
                    <a:pt x="9647" y="1006"/>
                    <a:pt x="9531" y="1216"/>
                    <a:pt x="9401" y="1416"/>
                  </a:cubicBezTo>
                  <a:cubicBezTo>
                    <a:pt x="9376" y="1455"/>
                    <a:pt x="9352" y="1494"/>
                    <a:pt x="9323" y="1533"/>
                  </a:cubicBezTo>
                  <a:cubicBezTo>
                    <a:pt x="9299" y="1494"/>
                    <a:pt x="9271" y="1455"/>
                    <a:pt x="9247" y="1416"/>
                  </a:cubicBezTo>
                  <a:cubicBezTo>
                    <a:pt x="9117" y="1216"/>
                    <a:pt x="9004" y="1006"/>
                    <a:pt x="8902" y="791"/>
                  </a:cubicBezTo>
                  <a:cubicBezTo>
                    <a:pt x="8814" y="563"/>
                    <a:pt x="8741" y="331"/>
                    <a:pt x="8684" y="92"/>
                  </a:cubicBezTo>
                  <a:cubicBezTo>
                    <a:pt x="7584" y="57"/>
                    <a:pt x="6477" y="18"/>
                    <a:pt x="57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9"/>
            <p:cNvSpPr/>
            <p:nvPr/>
          </p:nvSpPr>
          <p:spPr>
            <a:xfrm>
              <a:off x="5206900" y="2921750"/>
              <a:ext cx="32100" cy="46175"/>
            </a:xfrm>
            <a:custGeom>
              <a:rect b="b" l="l" r="r" t="t"/>
              <a:pathLst>
                <a:path extrusionOk="0" h="1847" w="1284">
                  <a:moveTo>
                    <a:pt x="636" y="1"/>
                  </a:moveTo>
                  <a:cubicBezTo>
                    <a:pt x="598" y="1"/>
                    <a:pt x="566" y="29"/>
                    <a:pt x="563" y="67"/>
                  </a:cubicBezTo>
                  <a:cubicBezTo>
                    <a:pt x="528" y="440"/>
                    <a:pt x="324" y="750"/>
                    <a:pt x="46" y="848"/>
                  </a:cubicBezTo>
                  <a:cubicBezTo>
                    <a:pt x="18" y="858"/>
                    <a:pt x="1" y="886"/>
                    <a:pt x="1" y="918"/>
                  </a:cubicBezTo>
                  <a:lnTo>
                    <a:pt x="1" y="932"/>
                  </a:lnTo>
                  <a:cubicBezTo>
                    <a:pt x="1" y="961"/>
                    <a:pt x="18" y="988"/>
                    <a:pt x="46" y="998"/>
                  </a:cubicBezTo>
                  <a:cubicBezTo>
                    <a:pt x="324" y="1101"/>
                    <a:pt x="528" y="1407"/>
                    <a:pt x="563" y="1783"/>
                  </a:cubicBezTo>
                  <a:cubicBezTo>
                    <a:pt x="566" y="1817"/>
                    <a:pt x="598" y="1846"/>
                    <a:pt x="636" y="1846"/>
                  </a:cubicBezTo>
                  <a:lnTo>
                    <a:pt x="647" y="1846"/>
                  </a:lnTo>
                  <a:cubicBezTo>
                    <a:pt x="686" y="1846"/>
                    <a:pt x="717" y="1817"/>
                    <a:pt x="721" y="1783"/>
                  </a:cubicBezTo>
                  <a:cubicBezTo>
                    <a:pt x="756" y="1407"/>
                    <a:pt x="960" y="1101"/>
                    <a:pt x="1238" y="998"/>
                  </a:cubicBezTo>
                  <a:cubicBezTo>
                    <a:pt x="1266" y="988"/>
                    <a:pt x="1283" y="961"/>
                    <a:pt x="1283" y="932"/>
                  </a:cubicBezTo>
                  <a:lnTo>
                    <a:pt x="1283" y="918"/>
                  </a:lnTo>
                  <a:cubicBezTo>
                    <a:pt x="1283" y="886"/>
                    <a:pt x="1266" y="858"/>
                    <a:pt x="1238" y="848"/>
                  </a:cubicBezTo>
                  <a:cubicBezTo>
                    <a:pt x="960" y="750"/>
                    <a:pt x="756" y="440"/>
                    <a:pt x="721" y="67"/>
                  </a:cubicBezTo>
                  <a:cubicBezTo>
                    <a:pt x="717" y="29"/>
                    <a:pt x="686" y="1"/>
                    <a:pt x="6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9"/>
            <p:cNvSpPr/>
            <p:nvPr/>
          </p:nvSpPr>
          <p:spPr>
            <a:xfrm>
              <a:off x="5238350" y="2979300"/>
              <a:ext cx="17150" cy="24625"/>
            </a:xfrm>
            <a:custGeom>
              <a:rect b="b" l="l" r="r" t="t"/>
              <a:pathLst>
                <a:path extrusionOk="0" h="985" w="686">
                  <a:moveTo>
                    <a:pt x="338" y="0"/>
                  </a:moveTo>
                  <a:cubicBezTo>
                    <a:pt x="321" y="0"/>
                    <a:pt x="303" y="15"/>
                    <a:pt x="303" y="36"/>
                  </a:cubicBezTo>
                  <a:cubicBezTo>
                    <a:pt x="282" y="236"/>
                    <a:pt x="173" y="398"/>
                    <a:pt x="25" y="454"/>
                  </a:cubicBezTo>
                  <a:cubicBezTo>
                    <a:pt x="11" y="458"/>
                    <a:pt x="1" y="472"/>
                    <a:pt x="1" y="489"/>
                  </a:cubicBezTo>
                  <a:lnTo>
                    <a:pt x="1" y="496"/>
                  </a:lnTo>
                  <a:cubicBezTo>
                    <a:pt x="1" y="514"/>
                    <a:pt x="11" y="528"/>
                    <a:pt x="25" y="531"/>
                  </a:cubicBezTo>
                  <a:cubicBezTo>
                    <a:pt x="173" y="584"/>
                    <a:pt x="282" y="749"/>
                    <a:pt x="303" y="949"/>
                  </a:cubicBezTo>
                  <a:cubicBezTo>
                    <a:pt x="303" y="967"/>
                    <a:pt x="321" y="985"/>
                    <a:pt x="338" y="985"/>
                  </a:cubicBezTo>
                  <a:lnTo>
                    <a:pt x="345" y="985"/>
                  </a:lnTo>
                  <a:cubicBezTo>
                    <a:pt x="366" y="985"/>
                    <a:pt x="384" y="967"/>
                    <a:pt x="384" y="949"/>
                  </a:cubicBezTo>
                  <a:cubicBezTo>
                    <a:pt x="405" y="749"/>
                    <a:pt x="514" y="584"/>
                    <a:pt x="658" y="531"/>
                  </a:cubicBezTo>
                  <a:cubicBezTo>
                    <a:pt x="676" y="528"/>
                    <a:pt x="686" y="514"/>
                    <a:pt x="686" y="496"/>
                  </a:cubicBezTo>
                  <a:lnTo>
                    <a:pt x="686" y="489"/>
                  </a:lnTo>
                  <a:cubicBezTo>
                    <a:pt x="686" y="472"/>
                    <a:pt x="676" y="458"/>
                    <a:pt x="658" y="454"/>
                  </a:cubicBezTo>
                  <a:cubicBezTo>
                    <a:pt x="514" y="398"/>
                    <a:pt x="405" y="236"/>
                    <a:pt x="384" y="36"/>
                  </a:cubicBezTo>
                  <a:cubicBezTo>
                    <a:pt x="384" y="15"/>
                    <a:pt x="366" y="0"/>
                    <a:pt x="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9"/>
            <p:cNvSpPr/>
            <p:nvPr/>
          </p:nvSpPr>
          <p:spPr>
            <a:xfrm>
              <a:off x="4817425" y="2921750"/>
              <a:ext cx="32200" cy="46175"/>
            </a:xfrm>
            <a:custGeom>
              <a:rect b="b" l="l" r="r" t="t"/>
              <a:pathLst>
                <a:path extrusionOk="0" h="1847" w="1288">
                  <a:moveTo>
                    <a:pt x="637" y="1"/>
                  </a:moveTo>
                  <a:cubicBezTo>
                    <a:pt x="602" y="1"/>
                    <a:pt x="570" y="29"/>
                    <a:pt x="567" y="67"/>
                  </a:cubicBezTo>
                  <a:cubicBezTo>
                    <a:pt x="528" y="440"/>
                    <a:pt x="328" y="750"/>
                    <a:pt x="51" y="848"/>
                  </a:cubicBezTo>
                  <a:cubicBezTo>
                    <a:pt x="22" y="858"/>
                    <a:pt x="1" y="886"/>
                    <a:pt x="1" y="918"/>
                  </a:cubicBezTo>
                  <a:lnTo>
                    <a:pt x="1" y="932"/>
                  </a:lnTo>
                  <a:cubicBezTo>
                    <a:pt x="1" y="961"/>
                    <a:pt x="22" y="988"/>
                    <a:pt x="51" y="998"/>
                  </a:cubicBezTo>
                  <a:cubicBezTo>
                    <a:pt x="328" y="1101"/>
                    <a:pt x="528" y="1407"/>
                    <a:pt x="567" y="1783"/>
                  </a:cubicBezTo>
                  <a:cubicBezTo>
                    <a:pt x="570" y="1817"/>
                    <a:pt x="602" y="1846"/>
                    <a:pt x="637" y="1846"/>
                  </a:cubicBezTo>
                  <a:lnTo>
                    <a:pt x="651" y="1846"/>
                  </a:lnTo>
                  <a:cubicBezTo>
                    <a:pt x="687" y="1846"/>
                    <a:pt x="718" y="1817"/>
                    <a:pt x="721" y="1783"/>
                  </a:cubicBezTo>
                  <a:cubicBezTo>
                    <a:pt x="760" y="1407"/>
                    <a:pt x="961" y="1101"/>
                    <a:pt x="1238" y="998"/>
                  </a:cubicBezTo>
                  <a:cubicBezTo>
                    <a:pt x="1266" y="988"/>
                    <a:pt x="1287" y="961"/>
                    <a:pt x="1287" y="932"/>
                  </a:cubicBezTo>
                  <a:lnTo>
                    <a:pt x="1287" y="918"/>
                  </a:lnTo>
                  <a:cubicBezTo>
                    <a:pt x="1287" y="886"/>
                    <a:pt x="1266" y="858"/>
                    <a:pt x="1238" y="848"/>
                  </a:cubicBezTo>
                  <a:cubicBezTo>
                    <a:pt x="961" y="750"/>
                    <a:pt x="760" y="440"/>
                    <a:pt x="721" y="67"/>
                  </a:cubicBezTo>
                  <a:cubicBezTo>
                    <a:pt x="718" y="29"/>
                    <a:pt x="687"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4795650" y="3008025"/>
              <a:ext cx="17150" cy="24550"/>
            </a:xfrm>
            <a:custGeom>
              <a:rect b="b" l="l" r="r" t="t"/>
              <a:pathLst>
                <a:path extrusionOk="0" h="982" w="686">
                  <a:moveTo>
                    <a:pt x="338" y="1"/>
                  </a:moveTo>
                  <a:cubicBezTo>
                    <a:pt x="320" y="1"/>
                    <a:pt x="303" y="14"/>
                    <a:pt x="303" y="36"/>
                  </a:cubicBezTo>
                  <a:cubicBezTo>
                    <a:pt x="281" y="233"/>
                    <a:pt x="173" y="398"/>
                    <a:pt x="25" y="451"/>
                  </a:cubicBezTo>
                  <a:cubicBezTo>
                    <a:pt x="11" y="457"/>
                    <a:pt x="1" y="472"/>
                    <a:pt x="1" y="486"/>
                  </a:cubicBezTo>
                  <a:lnTo>
                    <a:pt x="1" y="496"/>
                  </a:lnTo>
                  <a:cubicBezTo>
                    <a:pt x="1" y="510"/>
                    <a:pt x="11" y="525"/>
                    <a:pt x="25" y="532"/>
                  </a:cubicBezTo>
                  <a:cubicBezTo>
                    <a:pt x="173" y="584"/>
                    <a:pt x="281" y="749"/>
                    <a:pt x="303" y="946"/>
                  </a:cubicBezTo>
                  <a:cubicBezTo>
                    <a:pt x="303" y="968"/>
                    <a:pt x="320" y="981"/>
                    <a:pt x="338" y="981"/>
                  </a:cubicBezTo>
                  <a:lnTo>
                    <a:pt x="345" y="981"/>
                  </a:lnTo>
                  <a:cubicBezTo>
                    <a:pt x="366" y="981"/>
                    <a:pt x="383" y="968"/>
                    <a:pt x="383" y="946"/>
                  </a:cubicBezTo>
                  <a:cubicBezTo>
                    <a:pt x="405" y="749"/>
                    <a:pt x="510" y="584"/>
                    <a:pt x="658" y="532"/>
                  </a:cubicBezTo>
                  <a:cubicBezTo>
                    <a:pt x="675" y="525"/>
                    <a:pt x="685" y="510"/>
                    <a:pt x="685" y="496"/>
                  </a:cubicBezTo>
                  <a:lnTo>
                    <a:pt x="685" y="486"/>
                  </a:lnTo>
                  <a:cubicBezTo>
                    <a:pt x="685" y="472"/>
                    <a:pt x="675" y="457"/>
                    <a:pt x="658" y="451"/>
                  </a:cubicBezTo>
                  <a:cubicBezTo>
                    <a:pt x="510" y="398"/>
                    <a:pt x="405" y="233"/>
                    <a:pt x="383" y="36"/>
                  </a:cubicBezTo>
                  <a:cubicBezTo>
                    <a:pt x="383" y="14"/>
                    <a:pt x="366" y="1"/>
                    <a:pt x="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 name="Google Shape;512;p29"/>
          <p:cNvGrpSpPr/>
          <p:nvPr/>
        </p:nvGrpSpPr>
        <p:grpSpPr>
          <a:xfrm>
            <a:off x="3576906" y="2291251"/>
            <a:ext cx="1990179" cy="289651"/>
            <a:chOff x="3473325" y="4931350"/>
            <a:chExt cx="2819350" cy="541100"/>
          </a:xfrm>
        </p:grpSpPr>
        <p:sp>
          <p:nvSpPr>
            <p:cNvPr id="513" name="Google Shape;513;p29"/>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9"/>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9"/>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9"/>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9"/>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9"/>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23" name="Shape 523"/>
        <p:cNvGrpSpPr/>
        <p:nvPr/>
      </p:nvGrpSpPr>
      <p:grpSpPr>
        <a:xfrm>
          <a:off x="0" y="0"/>
          <a:ext cx="0" cy="0"/>
          <a:chOff x="0" y="0"/>
          <a:chExt cx="0" cy="0"/>
        </a:xfrm>
      </p:grpSpPr>
      <p:sp>
        <p:nvSpPr>
          <p:cNvPr id="524" name="Google Shape;524;p30"/>
          <p:cNvSpPr txBox="1"/>
          <p:nvPr>
            <p:ph type="title"/>
          </p:nvPr>
        </p:nvSpPr>
        <p:spPr>
          <a:xfrm>
            <a:off x="719750" y="918650"/>
            <a:ext cx="2439300" cy="159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US</a:t>
            </a:r>
            <a:endParaRPr/>
          </a:p>
        </p:txBody>
      </p:sp>
      <p:sp>
        <p:nvSpPr>
          <p:cNvPr id="525" name="Google Shape;525;p30"/>
          <p:cNvSpPr txBox="1"/>
          <p:nvPr>
            <p:ph idx="1" type="subTitle"/>
          </p:nvPr>
        </p:nvSpPr>
        <p:spPr>
          <a:xfrm flipH="1">
            <a:off x="719700" y="3263783"/>
            <a:ext cx="3599700" cy="129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a:t>
            </a:r>
            <a:r>
              <a:rPr lang="en"/>
              <a:t>could be the part of the presentation where you can introduce yourself, write your email…</a:t>
            </a:r>
            <a:endParaRPr>
              <a:solidFill>
                <a:srgbClr val="F3F3F3"/>
              </a:solidFill>
            </a:endParaRPr>
          </a:p>
        </p:txBody>
      </p:sp>
      <p:grpSp>
        <p:nvGrpSpPr>
          <p:cNvPr id="526" name="Google Shape;526;p30"/>
          <p:cNvGrpSpPr/>
          <p:nvPr/>
        </p:nvGrpSpPr>
        <p:grpSpPr>
          <a:xfrm>
            <a:off x="4571995" y="483251"/>
            <a:ext cx="3570503" cy="4118899"/>
            <a:chOff x="4571995" y="483251"/>
            <a:chExt cx="3570503" cy="4118899"/>
          </a:xfrm>
        </p:grpSpPr>
        <p:sp>
          <p:nvSpPr>
            <p:cNvPr id="527" name="Google Shape;527;p30"/>
            <p:cNvSpPr/>
            <p:nvPr/>
          </p:nvSpPr>
          <p:spPr>
            <a:xfrm>
              <a:off x="7410048" y="898835"/>
              <a:ext cx="401875"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6"/>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0"/>
            <p:cNvSpPr/>
            <p:nvPr/>
          </p:nvSpPr>
          <p:spPr>
            <a:xfrm rot="-2129756">
              <a:off x="5573841" y="545189"/>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 name="Google Shape;529;p30"/>
            <p:cNvGrpSpPr/>
            <p:nvPr/>
          </p:nvGrpSpPr>
          <p:grpSpPr>
            <a:xfrm>
              <a:off x="4571995" y="1238390"/>
              <a:ext cx="3570503" cy="3363760"/>
              <a:chOff x="4571995" y="1238390"/>
              <a:chExt cx="3570503" cy="3363760"/>
            </a:xfrm>
          </p:grpSpPr>
          <p:sp>
            <p:nvSpPr>
              <p:cNvPr id="530" name="Google Shape;530;p30"/>
              <p:cNvSpPr/>
              <p:nvPr/>
            </p:nvSpPr>
            <p:spPr>
              <a:xfrm flipH="1">
                <a:off x="5405679" y="4458343"/>
                <a:ext cx="2736819" cy="143807"/>
              </a:xfrm>
              <a:custGeom>
                <a:rect b="b" l="l" r="r" t="t"/>
                <a:pathLst>
                  <a:path extrusionOk="0" h="1320" w="7157">
                    <a:moveTo>
                      <a:pt x="3578" y="0"/>
                    </a:moveTo>
                    <a:cubicBezTo>
                      <a:pt x="5552" y="0"/>
                      <a:pt x="7156" y="294"/>
                      <a:pt x="7156" y="658"/>
                    </a:cubicBezTo>
                    <a:cubicBezTo>
                      <a:pt x="7156" y="1022"/>
                      <a:pt x="5552" y="1320"/>
                      <a:pt x="3578" y="1320"/>
                    </a:cubicBezTo>
                    <a:cubicBezTo>
                      <a:pt x="1604" y="1320"/>
                      <a:pt x="0" y="1022"/>
                      <a:pt x="0" y="658"/>
                    </a:cubicBezTo>
                    <a:cubicBezTo>
                      <a:pt x="0" y="294"/>
                      <a:pt x="1604" y="0"/>
                      <a:pt x="3578" y="0"/>
                    </a:cubicBezTo>
                    <a:close/>
                  </a:path>
                </a:pathLst>
              </a:custGeom>
              <a:solidFill>
                <a:srgbClr val="3C2555">
                  <a:alpha val="2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0"/>
              <p:cNvSpPr/>
              <p:nvPr/>
            </p:nvSpPr>
            <p:spPr>
              <a:xfrm>
                <a:off x="6912655" y="2529941"/>
                <a:ext cx="389421" cy="1904330"/>
              </a:xfrm>
              <a:custGeom>
                <a:rect b="b" l="l" r="r" t="t"/>
                <a:pathLst>
                  <a:path extrusionOk="0" h="24930" w="5098">
                    <a:moveTo>
                      <a:pt x="2466" y="0"/>
                    </a:moveTo>
                    <a:cubicBezTo>
                      <a:pt x="1272" y="0"/>
                      <a:pt x="0" y="2809"/>
                      <a:pt x="0" y="2809"/>
                    </a:cubicBezTo>
                    <a:lnTo>
                      <a:pt x="2028" y="24929"/>
                    </a:lnTo>
                    <a:lnTo>
                      <a:pt x="2630" y="24785"/>
                    </a:lnTo>
                    <a:cubicBezTo>
                      <a:pt x="3430" y="20747"/>
                      <a:pt x="4117" y="18687"/>
                      <a:pt x="4355" y="16961"/>
                    </a:cubicBezTo>
                    <a:cubicBezTo>
                      <a:pt x="4445" y="16295"/>
                      <a:pt x="4164" y="15131"/>
                      <a:pt x="3476" y="13587"/>
                    </a:cubicBezTo>
                    <a:cubicBezTo>
                      <a:pt x="3476" y="13587"/>
                      <a:pt x="5097" y="6685"/>
                      <a:pt x="3833" y="1913"/>
                    </a:cubicBezTo>
                    <a:cubicBezTo>
                      <a:pt x="3458" y="498"/>
                      <a:pt x="2969" y="0"/>
                      <a:pt x="24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0"/>
              <p:cNvSpPr/>
              <p:nvPr/>
            </p:nvSpPr>
            <p:spPr>
              <a:xfrm>
                <a:off x="6982778" y="2682868"/>
                <a:ext cx="131080" cy="1741473"/>
              </a:xfrm>
              <a:custGeom>
                <a:rect b="b" l="l" r="r" t="t"/>
                <a:pathLst>
                  <a:path extrusionOk="0" h="22798" w="1716">
                    <a:moveTo>
                      <a:pt x="87" y="19"/>
                    </a:moveTo>
                    <a:lnTo>
                      <a:pt x="83" y="23"/>
                    </a:lnTo>
                    <a:lnTo>
                      <a:pt x="80" y="26"/>
                    </a:lnTo>
                    <a:lnTo>
                      <a:pt x="77" y="33"/>
                    </a:lnTo>
                    <a:lnTo>
                      <a:pt x="77" y="36"/>
                    </a:lnTo>
                    <a:lnTo>
                      <a:pt x="73" y="41"/>
                    </a:lnTo>
                    <a:lnTo>
                      <a:pt x="70" y="48"/>
                    </a:lnTo>
                    <a:lnTo>
                      <a:pt x="70" y="48"/>
                    </a:lnTo>
                    <a:lnTo>
                      <a:pt x="65" y="51"/>
                    </a:lnTo>
                    <a:lnTo>
                      <a:pt x="65" y="58"/>
                    </a:lnTo>
                    <a:lnTo>
                      <a:pt x="65" y="58"/>
                    </a:lnTo>
                    <a:lnTo>
                      <a:pt x="62" y="62"/>
                    </a:lnTo>
                    <a:lnTo>
                      <a:pt x="58" y="69"/>
                    </a:lnTo>
                    <a:lnTo>
                      <a:pt x="58" y="69"/>
                    </a:lnTo>
                    <a:lnTo>
                      <a:pt x="58" y="76"/>
                    </a:lnTo>
                    <a:lnTo>
                      <a:pt x="55" y="84"/>
                    </a:lnTo>
                    <a:lnTo>
                      <a:pt x="55" y="91"/>
                    </a:lnTo>
                    <a:lnTo>
                      <a:pt x="51" y="98"/>
                    </a:lnTo>
                    <a:lnTo>
                      <a:pt x="48" y="112"/>
                    </a:lnTo>
                    <a:lnTo>
                      <a:pt x="44" y="127"/>
                    </a:lnTo>
                    <a:lnTo>
                      <a:pt x="44" y="144"/>
                    </a:lnTo>
                    <a:lnTo>
                      <a:pt x="40" y="163"/>
                    </a:lnTo>
                    <a:lnTo>
                      <a:pt x="40" y="181"/>
                    </a:lnTo>
                    <a:lnTo>
                      <a:pt x="40" y="202"/>
                    </a:lnTo>
                    <a:lnTo>
                      <a:pt x="37" y="221"/>
                    </a:lnTo>
                    <a:lnTo>
                      <a:pt x="37" y="242"/>
                    </a:lnTo>
                    <a:lnTo>
                      <a:pt x="37" y="264"/>
                    </a:lnTo>
                    <a:lnTo>
                      <a:pt x="40" y="285"/>
                    </a:lnTo>
                    <a:lnTo>
                      <a:pt x="40" y="310"/>
                    </a:lnTo>
                    <a:lnTo>
                      <a:pt x="40" y="332"/>
                    </a:lnTo>
                    <a:lnTo>
                      <a:pt x="44" y="357"/>
                    </a:lnTo>
                    <a:lnTo>
                      <a:pt x="44" y="382"/>
                    </a:lnTo>
                    <a:lnTo>
                      <a:pt x="48" y="404"/>
                    </a:lnTo>
                    <a:lnTo>
                      <a:pt x="51" y="430"/>
                    </a:lnTo>
                    <a:lnTo>
                      <a:pt x="55" y="458"/>
                    </a:lnTo>
                    <a:lnTo>
                      <a:pt x="58" y="483"/>
                    </a:lnTo>
                    <a:lnTo>
                      <a:pt x="62" y="508"/>
                    </a:lnTo>
                    <a:lnTo>
                      <a:pt x="70" y="563"/>
                    </a:lnTo>
                    <a:lnTo>
                      <a:pt x="77" y="616"/>
                    </a:lnTo>
                    <a:lnTo>
                      <a:pt x="87" y="671"/>
                    </a:lnTo>
                    <a:lnTo>
                      <a:pt x="95" y="724"/>
                    </a:lnTo>
                    <a:lnTo>
                      <a:pt x="105" y="779"/>
                    </a:lnTo>
                    <a:lnTo>
                      <a:pt x="116" y="833"/>
                    </a:lnTo>
                    <a:lnTo>
                      <a:pt x="127" y="887"/>
                    </a:lnTo>
                    <a:lnTo>
                      <a:pt x="134" y="919"/>
                    </a:lnTo>
                    <a:lnTo>
                      <a:pt x="148" y="992"/>
                    </a:lnTo>
                    <a:lnTo>
                      <a:pt x="166" y="1092"/>
                    </a:lnTo>
                    <a:lnTo>
                      <a:pt x="185" y="1182"/>
                    </a:lnTo>
                    <a:lnTo>
                      <a:pt x="191" y="1225"/>
                    </a:lnTo>
                    <a:lnTo>
                      <a:pt x="199" y="1261"/>
                    </a:lnTo>
                    <a:lnTo>
                      <a:pt x="203" y="1298"/>
                    </a:lnTo>
                    <a:lnTo>
                      <a:pt x="206" y="1333"/>
                    </a:lnTo>
                    <a:lnTo>
                      <a:pt x="210" y="1348"/>
                    </a:lnTo>
                    <a:lnTo>
                      <a:pt x="210" y="1362"/>
                    </a:lnTo>
                    <a:lnTo>
                      <a:pt x="213" y="1373"/>
                    </a:lnTo>
                    <a:lnTo>
                      <a:pt x="213" y="1388"/>
                    </a:lnTo>
                    <a:lnTo>
                      <a:pt x="231" y="1672"/>
                    </a:lnTo>
                    <a:lnTo>
                      <a:pt x="249" y="1956"/>
                    </a:lnTo>
                    <a:lnTo>
                      <a:pt x="268" y="2241"/>
                    </a:lnTo>
                    <a:lnTo>
                      <a:pt x="286" y="2529"/>
                    </a:lnTo>
                    <a:lnTo>
                      <a:pt x="303" y="2814"/>
                    </a:lnTo>
                    <a:lnTo>
                      <a:pt x="321" y="3102"/>
                    </a:lnTo>
                    <a:lnTo>
                      <a:pt x="336" y="3311"/>
                    </a:lnTo>
                    <a:lnTo>
                      <a:pt x="339" y="3386"/>
                    </a:lnTo>
                    <a:lnTo>
                      <a:pt x="351" y="3531"/>
                    </a:lnTo>
                    <a:lnTo>
                      <a:pt x="357" y="3675"/>
                    </a:lnTo>
                    <a:lnTo>
                      <a:pt x="368" y="3815"/>
                    </a:lnTo>
                    <a:lnTo>
                      <a:pt x="379" y="3959"/>
                    </a:lnTo>
                    <a:lnTo>
                      <a:pt x="389" y="4104"/>
                    </a:lnTo>
                    <a:lnTo>
                      <a:pt x="397" y="4247"/>
                    </a:lnTo>
                    <a:lnTo>
                      <a:pt x="411" y="4388"/>
                    </a:lnTo>
                    <a:lnTo>
                      <a:pt x="422" y="4532"/>
                    </a:lnTo>
                    <a:lnTo>
                      <a:pt x="433" y="4676"/>
                    </a:lnTo>
                    <a:lnTo>
                      <a:pt x="444" y="4820"/>
                    </a:lnTo>
                    <a:lnTo>
                      <a:pt x="451" y="4903"/>
                    </a:lnTo>
                    <a:lnTo>
                      <a:pt x="459" y="4960"/>
                    </a:lnTo>
                    <a:lnTo>
                      <a:pt x="469" y="5105"/>
                    </a:lnTo>
                    <a:lnTo>
                      <a:pt x="484" y="5245"/>
                    </a:lnTo>
                    <a:lnTo>
                      <a:pt x="498" y="5389"/>
                    </a:lnTo>
                    <a:lnTo>
                      <a:pt x="512" y="5530"/>
                    </a:lnTo>
                    <a:lnTo>
                      <a:pt x="527" y="5674"/>
                    </a:lnTo>
                    <a:lnTo>
                      <a:pt x="541" y="5814"/>
                    </a:lnTo>
                    <a:lnTo>
                      <a:pt x="555" y="5958"/>
                    </a:lnTo>
                    <a:lnTo>
                      <a:pt x="574" y="6109"/>
                    </a:lnTo>
                    <a:lnTo>
                      <a:pt x="592" y="6257"/>
                    </a:lnTo>
                    <a:lnTo>
                      <a:pt x="592" y="6260"/>
                    </a:lnTo>
                    <a:lnTo>
                      <a:pt x="606" y="6412"/>
                    </a:lnTo>
                    <a:lnTo>
                      <a:pt x="620" y="6563"/>
                    </a:lnTo>
                    <a:lnTo>
                      <a:pt x="635" y="6714"/>
                    </a:lnTo>
                    <a:lnTo>
                      <a:pt x="649" y="6866"/>
                    </a:lnTo>
                    <a:lnTo>
                      <a:pt x="663" y="7017"/>
                    </a:lnTo>
                    <a:lnTo>
                      <a:pt x="675" y="7168"/>
                    </a:lnTo>
                    <a:lnTo>
                      <a:pt x="685" y="7319"/>
                    </a:lnTo>
                    <a:lnTo>
                      <a:pt x="696" y="7471"/>
                    </a:lnTo>
                    <a:lnTo>
                      <a:pt x="710" y="7622"/>
                    </a:lnTo>
                    <a:lnTo>
                      <a:pt x="718" y="7773"/>
                    </a:lnTo>
                    <a:lnTo>
                      <a:pt x="728" y="7925"/>
                    </a:lnTo>
                    <a:lnTo>
                      <a:pt x="740" y="8076"/>
                    </a:lnTo>
                    <a:lnTo>
                      <a:pt x="750" y="8227"/>
                    </a:lnTo>
                    <a:lnTo>
                      <a:pt x="757" y="8383"/>
                    </a:lnTo>
                    <a:lnTo>
                      <a:pt x="765" y="8534"/>
                    </a:lnTo>
                    <a:lnTo>
                      <a:pt x="775" y="8685"/>
                    </a:lnTo>
                    <a:lnTo>
                      <a:pt x="783" y="8837"/>
                    </a:lnTo>
                    <a:lnTo>
                      <a:pt x="790" y="8988"/>
                    </a:lnTo>
                    <a:lnTo>
                      <a:pt x="797" y="9139"/>
                    </a:lnTo>
                    <a:lnTo>
                      <a:pt x="804" y="9290"/>
                    </a:lnTo>
                    <a:lnTo>
                      <a:pt x="811" y="9442"/>
                    </a:lnTo>
                    <a:lnTo>
                      <a:pt x="815" y="9593"/>
                    </a:lnTo>
                    <a:lnTo>
                      <a:pt x="822" y="9744"/>
                    </a:lnTo>
                    <a:lnTo>
                      <a:pt x="829" y="9896"/>
                    </a:lnTo>
                    <a:lnTo>
                      <a:pt x="840" y="10198"/>
                    </a:lnTo>
                    <a:lnTo>
                      <a:pt x="851" y="10501"/>
                    </a:lnTo>
                    <a:lnTo>
                      <a:pt x="861" y="10803"/>
                    </a:lnTo>
                    <a:lnTo>
                      <a:pt x="880" y="11408"/>
                    </a:lnTo>
                    <a:lnTo>
                      <a:pt x="891" y="11711"/>
                    </a:lnTo>
                    <a:lnTo>
                      <a:pt x="901" y="12013"/>
                    </a:lnTo>
                    <a:lnTo>
                      <a:pt x="912" y="12316"/>
                    </a:lnTo>
                    <a:lnTo>
                      <a:pt x="923" y="12619"/>
                    </a:lnTo>
                    <a:lnTo>
                      <a:pt x="934" y="12921"/>
                    </a:lnTo>
                    <a:lnTo>
                      <a:pt x="941" y="13072"/>
                    </a:lnTo>
                    <a:lnTo>
                      <a:pt x="948" y="13224"/>
                    </a:lnTo>
                    <a:lnTo>
                      <a:pt x="951" y="13375"/>
                    </a:lnTo>
                    <a:lnTo>
                      <a:pt x="959" y="13493"/>
                    </a:lnTo>
                    <a:lnTo>
                      <a:pt x="959" y="13526"/>
                    </a:lnTo>
                    <a:lnTo>
                      <a:pt x="966" y="13677"/>
                    </a:lnTo>
                    <a:lnTo>
                      <a:pt x="973" y="13829"/>
                    </a:lnTo>
                    <a:lnTo>
                      <a:pt x="981" y="13980"/>
                    </a:lnTo>
                    <a:lnTo>
                      <a:pt x="991" y="14131"/>
                    </a:lnTo>
                    <a:lnTo>
                      <a:pt x="999" y="14283"/>
                    </a:lnTo>
                    <a:lnTo>
                      <a:pt x="1006" y="14434"/>
                    </a:lnTo>
                    <a:lnTo>
                      <a:pt x="1016" y="14581"/>
                    </a:lnTo>
                    <a:lnTo>
                      <a:pt x="1024" y="14732"/>
                    </a:lnTo>
                    <a:lnTo>
                      <a:pt x="1034" y="14883"/>
                    </a:lnTo>
                    <a:lnTo>
                      <a:pt x="1046" y="15035"/>
                    </a:lnTo>
                    <a:lnTo>
                      <a:pt x="1056" y="15186"/>
                    </a:lnTo>
                    <a:lnTo>
                      <a:pt x="1067" y="15337"/>
                    </a:lnTo>
                    <a:lnTo>
                      <a:pt x="1078" y="15489"/>
                    </a:lnTo>
                    <a:lnTo>
                      <a:pt x="1092" y="15640"/>
                    </a:lnTo>
                    <a:lnTo>
                      <a:pt x="1099" y="15752"/>
                    </a:lnTo>
                    <a:lnTo>
                      <a:pt x="1110" y="15867"/>
                    </a:lnTo>
                    <a:lnTo>
                      <a:pt x="1117" y="15979"/>
                    </a:lnTo>
                    <a:lnTo>
                      <a:pt x="1124" y="16094"/>
                    </a:lnTo>
                    <a:lnTo>
                      <a:pt x="1132" y="16206"/>
                    </a:lnTo>
                    <a:lnTo>
                      <a:pt x="1139" y="16318"/>
                    </a:lnTo>
                    <a:lnTo>
                      <a:pt x="1146" y="16429"/>
                    </a:lnTo>
                    <a:lnTo>
                      <a:pt x="1154" y="16544"/>
                    </a:lnTo>
                    <a:lnTo>
                      <a:pt x="1157" y="16656"/>
                    </a:lnTo>
                    <a:lnTo>
                      <a:pt x="1164" y="16768"/>
                    </a:lnTo>
                    <a:lnTo>
                      <a:pt x="1167" y="16879"/>
                    </a:lnTo>
                    <a:lnTo>
                      <a:pt x="1175" y="16991"/>
                    </a:lnTo>
                    <a:lnTo>
                      <a:pt x="1182" y="17214"/>
                    </a:lnTo>
                    <a:lnTo>
                      <a:pt x="1193" y="17438"/>
                    </a:lnTo>
                    <a:lnTo>
                      <a:pt x="1204" y="17661"/>
                    </a:lnTo>
                    <a:lnTo>
                      <a:pt x="1211" y="17880"/>
                    </a:lnTo>
                    <a:lnTo>
                      <a:pt x="1218" y="18104"/>
                    </a:lnTo>
                    <a:lnTo>
                      <a:pt x="1229" y="18327"/>
                    </a:lnTo>
                    <a:lnTo>
                      <a:pt x="1237" y="18547"/>
                    </a:lnTo>
                    <a:lnTo>
                      <a:pt x="1247" y="18767"/>
                    </a:lnTo>
                    <a:lnTo>
                      <a:pt x="1250" y="18878"/>
                    </a:lnTo>
                    <a:lnTo>
                      <a:pt x="1258" y="18990"/>
                    </a:lnTo>
                    <a:lnTo>
                      <a:pt x="1262" y="19098"/>
                    </a:lnTo>
                    <a:lnTo>
                      <a:pt x="1269" y="19210"/>
                    </a:lnTo>
                    <a:lnTo>
                      <a:pt x="1276" y="19322"/>
                    </a:lnTo>
                    <a:lnTo>
                      <a:pt x="1283" y="19430"/>
                    </a:lnTo>
                    <a:lnTo>
                      <a:pt x="1287" y="19541"/>
                    </a:lnTo>
                    <a:lnTo>
                      <a:pt x="1294" y="19649"/>
                    </a:lnTo>
                    <a:lnTo>
                      <a:pt x="1301" y="19761"/>
                    </a:lnTo>
                    <a:lnTo>
                      <a:pt x="1312" y="19872"/>
                    </a:lnTo>
                    <a:lnTo>
                      <a:pt x="1319" y="19980"/>
                    </a:lnTo>
                    <a:lnTo>
                      <a:pt x="1327" y="20092"/>
                    </a:lnTo>
                    <a:lnTo>
                      <a:pt x="1337" y="20200"/>
                    </a:lnTo>
                    <a:lnTo>
                      <a:pt x="1345" y="20269"/>
                    </a:lnTo>
                    <a:lnTo>
                      <a:pt x="1348" y="20312"/>
                    </a:lnTo>
                    <a:lnTo>
                      <a:pt x="1355" y="20420"/>
                    </a:lnTo>
                    <a:lnTo>
                      <a:pt x="1366" y="20532"/>
                    </a:lnTo>
                    <a:lnTo>
                      <a:pt x="1377" y="20643"/>
                    </a:lnTo>
                    <a:lnTo>
                      <a:pt x="1388" y="20751"/>
                    </a:lnTo>
                    <a:lnTo>
                      <a:pt x="1402" y="20863"/>
                    </a:lnTo>
                    <a:lnTo>
                      <a:pt x="1413" y="20974"/>
                    </a:lnTo>
                    <a:lnTo>
                      <a:pt x="1427" y="21082"/>
                    </a:lnTo>
                    <a:lnTo>
                      <a:pt x="1441" y="21194"/>
                    </a:lnTo>
                    <a:lnTo>
                      <a:pt x="1456" y="21302"/>
                    </a:lnTo>
                    <a:lnTo>
                      <a:pt x="1463" y="21360"/>
                    </a:lnTo>
                    <a:lnTo>
                      <a:pt x="1470" y="21414"/>
                    </a:lnTo>
                    <a:lnTo>
                      <a:pt x="1481" y="21468"/>
                    </a:lnTo>
                    <a:lnTo>
                      <a:pt x="1488" y="21526"/>
                    </a:lnTo>
                    <a:lnTo>
                      <a:pt x="1496" y="21579"/>
                    </a:lnTo>
                    <a:lnTo>
                      <a:pt x="1506" y="21634"/>
                    </a:lnTo>
                    <a:lnTo>
                      <a:pt x="1513" y="21691"/>
                    </a:lnTo>
                    <a:lnTo>
                      <a:pt x="1524" y="21745"/>
                    </a:lnTo>
                    <a:lnTo>
                      <a:pt x="1531" y="21803"/>
                    </a:lnTo>
                    <a:lnTo>
                      <a:pt x="1543" y="21857"/>
                    </a:lnTo>
                    <a:lnTo>
                      <a:pt x="1553" y="21911"/>
                    </a:lnTo>
                    <a:lnTo>
                      <a:pt x="1564" y="21968"/>
                    </a:lnTo>
                    <a:lnTo>
                      <a:pt x="1568" y="21994"/>
                    </a:lnTo>
                    <a:lnTo>
                      <a:pt x="1571" y="22023"/>
                    </a:lnTo>
                    <a:lnTo>
                      <a:pt x="1582" y="22080"/>
                    </a:lnTo>
                    <a:lnTo>
                      <a:pt x="1589" y="22134"/>
                    </a:lnTo>
                    <a:lnTo>
                      <a:pt x="1600" y="22188"/>
                    </a:lnTo>
                    <a:lnTo>
                      <a:pt x="1611" y="22246"/>
                    </a:lnTo>
                    <a:lnTo>
                      <a:pt x="1621" y="22300"/>
                    </a:lnTo>
                    <a:lnTo>
                      <a:pt x="1633" y="22357"/>
                    </a:lnTo>
                    <a:lnTo>
                      <a:pt x="1643" y="22412"/>
                    </a:lnTo>
                    <a:lnTo>
                      <a:pt x="1654" y="22469"/>
                    </a:lnTo>
                    <a:lnTo>
                      <a:pt x="1665" y="22523"/>
                    </a:lnTo>
                    <a:lnTo>
                      <a:pt x="1676" y="22581"/>
                    </a:lnTo>
                    <a:lnTo>
                      <a:pt x="1690" y="22635"/>
                    </a:lnTo>
                    <a:lnTo>
                      <a:pt x="1701" y="22693"/>
                    </a:lnTo>
                    <a:lnTo>
                      <a:pt x="1716" y="22750"/>
                    </a:lnTo>
                    <a:lnTo>
                      <a:pt x="1686" y="22797"/>
                    </a:lnTo>
                    <a:lnTo>
                      <a:pt x="1639" y="22768"/>
                    </a:lnTo>
                    <a:lnTo>
                      <a:pt x="1626" y="22711"/>
                    </a:lnTo>
                    <a:lnTo>
                      <a:pt x="1611" y="22657"/>
                    </a:lnTo>
                    <a:lnTo>
                      <a:pt x="1596" y="22599"/>
                    </a:lnTo>
                    <a:lnTo>
                      <a:pt x="1582" y="22545"/>
                    </a:lnTo>
                    <a:lnTo>
                      <a:pt x="1568" y="22487"/>
                    </a:lnTo>
                    <a:lnTo>
                      <a:pt x="1553" y="22434"/>
                    </a:lnTo>
                    <a:lnTo>
                      <a:pt x="1539" y="22376"/>
                    </a:lnTo>
                    <a:lnTo>
                      <a:pt x="1524" y="22322"/>
                    </a:lnTo>
                    <a:lnTo>
                      <a:pt x="1513" y="22268"/>
                    </a:lnTo>
                    <a:lnTo>
                      <a:pt x="1499" y="22210"/>
                    </a:lnTo>
                    <a:lnTo>
                      <a:pt x="1488" y="22156"/>
                    </a:lnTo>
                    <a:lnTo>
                      <a:pt x="1474" y="22098"/>
                    </a:lnTo>
                    <a:lnTo>
                      <a:pt x="1463" y="22045"/>
                    </a:lnTo>
                    <a:lnTo>
                      <a:pt x="1456" y="22015"/>
                    </a:lnTo>
                    <a:lnTo>
                      <a:pt x="1448" y="21990"/>
                    </a:lnTo>
                    <a:lnTo>
                      <a:pt x="1438" y="21933"/>
                    </a:lnTo>
                    <a:lnTo>
                      <a:pt x="1431" y="21879"/>
                    </a:lnTo>
                    <a:lnTo>
                      <a:pt x="1420" y="21821"/>
                    </a:lnTo>
                    <a:lnTo>
                      <a:pt x="1410" y="21767"/>
                    </a:lnTo>
                    <a:lnTo>
                      <a:pt x="1398" y="21709"/>
                    </a:lnTo>
                    <a:lnTo>
                      <a:pt x="1388" y="21656"/>
                    </a:lnTo>
                    <a:lnTo>
                      <a:pt x="1380" y="21598"/>
                    </a:lnTo>
                    <a:lnTo>
                      <a:pt x="1370" y="21544"/>
                    </a:lnTo>
                    <a:lnTo>
                      <a:pt x="1362" y="21490"/>
                    </a:lnTo>
                    <a:lnTo>
                      <a:pt x="1352" y="21432"/>
                    </a:lnTo>
                    <a:lnTo>
                      <a:pt x="1345" y="21378"/>
                    </a:lnTo>
                    <a:lnTo>
                      <a:pt x="1333" y="21320"/>
                    </a:lnTo>
                    <a:lnTo>
                      <a:pt x="1319" y="21209"/>
                    </a:lnTo>
                    <a:lnTo>
                      <a:pt x="1305" y="21101"/>
                    </a:lnTo>
                    <a:lnTo>
                      <a:pt x="1287" y="20989"/>
                    </a:lnTo>
                    <a:lnTo>
                      <a:pt x="1272" y="20878"/>
                    </a:lnTo>
                    <a:lnTo>
                      <a:pt x="1262" y="20766"/>
                    </a:lnTo>
                    <a:lnTo>
                      <a:pt x="1247" y="20658"/>
                    </a:lnTo>
                    <a:lnTo>
                      <a:pt x="1237" y="20546"/>
                    </a:lnTo>
                    <a:lnTo>
                      <a:pt x="1222" y="20434"/>
                    </a:lnTo>
                    <a:lnTo>
                      <a:pt x="1211" y="20323"/>
                    </a:lnTo>
                    <a:lnTo>
                      <a:pt x="1207" y="20279"/>
                    </a:lnTo>
                    <a:lnTo>
                      <a:pt x="1200" y="20215"/>
                    </a:lnTo>
                    <a:lnTo>
                      <a:pt x="1193" y="20103"/>
                    </a:lnTo>
                    <a:lnTo>
                      <a:pt x="1182" y="19991"/>
                    </a:lnTo>
                    <a:lnTo>
                      <a:pt x="1175" y="19880"/>
                    </a:lnTo>
                    <a:lnTo>
                      <a:pt x="1167" y="19772"/>
                    </a:lnTo>
                    <a:lnTo>
                      <a:pt x="1157" y="19660"/>
                    </a:lnTo>
                    <a:lnTo>
                      <a:pt x="1150" y="19548"/>
                    </a:lnTo>
                    <a:lnTo>
                      <a:pt x="1142" y="19440"/>
                    </a:lnTo>
                    <a:lnTo>
                      <a:pt x="1139" y="19328"/>
                    </a:lnTo>
                    <a:lnTo>
                      <a:pt x="1132" y="19217"/>
                    </a:lnTo>
                    <a:lnTo>
                      <a:pt x="1124" y="19105"/>
                    </a:lnTo>
                    <a:lnTo>
                      <a:pt x="1121" y="18997"/>
                    </a:lnTo>
                    <a:lnTo>
                      <a:pt x="1114" y="18886"/>
                    </a:lnTo>
                    <a:lnTo>
                      <a:pt x="1110" y="18773"/>
                    </a:lnTo>
                    <a:lnTo>
                      <a:pt x="1099" y="18554"/>
                    </a:lnTo>
                    <a:lnTo>
                      <a:pt x="1089" y="18331"/>
                    </a:lnTo>
                    <a:lnTo>
                      <a:pt x="1081" y="18111"/>
                    </a:lnTo>
                    <a:lnTo>
                      <a:pt x="1071" y="17887"/>
                    </a:lnTo>
                    <a:lnTo>
                      <a:pt x="1064" y="17664"/>
                    </a:lnTo>
                    <a:lnTo>
                      <a:pt x="1052" y="17445"/>
                    </a:lnTo>
                    <a:lnTo>
                      <a:pt x="1042" y="17222"/>
                    </a:lnTo>
                    <a:lnTo>
                      <a:pt x="1031" y="16998"/>
                    </a:lnTo>
                    <a:lnTo>
                      <a:pt x="1027" y="16886"/>
                    </a:lnTo>
                    <a:lnTo>
                      <a:pt x="1021" y="16775"/>
                    </a:lnTo>
                    <a:lnTo>
                      <a:pt x="1016" y="16663"/>
                    </a:lnTo>
                    <a:lnTo>
                      <a:pt x="1009" y="16552"/>
                    </a:lnTo>
                    <a:lnTo>
                      <a:pt x="1002" y="16439"/>
                    </a:lnTo>
                    <a:lnTo>
                      <a:pt x="995" y="16328"/>
                    </a:lnTo>
                    <a:lnTo>
                      <a:pt x="988" y="16213"/>
                    </a:lnTo>
                    <a:lnTo>
                      <a:pt x="981" y="16101"/>
                    </a:lnTo>
                    <a:lnTo>
                      <a:pt x="973" y="15990"/>
                    </a:lnTo>
                    <a:lnTo>
                      <a:pt x="966" y="15878"/>
                    </a:lnTo>
                    <a:lnTo>
                      <a:pt x="956" y="15763"/>
                    </a:lnTo>
                    <a:lnTo>
                      <a:pt x="948" y="15651"/>
                    </a:lnTo>
                    <a:lnTo>
                      <a:pt x="934" y="15500"/>
                    </a:lnTo>
                    <a:lnTo>
                      <a:pt x="923" y="15348"/>
                    </a:lnTo>
                    <a:lnTo>
                      <a:pt x="912" y="15197"/>
                    </a:lnTo>
                    <a:lnTo>
                      <a:pt x="901" y="15046"/>
                    </a:lnTo>
                    <a:lnTo>
                      <a:pt x="891" y="14895"/>
                    </a:lnTo>
                    <a:lnTo>
                      <a:pt x="880" y="14743"/>
                    </a:lnTo>
                    <a:lnTo>
                      <a:pt x="869" y="14592"/>
                    </a:lnTo>
                    <a:lnTo>
                      <a:pt x="861" y="14441"/>
                    </a:lnTo>
                    <a:lnTo>
                      <a:pt x="851" y="14290"/>
                    </a:lnTo>
                    <a:lnTo>
                      <a:pt x="843" y="14138"/>
                    </a:lnTo>
                    <a:lnTo>
                      <a:pt x="836" y="13987"/>
                    </a:lnTo>
                    <a:lnTo>
                      <a:pt x="829" y="13836"/>
                    </a:lnTo>
                    <a:lnTo>
                      <a:pt x="818" y="13684"/>
                    </a:lnTo>
                    <a:lnTo>
                      <a:pt x="811" y="13533"/>
                    </a:lnTo>
                    <a:lnTo>
                      <a:pt x="811" y="13500"/>
                    </a:lnTo>
                    <a:lnTo>
                      <a:pt x="808" y="13382"/>
                    </a:lnTo>
                    <a:lnTo>
                      <a:pt x="800" y="13231"/>
                    </a:lnTo>
                    <a:lnTo>
                      <a:pt x="793" y="13079"/>
                    </a:lnTo>
                    <a:lnTo>
                      <a:pt x="786" y="12928"/>
                    </a:lnTo>
                    <a:lnTo>
                      <a:pt x="775" y="12625"/>
                    </a:lnTo>
                    <a:lnTo>
                      <a:pt x="765" y="12323"/>
                    </a:lnTo>
                    <a:lnTo>
                      <a:pt x="753" y="12020"/>
                    </a:lnTo>
                    <a:lnTo>
                      <a:pt x="743" y="11718"/>
                    </a:lnTo>
                    <a:lnTo>
                      <a:pt x="732" y="11415"/>
                    </a:lnTo>
                    <a:lnTo>
                      <a:pt x="710" y="10810"/>
                    </a:lnTo>
                    <a:lnTo>
                      <a:pt x="700" y="10508"/>
                    </a:lnTo>
                    <a:lnTo>
                      <a:pt x="689" y="10205"/>
                    </a:lnTo>
                    <a:lnTo>
                      <a:pt x="678" y="9902"/>
                    </a:lnTo>
                    <a:lnTo>
                      <a:pt x="675" y="9751"/>
                    </a:lnTo>
                    <a:lnTo>
                      <a:pt x="667" y="9600"/>
                    </a:lnTo>
                    <a:lnTo>
                      <a:pt x="660" y="9449"/>
                    </a:lnTo>
                    <a:lnTo>
                      <a:pt x="660" y="9449"/>
                    </a:lnTo>
                    <a:lnTo>
                      <a:pt x="653" y="9297"/>
                    </a:lnTo>
                    <a:lnTo>
                      <a:pt x="645" y="9146"/>
                    </a:lnTo>
                    <a:lnTo>
                      <a:pt x="642" y="8995"/>
                    </a:lnTo>
                    <a:lnTo>
                      <a:pt x="631" y="8843"/>
                    </a:lnTo>
                    <a:lnTo>
                      <a:pt x="624" y="8692"/>
                    </a:lnTo>
                    <a:lnTo>
                      <a:pt x="617" y="8541"/>
                    </a:lnTo>
                    <a:lnTo>
                      <a:pt x="610" y="8390"/>
                    </a:lnTo>
                    <a:lnTo>
                      <a:pt x="599" y="8238"/>
                    </a:lnTo>
                    <a:lnTo>
                      <a:pt x="592" y="8087"/>
                    </a:lnTo>
                    <a:lnTo>
                      <a:pt x="580" y="7936"/>
                    </a:lnTo>
                    <a:lnTo>
                      <a:pt x="574" y="7785"/>
                    </a:lnTo>
                    <a:lnTo>
                      <a:pt x="562" y="7633"/>
                    </a:lnTo>
                    <a:lnTo>
                      <a:pt x="552" y="7482"/>
                    </a:lnTo>
                    <a:lnTo>
                      <a:pt x="541" y="7331"/>
                    </a:lnTo>
                    <a:lnTo>
                      <a:pt x="527" y="7179"/>
                    </a:lnTo>
                    <a:lnTo>
                      <a:pt x="516" y="7028"/>
                    </a:lnTo>
                    <a:lnTo>
                      <a:pt x="502" y="6877"/>
                    </a:lnTo>
                    <a:lnTo>
                      <a:pt x="491" y="6729"/>
                    </a:lnTo>
                    <a:lnTo>
                      <a:pt x="476" y="6578"/>
                    </a:lnTo>
                    <a:lnTo>
                      <a:pt x="462" y="6426"/>
                    </a:lnTo>
                    <a:lnTo>
                      <a:pt x="447" y="6275"/>
                    </a:lnTo>
                    <a:lnTo>
                      <a:pt x="447" y="6272"/>
                    </a:lnTo>
                    <a:lnTo>
                      <a:pt x="433" y="6124"/>
                    </a:lnTo>
                    <a:lnTo>
                      <a:pt x="415" y="5973"/>
                    </a:lnTo>
                    <a:lnTo>
                      <a:pt x="401" y="5828"/>
                    </a:lnTo>
                    <a:lnTo>
                      <a:pt x="386" y="5688"/>
                    </a:lnTo>
                    <a:lnTo>
                      <a:pt x="372" y="5544"/>
                    </a:lnTo>
                    <a:lnTo>
                      <a:pt x="361" y="5400"/>
                    </a:lnTo>
                    <a:lnTo>
                      <a:pt x="346" y="5259"/>
                    </a:lnTo>
                    <a:lnTo>
                      <a:pt x="336" y="5115"/>
                    </a:lnTo>
                    <a:lnTo>
                      <a:pt x="325" y="4972"/>
                    </a:lnTo>
                    <a:lnTo>
                      <a:pt x="318" y="4914"/>
                    </a:lnTo>
                    <a:lnTo>
                      <a:pt x="314" y="4827"/>
                    </a:lnTo>
                    <a:lnTo>
                      <a:pt x="303" y="4687"/>
                    </a:lnTo>
                    <a:lnTo>
                      <a:pt x="293" y="4543"/>
                    </a:lnTo>
                    <a:lnTo>
                      <a:pt x="286" y="4398"/>
                    </a:lnTo>
                    <a:lnTo>
                      <a:pt x="274" y="4255"/>
                    </a:lnTo>
                    <a:lnTo>
                      <a:pt x="268" y="4111"/>
                    </a:lnTo>
                    <a:lnTo>
                      <a:pt x="256" y="3966"/>
                    </a:lnTo>
                    <a:lnTo>
                      <a:pt x="249" y="3823"/>
                    </a:lnTo>
                    <a:lnTo>
                      <a:pt x="242" y="3682"/>
                    </a:lnTo>
                    <a:lnTo>
                      <a:pt x="235" y="3537"/>
                    </a:lnTo>
                    <a:lnTo>
                      <a:pt x="228" y="3394"/>
                    </a:lnTo>
                    <a:lnTo>
                      <a:pt x="224" y="3314"/>
                    </a:lnTo>
                    <a:lnTo>
                      <a:pt x="213" y="3105"/>
                    </a:lnTo>
                    <a:lnTo>
                      <a:pt x="199" y="2821"/>
                    </a:lnTo>
                    <a:lnTo>
                      <a:pt x="188" y="2533"/>
                    </a:lnTo>
                    <a:lnTo>
                      <a:pt x="173" y="2249"/>
                    </a:lnTo>
                    <a:lnTo>
                      <a:pt x="160" y="1960"/>
                    </a:lnTo>
                    <a:lnTo>
                      <a:pt x="148" y="1675"/>
                    </a:lnTo>
                    <a:lnTo>
                      <a:pt x="134" y="1391"/>
                    </a:lnTo>
                    <a:lnTo>
                      <a:pt x="130" y="1381"/>
                    </a:lnTo>
                    <a:lnTo>
                      <a:pt x="130" y="1369"/>
                    </a:lnTo>
                    <a:lnTo>
                      <a:pt x="130" y="1355"/>
                    </a:lnTo>
                    <a:lnTo>
                      <a:pt x="127" y="1341"/>
                    </a:lnTo>
                    <a:lnTo>
                      <a:pt x="123" y="1311"/>
                    </a:lnTo>
                    <a:lnTo>
                      <a:pt x="120" y="1276"/>
                    </a:lnTo>
                    <a:lnTo>
                      <a:pt x="113" y="1236"/>
                    </a:lnTo>
                    <a:lnTo>
                      <a:pt x="105" y="1196"/>
                    </a:lnTo>
                    <a:lnTo>
                      <a:pt x="91" y="1103"/>
                    </a:lnTo>
                    <a:lnTo>
                      <a:pt x="73" y="1005"/>
                    </a:lnTo>
                    <a:lnTo>
                      <a:pt x="62" y="930"/>
                    </a:lnTo>
                    <a:lnTo>
                      <a:pt x="58" y="897"/>
                    </a:lnTo>
                    <a:lnTo>
                      <a:pt x="51" y="844"/>
                    </a:lnTo>
                    <a:lnTo>
                      <a:pt x="44" y="789"/>
                    </a:lnTo>
                    <a:lnTo>
                      <a:pt x="37" y="736"/>
                    </a:lnTo>
                    <a:lnTo>
                      <a:pt x="30" y="678"/>
                    </a:lnTo>
                    <a:lnTo>
                      <a:pt x="22" y="624"/>
                    </a:lnTo>
                    <a:lnTo>
                      <a:pt x="19" y="566"/>
                    </a:lnTo>
                    <a:lnTo>
                      <a:pt x="12" y="512"/>
                    </a:lnTo>
                    <a:lnTo>
                      <a:pt x="12" y="487"/>
                    </a:lnTo>
                    <a:lnTo>
                      <a:pt x="8" y="462"/>
                    </a:lnTo>
                    <a:lnTo>
                      <a:pt x="8" y="433"/>
                    </a:lnTo>
                    <a:lnTo>
                      <a:pt x="5" y="408"/>
                    </a:lnTo>
                    <a:lnTo>
                      <a:pt x="5" y="382"/>
                    </a:lnTo>
                    <a:lnTo>
                      <a:pt x="5" y="357"/>
                    </a:lnTo>
                    <a:lnTo>
                      <a:pt x="5" y="335"/>
                    </a:lnTo>
                    <a:lnTo>
                      <a:pt x="0" y="310"/>
                    </a:lnTo>
                    <a:lnTo>
                      <a:pt x="5" y="285"/>
                    </a:lnTo>
                    <a:lnTo>
                      <a:pt x="5" y="264"/>
                    </a:lnTo>
                    <a:lnTo>
                      <a:pt x="5" y="242"/>
                    </a:lnTo>
                    <a:lnTo>
                      <a:pt x="5" y="221"/>
                    </a:lnTo>
                    <a:lnTo>
                      <a:pt x="8" y="199"/>
                    </a:lnTo>
                    <a:lnTo>
                      <a:pt x="8" y="181"/>
                    </a:lnTo>
                    <a:lnTo>
                      <a:pt x="12" y="159"/>
                    </a:lnTo>
                    <a:lnTo>
                      <a:pt x="15" y="141"/>
                    </a:lnTo>
                    <a:lnTo>
                      <a:pt x="15" y="123"/>
                    </a:lnTo>
                    <a:lnTo>
                      <a:pt x="19" y="106"/>
                    </a:lnTo>
                    <a:lnTo>
                      <a:pt x="26" y="91"/>
                    </a:lnTo>
                    <a:lnTo>
                      <a:pt x="26" y="84"/>
                    </a:lnTo>
                    <a:lnTo>
                      <a:pt x="30" y="73"/>
                    </a:lnTo>
                    <a:lnTo>
                      <a:pt x="33" y="66"/>
                    </a:lnTo>
                    <a:lnTo>
                      <a:pt x="33" y="58"/>
                    </a:lnTo>
                    <a:lnTo>
                      <a:pt x="37" y="55"/>
                    </a:lnTo>
                    <a:lnTo>
                      <a:pt x="40" y="48"/>
                    </a:lnTo>
                    <a:lnTo>
                      <a:pt x="44" y="41"/>
                    </a:lnTo>
                    <a:lnTo>
                      <a:pt x="48" y="33"/>
                    </a:lnTo>
                    <a:lnTo>
                      <a:pt x="51" y="29"/>
                    </a:lnTo>
                    <a:lnTo>
                      <a:pt x="55" y="23"/>
                    </a:lnTo>
                    <a:lnTo>
                      <a:pt x="58" y="19"/>
                    </a:lnTo>
                    <a:lnTo>
                      <a:pt x="62" y="11"/>
                    </a:lnTo>
                    <a:lnTo>
                      <a:pt x="65" y="8"/>
                    </a:lnTo>
                    <a:lnTo>
                      <a:pt x="70" y="4"/>
                    </a:lnTo>
                    <a:lnTo>
                      <a:pt x="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0"/>
              <p:cNvSpPr/>
              <p:nvPr/>
            </p:nvSpPr>
            <p:spPr>
              <a:xfrm>
                <a:off x="6263903" y="2514511"/>
                <a:ext cx="400956" cy="1904254"/>
              </a:xfrm>
              <a:custGeom>
                <a:rect b="b" l="l" r="r" t="t"/>
                <a:pathLst>
                  <a:path extrusionOk="0" h="24929" w="5249">
                    <a:moveTo>
                      <a:pt x="2709" y="0"/>
                    </a:moveTo>
                    <a:cubicBezTo>
                      <a:pt x="2192" y="0"/>
                      <a:pt x="1689" y="498"/>
                      <a:pt x="1304" y="1913"/>
                    </a:cubicBezTo>
                    <a:cubicBezTo>
                      <a:pt x="0" y="6685"/>
                      <a:pt x="1671" y="13586"/>
                      <a:pt x="1671" y="13586"/>
                    </a:cubicBezTo>
                    <a:cubicBezTo>
                      <a:pt x="961" y="15132"/>
                      <a:pt x="674" y="16296"/>
                      <a:pt x="767" y="16962"/>
                    </a:cubicBezTo>
                    <a:cubicBezTo>
                      <a:pt x="1012" y="18687"/>
                      <a:pt x="1718" y="20748"/>
                      <a:pt x="2543" y="24785"/>
                    </a:cubicBezTo>
                    <a:lnTo>
                      <a:pt x="3162" y="24929"/>
                    </a:lnTo>
                    <a:lnTo>
                      <a:pt x="5248" y="2810"/>
                    </a:lnTo>
                    <a:cubicBezTo>
                      <a:pt x="5248" y="2810"/>
                      <a:pt x="3939" y="0"/>
                      <a:pt x="27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0"/>
              <p:cNvSpPr/>
              <p:nvPr/>
            </p:nvSpPr>
            <p:spPr>
              <a:xfrm>
                <a:off x="6469383" y="2915695"/>
                <a:ext cx="75700" cy="1508034"/>
              </a:xfrm>
              <a:custGeom>
                <a:rect b="b" l="l" r="r" t="t"/>
                <a:pathLst>
                  <a:path extrusionOk="0" h="19742" w="991">
                    <a:moveTo>
                      <a:pt x="865" y="18"/>
                    </a:moveTo>
                    <a:lnTo>
                      <a:pt x="861" y="18"/>
                    </a:lnTo>
                    <a:lnTo>
                      <a:pt x="861" y="18"/>
                    </a:lnTo>
                    <a:lnTo>
                      <a:pt x="861" y="18"/>
                    </a:lnTo>
                    <a:lnTo>
                      <a:pt x="861" y="18"/>
                    </a:lnTo>
                    <a:lnTo>
                      <a:pt x="858" y="18"/>
                    </a:lnTo>
                    <a:lnTo>
                      <a:pt x="861" y="18"/>
                    </a:lnTo>
                    <a:lnTo>
                      <a:pt x="858" y="22"/>
                    </a:lnTo>
                    <a:lnTo>
                      <a:pt x="858" y="18"/>
                    </a:lnTo>
                    <a:lnTo>
                      <a:pt x="858" y="22"/>
                    </a:lnTo>
                    <a:lnTo>
                      <a:pt x="858" y="22"/>
                    </a:lnTo>
                    <a:lnTo>
                      <a:pt x="858" y="22"/>
                    </a:lnTo>
                    <a:lnTo>
                      <a:pt x="858" y="22"/>
                    </a:lnTo>
                    <a:lnTo>
                      <a:pt x="858" y="25"/>
                    </a:lnTo>
                    <a:lnTo>
                      <a:pt x="858" y="22"/>
                    </a:lnTo>
                    <a:lnTo>
                      <a:pt x="858" y="25"/>
                    </a:lnTo>
                    <a:lnTo>
                      <a:pt x="858" y="25"/>
                    </a:lnTo>
                    <a:lnTo>
                      <a:pt x="858" y="25"/>
                    </a:lnTo>
                    <a:lnTo>
                      <a:pt x="858" y="25"/>
                    </a:lnTo>
                    <a:lnTo>
                      <a:pt x="854" y="29"/>
                    </a:lnTo>
                    <a:lnTo>
                      <a:pt x="858" y="29"/>
                    </a:lnTo>
                    <a:lnTo>
                      <a:pt x="854" y="29"/>
                    </a:lnTo>
                    <a:lnTo>
                      <a:pt x="854" y="29"/>
                    </a:lnTo>
                    <a:lnTo>
                      <a:pt x="854" y="32"/>
                    </a:lnTo>
                    <a:lnTo>
                      <a:pt x="854" y="32"/>
                    </a:lnTo>
                    <a:lnTo>
                      <a:pt x="858" y="36"/>
                    </a:lnTo>
                    <a:lnTo>
                      <a:pt x="858" y="36"/>
                    </a:lnTo>
                    <a:lnTo>
                      <a:pt x="858" y="43"/>
                    </a:lnTo>
                    <a:lnTo>
                      <a:pt x="858" y="43"/>
                    </a:lnTo>
                    <a:lnTo>
                      <a:pt x="858" y="50"/>
                    </a:lnTo>
                    <a:lnTo>
                      <a:pt x="861" y="57"/>
                    </a:lnTo>
                    <a:lnTo>
                      <a:pt x="861" y="54"/>
                    </a:lnTo>
                    <a:lnTo>
                      <a:pt x="865" y="62"/>
                    </a:lnTo>
                    <a:lnTo>
                      <a:pt x="869" y="72"/>
                    </a:lnTo>
                    <a:lnTo>
                      <a:pt x="873" y="79"/>
                    </a:lnTo>
                    <a:lnTo>
                      <a:pt x="876" y="87"/>
                    </a:lnTo>
                    <a:lnTo>
                      <a:pt x="879" y="100"/>
                    </a:lnTo>
                    <a:lnTo>
                      <a:pt x="883" y="105"/>
                    </a:lnTo>
                    <a:lnTo>
                      <a:pt x="891" y="122"/>
                    </a:lnTo>
                    <a:lnTo>
                      <a:pt x="908" y="155"/>
                    </a:lnTo>
                    <a:lnTo>
                      <a:pt x="916" y="173"/>
                    </a:lnTo>
                    <a:lnTo>
                      <a:pt x="923" y="187"/>
                    </a:lnTo>
                    <a:lnTo>
                      <a:pt x="926" y="195"/>
                    </a:lnTo>
                    <a:lnTo>
                      <a:pt x="930" y="202"/>
                    </a:lnTo>
                    <a:lnTo>
                      <a:pt x="930" y="205"/>
                    </a:lnTo>
                    <a:lnTo>
                      <a:pt x="934" y="213"/>
                    </a:lnTo>
                    <a:lnTo>
                      <a:pt x="944" y="288"/>
                    </a:lnTo>
                    <a:lnTo>
                      <a:pt x="959" y="364"/>
                    </a:lnTo>
                    <a:lnTo>
                      <a:pt x="959" y="371"/>
                    </a:lnTo>
                    <a:lnTo>
                      <a:pt x="962" y="403"/>
                    </a:lnTo>
                    <a:lnTo>
                      <a:pt x="969" y="443"/>
                    </a:lnTo>
                    <a:lnTo>
                      <a:pt x="973" y="479"/>
                    </a:lnTo>
                    <a:lnTo>
                      <a:pt x="977" y="522"/>
                    </a:lnTo>
                    <a:lnTo>
                      <a:pt x="981" y="562"/>
                    </a:lnTo>
                    <a:lnTo>
                      <a:pt x="984" y="602"/>
                    </a:lnTo>
                    <a:lnTo>
                      <a:pt x="988" y="641"/>
                    </a:lnTo>
                    <a:lnTo>
                      <a:pt x="991" y="680"/>
                    </a:lnTo>
                    <a:lnTo>
                      <a:pt x="991" y="720"/>
                    </a:lnTo>
                    <a:lnTo>
                      <a:pt x="991" y="757"/>
                    </a:lnTo>
                    <a:lnTo>
                      <a:pt x="991" y="778"/>
                    </a:lnTo>
                    <a:lnTo>
                      <a:pt x="991" y="796"/>
                    </a:lnTo>
                    <a:lnTo>
                      <a:pt x="991" y="814"/>
                    </a:lnTo>
                    <a:lnTo>
                      <a:pt x="991" y="835"/>
                    </a:lnTo>
                    <a:lnTo>
                      <a:pt x="991" y="893"/>
                    </a:lnTo>
                    <a:lnTo>
                      <a:pt x="988" y="951"/>
                    </a:lnTo>
                    <a:lnTo>
                      <a:pt x="988" y="1012"/>
                    </a:lnTo>
                    <a:lnTo>
                      <a:pt x="984" y="1069"/>
                    </a:lnTo>
                    <a:lnTo>
                      <a:pt x="981" y="1127"/>
                    </a:lnTo>
                    <a:lnTo>
                      <a:pt x="981" y="1189"/>
                    </a:lnTo>
                    <a:lnTo>
                      <a:pt x="973" y="1304"/>
                    </a:lnTo>
                    <a:lnTo>
                      <a:pt x="969" y="1423"/>
                    </a:lnTo>
                    <a:lnTo>
                      <a:pt x="966" y="1448"/>
                    </a:lnTo>
                    <a:lnTo>
                      <a:pt x="959" y="1541"/>
                    </a:lnTo>
                    <a:lnTo>
                      <a:pt x="951" y="1656"/>
                    </a:lnTo>
                    <a:lnTo>
                      <a:pt x="941" y="1776"/>
                    </a:lnTo>
                    <a:lnTo>
                      <a:pt x="923" y="2010"/>
                    </a:lnTo>
                    <a:lnTo>
                      <a:pt x="905" y="2244"/>
                    </a:lnTo>
                    <a:lnTo>
                      <a:pt x="898" y="2363"/>
                    </a:lnTo>
                    <a:lnTo>
                      <a:pt x="886" y="2478"/>
                    </a:lnTo>
                    <a:lnTo>
                      <a:pt x="879" y="2597"/>
                    </a:lnTo>
                    <a:lnTo>
                      <a:pt x="873" y="2712"/>
                    </a:lnTo>
                    <a:lnTo>
                      <a:pt x="858" y="2957"/>
                    </a:lnTo>
                    <a:lnTo>
                      <a:pt x="836" y="3317"/>
                    </a:lnTo>
                    <a:lnTo>
                      <a:pt x="815" y="3620"/>
                    </a:lnTo>
                    <a:lnTo>
                      <a:pt x="796" y="3922"/>
                    </a:lnTo>
                    <a:lnTo>
                      <a:pt x="778" y="4225"/>
                    </a:lnTo>
                    <a:lnTo>
                      <a:pt x="761" y="4527"/>
                    </a:lnTo>
                    <a:lnTo>
                      <a:pt x="743" y="4826"/>
                    </a:lnTo>
                    <a:lnTo>
                      <a:pt x="735" y="4978"/>
                    </a:lnTo>
                    <a:lnTo>
                      <a:pt x="735" y="4999"/>
                    </a:lnTo>
                    <a:lnTo>
                      <a:pt x="728" y="5129"/>
                    </a:lnTo>
                    <a:lnTo>
                      <a:pt x="718" y="5280"/>
                    </a:lnTo>
                    <a:lnTo>
                      <a:pt x="710" y="5432"/>
                    </a:lnTo>
                    <a:lnTo>
                      <a:pt x="703" y="5583"/>
                    </a:lnTo>
                    <a:lnTo>
                      <a:pt x="696" y="5734"/>
                    </a:lnTo>
                    <a:lnTo>
                      <a:pt x="688" y="5882"/>
                    </a:lnTo>
                    <a:lnTo>
                      <a:pt x="682" y="6033"/>
                    </a:lnTo>
                    <a:lnTo>
                      <a:pt x="675" y="6184"/>
                    </a:lnTo>
                    <a:lnTo>
                      <a:pt x="667" y="6336"/>
                    </a:lnTo>
                    <a:lnTo>
                      <a:pt x="663" y="6487"/>
                    </a:lnTo>
                    <a:lnTo>
                      <a:pt x="656" y="6638"/>
                    </a:lnTo>
                    <a:lnTo>
                      <a:pt x="653" y="6786"/>
                    </a:lnTo>
                    <a:lnTo>
                      <a:pt x="649" y="6937"/>
                    </a:lnTo>
                    <a:lnTo>
                      <a:pt x="645" y="7089"/>
                    </a:lnTo>
                    <a:lnTo>
                      <a:pt x="642" y="7240"/>
                    </a:lnTo>
                    <a:lnTo>
                      <a:pt x="638" y="7287"/>
                    </a:lnTo>
                    <a:lnTo>
                      <a:pt x="638" y="7391"/>
                    </a:lnTo>
                    <a:lnTo>
                      <a:pt x="635" y="7543"/>
                    </a:lnTo>
                    <a:lnTo>
                      <a:pt x="631" y="7679"/>
                    </a:lnTo>
                    <a:lnTo>
                      <a:pt x="627" y="7820"/>
                    </a:lnTo>
                    <a:lnTo>
                      <a:pt x="624" y="7957"/>
                    </a:lnTo>
                    <a:lnTo>
                      <a:pt x="620" y="8097"/>
                    </a:lnTo>
                    <a:lnTo>
                      <a:pt x="617" y="8238"/>
                    </a:lnTo>
                    <a:lnTo>
                      <a:pt x="610" y="8374"/>
                    </a:lnTo>
                    <a:lnTo>
                      <a:pt x="605" y="8436"/>
                    </a:lnTo>
                    <a:lnTo>
                      <a:pt x="602" y="8515"/>
                    </a:lnTo>
                    <a:lnTo>
                      <a:pt x="599" y="8655"/>
                    </a:lnTo>
                    <a:lnTo>
                      <a:pt x="592" y="8793"/>
                    </a:lnTo>
                    <a:lnTo>
                      <a:pt x="584" y="8933"/>
                    </a:lnTo>
                    <a:lnTo>
                      <a:pt x="577" y="9069"/>
                    </a:lnTo>
                    <a:lnTo>
                      <a:pt x="567" y="9210"/>
                    </a:lnTo>
                    <a:lnTo>
                      <a:pt x="559" y="9347"/>
                    </a:lnTo>
                    <a:lnTo>
                      <a:pt x="552" y="9488"/>
                    </a:lnTo>
                    <a:lnTo>
                      <a:pt x="548" y="9534"/>
                    </a:lnTo>
                    <a:lnTo>
                      <a:pt x="541" y="9624"/>
                    </a:lnTo>
                    <a:lnTo>
                      <a:pt x="534" y="9765"/>
                    </a:lnTo>
                    <a:lnTo>
                      <a:pt x="523" y="9905"/>
                    </a:lnTo>
                    <a:lnTo>
                      <a:pt x="512" y="10042"/>
                    </a:lnTo>
                    <a:lnTo>
                      <a:pt x="502" y="10183"/>
                    </a:lnTo>
                    <a:lnTo>
                      <a:pt x="490" y="10319"/>
                    </a:lnTo>
                    <a:lnTo>
                      <a:pt x="472" y="10597"/>
                    </a:lnTo>
                    <a:lnTo>
                      <a:pt x="462" y="10701"/>
                    </a:lnTo>
                    <a:lnTo>
                      <a:pt x="451" y="10874"/>
                    </a:lnTo>
                    <a:lnTo>
                      <a:pt x="426" y="11152"/>
                    </a:lnTo>
                    <a:lnTo>
                      <a:pt x="404" y="11429"/>
                    </a:lnTo>
                    <a:lnTo>
                      <a:pt x="357" y="11983"/>
                    </a:lnTo>
                    <a:lnTo>
                      <a:pt x="357" y="11983"/>
                    </a:lnTo>
                    <a:lnTo>
                      <a:pt x="336" y="12261"/>
                    </a:lnTo>
                    <a:lnTo>
                      <a:pt x="311" y="12538"/>
                    </a:lnTo>
                    <a:lnTo>
                      <a:pt x="289" y="12816"/>
                    </a:lnTo>
                    <a:lnTo>
                      <a:pt x="278" y="12952"/>
                    </a:lnTo>
                    <a:lnTo>
                      <a:pt x="267" y="13089"/>
                    </a:lnTo>
                    <a:lnTo>
                      <a:pt x="256" y="13230"/>
                    </a:lnTo>
                    <a:lnTo>
                      <a:pt x="249" y="13366"/>
                    </a:lnTo>
                    <a:lnTo>
                      <a:pt x="238" y="13507"/>
                    </a:lnTo>
                    <a:lnTo>
                      <a:pt x="228" y="13644"/>
                    </a:lnTo>
                    <a:lnTo>
                      <a:pt x="221" y="13785"/>
                    </a:lnTo>
                    <a:lnTo>
                      <a:pt x="210" y="13921"/>
                    </a:lnTo>
                    <a:lnTo>
                      <a:pt x="203" y="14061"/>
                    </a:lnTo>
                    <a:lnTo>
                      <a:pt x="191" y="14199"/>
                    </a:lnTo>
                    <a:lnTo>
                      <a:pt x="184" y="14339"/>
                    </a:lnTo>
                    <a:lnTo>
                      <a:pt x="178" y="14476"/>
                    </a:lnTo>
                    <a:lnTo>
                      <a:pt x="170" y="14613"/>
                    </a:lnTo>
                    <a:lnTo>
                      <a:pt x="166" y="14667"/>
                    </a:lnTo>
                    <a:lnTo>
                      <a:pt x="163" y="14753"/>
                    </a:lnTo>
                    <a:lnTo>
                      <a:pt x="156" y="14890"/>
                    </a:lnTo>
                    <a:lnTo>
                      <a:pt x="148" y="15030"/>
                    </a:lnTo>
                    <a:lnTo>
                      <a:pt x="145" y="15168"/>
                    </a:lnTo>
                    <a:lnTo>
                      <a:pt x="138" y="15308"/>
                    </a:lnTo>
                    <a:lnTo>
                      <a:pt x="134" y="15445"/>
                    </a:lnTo>
                    <a:lnTo>
                      <a:pt x="130" y="15585"/>
                    </a:lnTo>
                    <a:lnTo>
                      <a:pt x="127" y="15722"/>
                    </a:lnTo>
                    <a:lnTo>
                      <a:pt x="123" y="15863"/>
                    </a:lnTo>
                    <a:lnTo>
                      <a:pt x="123" y="15999"/>
                    </a:lnTo>
                    <a:lnTo>
                      <a:pt x="120" y="16140"/>
                    </a:lnTo>
                    <a:lnTo>
                      <a:pt x="120" y="16280"/>
                    </a:lnTo>
                    <a:lnTo>
                      <a:pt x="120" y="16417"/>
                    </a:lnTo>
                    <a:lnTo>
                      <a:pt x="120" y="16573"/>
                    </a:lnTo>
                    <a:lnTo>
                      <a:pt x="120" y="16724"/>
                    </a:lnTo>
                    <a:lnTo>
                      <a:pt x="120" y="16879"/>
                    </a:lnTo>
                    <a:lnTo>
                      <a:pt x="120" y="17030"/>
                    </a:lnTo>
                    <a:lnTo>
                      <a:pt x="123" y="17336"/>
                    </a:lnTo>
                    <a:lnTo>
                      <a:pt x="123" y="17642"/>
                    </a:lnTo>
                    <a:lnTo>
                      <a:pt x="127" y="17948"/>
                    </a:lnTo>
                    <a:lnTo>
                      <a:pt x="130" y="18254"/>
                    </a:lnTo>
                    <a:lnTo>
                      <a:pt x="130" y="18405"/>
                    </a:lnTo>
                    <a:lnTo>
                      <a:pt x="130" y="18561"/>
                    </a:lnTo>
                    <a:lnTo>
                      <a:pt x="130" y="18712"/>
                    </a:lnTo>
                    <a:lnTo>
                      <a:pt x="130" y="18867"/>
                    </a:lnTo>
                    <a:lnTo>
                      <a:pt x="130" y="18870"/>
                    </a:lnTo>
                    <a:lnTo>
                      <a:pt x="130" y="18888"/>
                    </a:lnTo>
                    <a:lnTo>
                      <a:pt x="130" y="18910"/>
                    </a:lnTo>
                    <a:lnTo>
                      <a:pt x="130" y="18960"/>
                    </a:lnTo>
                    <a:lnTo>
                      <a:pt x="127" y="19068"/>
                    </a:lnTo>
                    <a:lnTo>
                      <a:pt x="123" y="19126"/>
                    </a:lnTo>
                    <a:lnTo>
                      <a:pt x="123" y="19155"/>
                    </a:lnTo>
                    <a:lnTo>
                      <a:pt x="123" y="19188"/>
                    </a:lnTo>
                    <a:lnTo>
                      <a:pt x="123" y="19216"/>
                    </a:lnTo>
                    <a:lnTo>
                      <a:pt x="123" y="19248"/>
                    </a:lnTo>
                    <a:lnTo>
                      <a:pt x="123" y="19278"/>
                    </a:lnTo>
                    <a:lnTo>
                      <a:pt x="123" y="19306"/>
                    </a:lnTo>
                    <a:lnTo>
                      <a:pt x="123" y="19339"/>
                    </a:lnTo>
                    <a:lnTo>
                      <a:pt x="127" y="19367"/>
                    </a:lnTo>
                    <a:lnTo>
                      <a:pt x="130" y="19396"/>
                    </a:lnTo>
                    <a:lnTo>
                      <a:pt x="130" y="19425"/>
                    </a:lnTo>
                    <a:lnTo>
                      <a:pt x="134" y="19454"/>
                    </a:lnTo>
                    <a:lnTo>
                      <a:pt x="134" y="19454"/>
                    </a:lnTo>
                    <a:lnTo>
                      <a:pt x="138" y="19482"/>
                    </a:lnTo>
                    <a:lnTo>
                      <a:pt x="138" y="19497"/>
                    </a:lnTo>
                    <a:lnTo>
                      <a:pt x="141" y="19507"/>
                    </a:lnTo>
                    <a:lnTo>
                      <a:pt x="141" y="19522"/>
                    </a:lnTo>
                    <a:lnTo>
                      <a:pt x="145" y="19537"/>
                    </a:lnTo>
                    <a:lnTo>
                      <a:pt x="145" y="19547"/>
                    </a:lnTo>
                    <a:lnTo>
                      <a:pt x="148" y="19562"/>
                    </a:lnTo>
                    <a:lnTo>
                      <a:pt x="152" y="19572"/>
                    </a:lnTo>
                    <a:lnTo>
                      <a:pt x="152" y="19587"/>
                    </a:lnTo>
                    <a:lnTo>
                      <a:pt x="156" y="19598"/>
                    </a:lnTo>
                    <a:lnTo>
                      <a:pt x="159" y="19609"/>
                    </a:lnTo>
                    <a:lnTo>
                      <a:pt x="163" y="19620"/>
                    </a:lnTo>
                    <a:lnTo>
                      <a:pt x="166" y="19630"/>
                    </a:lnTo>
                    <a:lnTo>
                      <a:pt x="170" y="19641"/>
                    </a:lnTo>
                    <a:lnTo>
                      <a:pt x="173" y="19652"/>
                    </a:lnTo>
                    <a:lnTo>
                      <a:pt x="181" y="19663"/>
                    </a:lnTo>
                    <a:lnTo>
                      <a:pt x="184" y="19673"/>
                    </a:lnTo>
                    <a:lnTo>
                      <a:pt x="188" y="19680"/>
                    </a:lnTo>
                    <a:lnTo>
                      <a:pt x="195" y="19692"/>
                    </a:lnTo>
                    <a:lnTo>
                      <a:pt x="199" y="19698"/>
                    </a:lnTo>
                    <a:lnTo>
                      <a:pt x="206" y="19710"/>
                    </a:lnTo>
                    <a:lnTo>
                      <a:pt x="199" y="19742"/>
                    </a:lnTo>
                    <a:lnTo>
                      <a:pt x="166" y="19738"/>
                    </a:lnTo>
                    <a:lnTo>
                      <a:pt x="159" y="19728"/>
                    </a:lnTo>
                    <a:lnTo>
                      <a:pt x="152" y="19720"/>
                    </a:lnTo>
                    <a:lnTo>
                      <a:pt x="145" y="19710"/>
                    </a:lnTo>
                    <a:lnTo>
                      <a:pt x="138" y="19698"/>
                    </a:lnTo>
                    <a:lnTo>
                      <a:pt x="130" y="19688"/>
                    </a:lnTo>
                    <a:lnTo>
                      <a:pt x="123" y="19677"/>
                    </a:lnTo>
                    <a:lnTo>
                      <a:pt x="120" y="19667"/>
                    </a:lnTo>
                    <a:lnTo>
                      <a:pt x="113" y="19655"/>
                    </a:lnTo>
                    <a:lnTo>
                      <a:pt x="105" y="19641"/>
                    </a:lnTo>
                    <a:lnTo>
                      <a:pt x="101" y="19630"/>
                    </a:lnTo>
                    <a:lnTo>
                      <a:pt x="98" y="19616"/>
                    </a:lnTo>
                    <a:lnTo>
                      <a:pt x="91" y="19605"/>
                    </a:lnTo>
                    <a:lnTo>
                      <a:pt x="87" y="19590"/>
                    </a:lnTo>
                    <a:lnTo>
                      <a:pt x="83" y="19580"/>
                    </a:lnTo>
                    <a:lnTo>
                      <a:pt x="80" y="19565"/>
                    </a:lnTo>
                    <a:lnTo>
                      <a:pt x="76" y="19551"/>
                    </a:lnTo>
                    <a:lnTo>
                      <a:pt x="69" y="19537"/>
                    </a:lnTo>
                    <a:lnTo>
                      <a:pt x="65" y="19522"/>
                    </a:lnTo>
                    <a:lnTo>
                      <a:pt x="62" y="19507"/>
                    </a:lnTo>
                    <a:lnTo>
                      <a:pt x="62" y="19494"/>
                    </a:lnTo>
                    <a:lnTo>
                      <a:pt x="55" y="19464"/>
                    </a:lnTo>
                    <a:lnTo>
                      <a:pt x="55" y="19464"/>
                    </a:lnTo>
                    <a:lnTo>
                      <a:pt x="51" y="19436"/>
                    </a:lnTo>
                    <a:lnTo>
                      <a:pt x="48" y="19404"/>
                    </a:lnTo>
                    <a:lnTo>
                      <a:pt x="44" y="19374"/>
                    </a:lnTo>
                    <a:lnTo>
                      <a:pt x="40" y="19342"/>
                    </a:lnTo>
                    <a:lnTo>
                      <a:pt x="40" y="19309"/>
                    </a:lnTo>
                    <a:lnTo>
                      <a:pt x="37" y="19281"/>
                    </a:lnTo>
                    <a:lnTo>
                      <a:pt x="37" y="19248"/>
                    </a:lnTo>
                    <a:lnTo>
                      <a:pt x="37" y="19216"/>
                    </a:lnTo>
                    <a:lnTo>
                      <a:pt x="37" y="19188"/>
                    </a:lnTo>
                    <a:lnTo>
                      <a:pt x="37" y="19155"/>
                    </a:lnTo>
                    <a:lnTo>
                      <a:pt x="37" y="19126"/>
                    </a:lnTo>
                    <a:lnTo>
                      <a:pt x="37" y="19065"/>
                    </a:lnTo>
                    <a:lnTo>
                      <a:pt x="37" y="18957"/>
                    </a:lnTo>
                    <a:lnTo>
                      <a:pt x="37" y="18910"/>
                    </a:lnTo>
                    <a:lnTo>
                      <a:pt x="37" y="18888"/>
                    </a:lnTo>
                    <a:lnTo>
                      <a:pt x="37" y="18870"/>
                    </a:lnTo>
                    <a:lnTo>
                      <a:pt x="37" y="18867"/>
                    </a:lnTo>
                    <a:lnTo>
                      <a:pt x="37" y="18712"/>
                    </a:lnTo>
                    <a:lnTo>
                      <a:pt x="33" y="18561"/>
                    </a:lnTo>
                    <a:lnTo>
                      <a:pt x="33" y="18410"/>
                    </a:lnTo>
                    <a:lnTo>
                      <a:pt x="30" y="18254"/>
                    </a:lnTo>
                    <a:lnTo>
                      <a:pt x="26" y="17948"/>
                    </a:lnTo>
                    <a:lnTo>
                      <a:pt x="18" y="17642"/>
                    </a:lnTo>
                    <a:lnTo>
                      <a:pt x="15" y="17339"/>
                    </a:lnTo>
                    <a:lnTo>
                      <a:pt x="8" y="17033"/>
                    </a:lnTo>
                    <a:lnTo>
                      <a:pt x="8" y="16879"/>
                    </a:lnTo>
                    <a:lnTo>
                      <a:pt x="5" y="16724"/>
                    </a:lnTo>
                    <a:lnTo>
                      <a:pt x="5" y="16573"/>
                    </a:lnTo>
                    <a:lnTo>
                      <a:pt x="0" y="16417"/>
                    </a:lnTo>
                    <a:lnTo>
                      <a:pt x="0" y="16280"/>
                    </a:lnTo>
                    <a:lnTo>
                      <a:pt x="0" y="16140"/>
                    </a:lnTo>
                    <a:lnTo>
                      <a:pt x="0" y="15999"/>
                    </a:lnTo>
                    <a:lnTo>
                      <a:pt x="0" y="15859"/>
                    </a:lnTo>
                    <a:lnTo>
                      <a:pt x="0" y="15722"/>
                    </a:lnTo>
                    <a:lnTo>
                      <a:pt x="5" y="15582"/>
                    </a:lnTo>
                    <a:lnTo>
                      <a:pt x="8" y="15441"/>
                    </a:lnTo>
                    <a:lnTo>
                      <a:pt x="12" y="15304"/>
                    </a:lnTo>
                    <a:lnTo>
                      <a:pt x="15" y="15164"/>
                    </a:lnTo>
                    <a:lnTo>
                      <a:pt x="18" y="15027"/>
                    </a:lnTo>
                    <a:lnTo>
                      <a:pt x="22" y="14887"/>
                    </a:lnTo>
                    <a:lnTo>
                      <a:pt x="26" y="14746"/>
                    </a:lnTo>
                    <a:lnTo>
                      <a:pt x="30" y="14660"/>
                    </a:lnTo>
                    <a:lnTo>
                      <a:pt x="33" y="14609"/>
                    </a:lnTo>
                    <a:lnTo>
                      <a:pt x="40" y="14469"/>
                    </a:lnTo>
                    <a:lnTo>
                      <a:pt x="44" y="14328"/>
                    </a:lnTo>
                    <a:lnTo>
                      <a:pt x="51" y="14191"/>
                    </a:lnTo>
                    <a:lnTo>
                      <a:pt x="58" y="14051"/>
                    </a:lnTo>
                    <a:lnTo>
                      <a:pt x="65" y="13914"/>
                    </a:lnTo>
                    <a:lnTo>
                      <a:pt x="76" y="13774"/>
                    </a:lnTo>
                    <a:lnTo>
                      <a:pt x="83" y="13637"/>
                    </a:lnTo>
                    <a:lnTo>
                      <a:pt x="91" y="13496"/>
                    </a:lnTo>
                    <a:lnTo>
                      <a:pt x="101" y="13359"/>
                    </a:lnTo>
                    <a:lnTo>
                      <a:pt x="108" y="13219"/>
                    </a:lnTo>
                    <a:lnTo>
                      <a:pt x="120" y="13078"/>
                    </a:lnTo>
                    <a:lnTo>
                      <a:pt x="127" y="12942"/>
                    </a:lnTo>
                    <a:lnTo>
                      <a:pt x="138" y="12801"/>
                    </a:lnTo>
                    <a:lnTo>
                      <a:pt x="156" y="12524"/>
                    </a:lnTo>
                    <a:lnTo>
                      <a:pt x="178" y="12246"/>
                    </a:lnTo>
                    <a:lnTo>
                      <a:pt x="195" y="11973"/>
                    </a:lnTo>
                    <a:lnTo>
                      <a:pt x="195" y="11969"/>
                    </a:lnTo>
                    <a:lnTo>
                      <a:pt x="238" y="11414"/>
                    </a:lnTo>
                    <a:lnTo>
                      <a:pt x="260" y="11137"/>
                    </a:lnTo>
                    <a:lnTo>
                      <a:pt x="278" y="10859"/>
                    </a:lnTo>
                    <a:lnTo>
                      <a:pt x="292" y="10690"/>
                    </a:lnTo>
                    <a:lnTo>
                      <a:pt x="299" y="10586"/>
                    </a:lnTo>
                    <a:lnTo>
                      <a:pt x="321" y="10309"/>
                    </a:lnTo>
                    <a:lnTo>
                      <a:pt x="329" y="10168"/>
                    </a:lnTo>
                    <a:lnTo>
                      <a:pt x="339" y="10031"/>
                    </a:lnTo>
                    <a:lnTo>
                      <a:pt x="350" y="9890"/>
                    </a:lnTo>
                    <a:lnTo>
                      <a:pt x="357" y="9754"/>
                    </a:lnTo>
                    <a:lnTo>
                      <a:pt x="368" y="9614"/>
                    </a:lnTo>
                    <a:lnTo>
                      <a:pt x="372" y="9523"/>
                    </a:lnTo>
                    <a:lnTo>
                      <a:pt x="375" y="9476"/>
                    </a:lnTo>
                    <a:lnTo>
                      <a:pt x="386" y="9336"/>
                    </a:lnTo>
                    <a:lnTo>
                      <a:pt x="394" y="9199"/>
                    </a:lnTo>
                    <a:lnTo>
                      <a:pt x="401" y="9062"/>
                    </a:lnTo>
                    <a:lnTo>
                      <a:pt x="407" y="8922"/>
                    </a:lnTo>
                    <a:lnTo>
                      <a:pt x="415" y="8785"/>
                    </a:lnTo>
                    <a:lnTo>
                      <a:pt x="422" y="8645"/>
                    </a:lnTo>
                    <a:lnTo>
                      <a:pt x="429" y="8507"/>
                    </a:lnTo>
                    <a:lnTo>
                      <a:pt x="433" y="8429"/>
                    </a:lnTo>
                    <a:lnTo>
                      <a:pt x="437" y="8367"/>
                    </a:lnTo>
                    <a:lnTo>
                      <a:pt x="444" y="8231"/>
                    </a:lnTo>
                    <a:lnTo>
                      <a:pt x="447" y="8090"/>
                    </a:lnTo>
                    <a:lnTo>
                      <a:pt x="454" y="7953"/>
                    </a:lnTo>
                    <a:lnTo>
                      <a:pt x="458" y="7816"/>
                    </a:lnTo>
                    <a:lnTo>
                      <a:pt x="462" y="7676"/>
                    </a:lnTo>
                    <a:lnTo>
                      <a:pt x="465" y="7539"/>
                    </a:lnTo>
                    <a:lnTo>
                      <a:pt x="469" y="7388"/>
                    </a:lnTo>
                    <a:lnTo>
                      <a:pt x="472" y="7283"/>
                    </a:lnTo>
                    <a:lnTo>
                      <a:pt x="472" y="7237"/>
                    </a:lnTo>
                    <a:lnTo>
                      <a:pt x="480" y="7085"/>
                    </a:lnTo>
                    <a:lnTo>
                      <a:pt x="484" y="6934"/>
                    </a:lnTo>
                    <a:lnTo>
                      <a:pt x="490" y="6783"/>
                    </a:lnTo>
                    <a:lnTo>
                      <a:pt x="494" y="6631"/>
                    </a:lnTo>
                    <a:lnTo>
                      <a:pt x="502" y="6480"/>
                    </a:lnTo>
                    <a:lnTo>
                      <a:pt x="509" y="6329"/>
                    </a:lnTo>
                    <a:lnTo>
                      <a:pt x="516" y="6178"/>
                    </a:lnTo>
                    <a:lnTo>
                      <a:pt x="527" y="6026"/>
                    </a:lnTo>
                    <a:lnTo>
                      <a:pt x="534" y="5875"/>
                    </a:lnTo>
                    <a:lnTo>
                      <a:pt x="541" y="5724"/>
                    </a:lnTo>
                    <a:lnTo>
                      <a:pt x="552" y="5572"/>
                    </a:lnTo>
                    <a:lnTo>
                      <a:pt x="559" y="5425"/>
                    </a:lnTo>
                    <a:lnTo>
                      <a:pt x="570" y="5273"/>
                    </a:lnTo>
                    <a:lnTo>
                      <a:pt x="577" y="5122"/>
                    </a:lnTo>
                    <a:lnTo>
                      <a:pt x="588" y="4989"/>
                    </a:lnTo>
                    <a:lnTo>
                      <a:pt x="588" y="4971"/>
                    </a:lnTo>
                    <a:lnTo>
                      <a:pt x="599" y="4819"/>
                    </a:lnTo>
                    <a:lnTo>
                      <a:pt x="620" y="4517"/>
                    </a:lnTo>
                    <a:lnTo>
                      <a:pt x="642" y="4214"/>
                    </a:lnTo>
                    <a:lnTo>
                      <a:pt x="663" y="3912"/>
                    </a:lnTo>
                    <a:lnTo>
                      <a:pt x="685" y="3613"/>
                    </a:lnTo>
                    <a:lnTo>
                      <a:pt x="707" y="3310"/>
                    </a:lnTo>
                    <a:lnTo>
                      <a:pt x="732" y="2946"/>
                    </a:lnTo>
                    <a:lnTo>
                      <a:pt x="750" y="2705"/>
                    </a:lnTo>
                    <a:lnTo>
                      <a:pt x="761" y="2586"/>
                    </a:lnTo>
                    <a:lnTo>
                      <a:pt x="771" y="2471"/>
                    </a:lnTo>
                    <a:lnTo>
                      <a:pt x="778" y="2352"/>
                    </a:lnTo>
                    <a:lnTo>
                      <a:pt x="790" y="2236"/>
                    </a:lnTo>
                    <a:lnTo>
                      <a:pt x="811" y="1999"/>
                    </a:lnTo>
                    <a:lnTo>
                      <a:pt x="833" y="1765"/>
                    </a:lnTo>
                    <a:lnTo>
                      <a:pt x="843" y="1650"/>
                    </a:lnTo>
                    <a:lnTo>
                      <a:pt x="854" y="1531"/>
                    </a:lnTo>
                    <a:lnTo>
                      <a:pt x="861" y="1440"/>
                    </a:lnTo>
                    <a:lnTo>
                      <a:pt x="861" y="1415"/>
                    </a:lnTo>
                    <a:lnTo>
                      <a:pt x="873" y="1297"/>
                    </a:lnTo>
                    <a:lnTo>
                      <a:pt x="883" y="1181"/>
                    </a:lnTo>
                    <a:lnTo>
                      <a:pt x="891" y="1124"/>
                    </a:lnTo>
                    <a:lnTo>
                      <a:pt x="894" y="1066"/>
                    </a:lnTo>
                    <a:lnTo>
                      <a:pt x="898" y="1005"/>
                    </a:lnTo>
                    <a:lnTo>
                      <a:pt x="901" y="948"/>
                    </a:lnTo>
                    <a:lnTo>
                      <a:pt x="908" y="890"/>
                    </a:lnTo>
                    <a:lnTo>
                      <a:pt x="912" y="832"/>
                    </a:lnTo>
                    <a:lnTo>
                      <a:pt x="912" y="814"/>
                    </a:lnTo>
                    <a:lnTo>
                      <a:pt x="912" y="796"/>
                    </a:lnTo>
                    <a:lnTo>
                      <a:pt x="912" y="778"/>
                    </a:lnTo>
                    <a:lnTo>
                      <a:pt x="916" y="757"/>
                    </a:lnTo>
                    <a:lnTo>
                      <a:pt x="916" y="720"/>
                    </a:lnTo>
                    <a:lnTo>
                      <a:pt x="916" y="680"/>
                    </a:lnTo>
                    <a:lnTo>
                      <a:pt x="912" y="645"/>
                    </a:lnTo>
                    <a:lnTo>
                      <a:pt x="912" y="605"/>
                    </a:lnTo>
                    <a:lnTo>
                      <a:pt x="912" y="566"/>
                    </a:lnTo>
                    <a:lnTo>
                      <a:pt x="908" y="526"/>
                    </a:lnTo>
                    <a:lnTo>
                      <a:pt x="905" y="486"/>
                    </a:lnTo>
                    <a:lnTo>
                      <a:pt x="901" y="446"/>
                    </a:lnTo>
                    <a:lnTo>
                      <a:pt x="898" y="411"/>
                    </a:lnTo>
                    <a:lnTo>
                      <a:pt x="898" y="378"/>
                    </a:lnTo>
                    <a:lnTo>
                      <a:pt x="898" y="371"/>
                    </a:lnTo>
                    <a:lnTo>
                      <a:pt x="891" y="295"/>
                    </a:lnTo>
                    <a:lnTo>
                      <a:pt x="886" y="220"/>
                    </a:lnTo>
                    <a:lnTo>
                      <a:pt x="886" y="220"/>
                    </a:lnTo>
                    <a:lnTo>
                      <a:pt x="886" y="216"/>
                    </a:lnTo>
                    <a:lnTo>
                      <a:pt x="886" y="220"/>
                    </a:lnTo>
                    <a:lnTo>
                      <a:pt x="886" y="213"/>
                    </a:lnTo>
                    <a:lnTo>
                      <a:pt x="886" y="213"/>
                    </a:lnTo>
                    <a:lnTo>
                      <a:pt x="883" y="208"/>
                    </a:lnTo>
                    <a:lnTo>
                      <a:pt x="883" y="208"/>
                    </a:lnTo>
                    <a:lnTo>
                      <a:pt x="883" y="202"/>
                    </a:lnTo>
                    <a:lnTo>
                      <a:pt x="876" y="187"/>
                    </a:lnTo>
                    <a:lnTo>
                      <a:pt x="873" y="173"/>
                    </a:lnTo>
                    <a:lnTo>
                      <a:pt x="858" y="137"/>
                    </a:lnTo>
                    <a:lnTo>
                      <a:pt x="851" y="119"/>
                    </a:lnTo>
                    <a:lnTo>
                      <a:pt x="847" y="112"/>
                    </a:lnTo>
                    <a:lnTo>
                      <a:pt x="843" y="97"/>
                    </a:lnTo>
                    <a:lnTo>
                      <a:pt x="843" y="90"/>
                    </a:lnTo>
                    <a:lnTo>
                      <a:pt x="840" y="79"/>
                    </a:lnTo>
                    <a:lnTo>
                      <a:pt x="836" y="72"/>
                    </a:lnTo>
                    <a:lnTo>
                      <a:pt x="836" y="62"/>
                    </a:lnTo>
                    <a:lnTo>
                      <a:pt x="836" y="54"/>
                    </a:lnTo>
                    <a:lnTo>
                      <a:pt x="836" y="47"/>
                    </a:lnTo>
                    <a:lnTo>
                      <a:pt x="833" y="36"/>
                    </a:lnTo>
                    <a:lnTo>
                      <a:pt x="836" y="29"/>
                    </a:lnTo>
                    <a:lnTo>
                      <a:pt x="836" y="25"/>
                    </a:lnTo>
                    <a:lnTo>
                      <a:pt x="836" y="22"/>
                    </a:lnTo>
                    <a:lnTo>
                      <a:pt x="836" y="18"/>
                    </a:lnTo>
                    <a:lnTo>
                      <a:pt x="840" y="18"/>
                    </a:lnTo>
                    <a:lnTo>
                      <a:pt x="840" y="14"/>
                    </a:lnTo>
                    <a:lnTo>
                      <a:pt x="843" y="11"/>
                    </a:lnTo>
                    <a:lnTo>
                      <a:pt x="843" y="7"/>
                    </a:lnTo>
                    <a:lnTo>
                      <a:pt x="847" y="7"/>
                    </a:lnTo>
                    <a:lnTo>
                      <a:pt x="851" y="4"/>
                    </a:lnTo>
                    <a:lnTo>
                      <a:pt x="854" y="4"/>
                    </a:lnTo>
                    <a:lnTo>
                      <a:pt x="858" y="0"/>
                    </a:lnTo>
                    <a:lnTo>
                      <a:pt x="861" y="0"/>
                    </a:lnTo>
                    <a:lnTo>
                      <a:pt x="865" y="0"/>
                    </a:lnTo>
                    <a:lnTo>
                      <a:pt x="869" y="0"/>
                    </a:lnTo>
                    <a:lnTo>
                      <a:pt x="873" y="0"/>
                    </a:lnTo>
                    <a:lnTo>
                      <a:pt x="876" y="0"/>
                    </a:lnTo>
                    <a:lnTo>
                      <a:pt x="883" y="11"/>
                    </a:lnTo>
                    <a:lnTo>
                      <a:pt x="876" y="14"/>
                    </a:lnTo>
                    <a:lnTo>
                      <a:pt x="873" y="14"/>
                    </a:lnTo>
                    <a:lnTo>
                      <a:pt x="873" y="14"/>
                    </a:lnTo>
                    <a:lnTo>
                      <a:pt x="869" y="14"/>
                    </a:lnTo>
                    <a:lnTo>
                      <a:pt x="869" y="14"/>
                    </a:lnTo>
                    <a:lnTo>
                      <a:pt x="865" y="18"/>
                    </a:lnTo>
                    <a:lnTo>
                      <a:pt x="865" y="18"/>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0"/>
              <p:cNvSpPr/>
              <p:nvPr/>
            </p:nvSpPr>
            <p:spPr>
              <a:xfrm>
                <a:off x="7805768" y="3553908"/>
                <a:ext cx="112060" cy="280417"/>
              </a:xfrm>
              <a:custGeom>
                <a:rect b="b" l="l" r="r" t="t"/>
                <a:pathLst>
                  <a:path extrusionOk="0" h="3671" w="1467">
                    <a:moveTo>
                      <a:pt x="140" y="1"/>
                    </a:moveTo>
                    <a:lnTo>
                      <a:pt x="0" y="563"/>
                    </a:lnTo>
                    <a:cubicBezTo>
                      <a:pt x="778" y="1453"/>
                      <a:pt x="850" y="2850"/>
                      <a:pt x="555" y="3286"/>
                    </a:cubicBezTo>
                    <a:cubicBezTo>
                      <a:pt x="316" y="3635"/>
                      <a:pt x="484" y="3670"/>
                      <a:pt x="561" y="3670"/>
                    </a:cubicBezTo>
                    <a:cubicBezTo>
                      <a:pt x="581" y="3670"/>
                      <a:pt x="594" y="3668"/>
                      <a:pt x="594" y="3668"/>
                    </a:cubicBezTo>
                    <a:cubicBezTo>
                      <a:pt x="602" y="3665"/>
                      <a:pt x="1337" y="2707"/>
                      <a:pt x="1290" y="2512"/>
                    </a:cubicBezTo>
                    <a:cubicBezTo>
                      <a:pt x="1149" y="1950"/>
                      <a:pt x="1466" y="840"/>
                      <a:pt x="1178" y="765"/>
                    </a:cubicBezTo>
                    <a:cubicBezTo>
                      <a:pt x="540" y="603"/>
                      <a:pt x="140" y="1"/>
                      <a:pt x="140" y="1"/>
                    </a:cubicBezTo>
                    <a:close/>
                  </a:path>
                </a:pathLst>
              </a:custGeom>
              <a:solidFill>
                <a:srgbClr val="FFB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0"/>
              <p:cNvSpPr/>
              <p:nvPr/>
            </p:nvSpPr>
            <p:spPr>
              <a:xfrm>
                <a:off x="5630504" y="3538554"/>
                <a:ext cx="115115" cy="280341"/>
              </a:xfrm>
              <a:custGeom>
                <a:rect b="b" l="l" r="r" t="t"/>
                <a:pathLst>
                  <a:path extrusionOk="0" h="3670" w="1507">
                    <a:moveTo>
                      <a:pt x="1362" y="1"/>
                    </a:moveTo>
                    <a:cubicBezTo>
                      <a:pt x="1362" y="1"/>
                      <a:pt x="951" y="602"/>
                      <a:pt x="292" y="764"/>
                    </a:cubicBezTo>
                    <a:cubicBezTo>
                      <a:pt x="0" y="840"/>
                      <a:pt x="324" y="1949"/>
                      <a:pt x="181" y="2511"/>
                    </a:cubicBezTo>
                    <a:cubicBezTo>
                      <a:pt x="133" y="2705"/>
                      <a:pt x="886" y="3664"/>
                      <a:pt x="894" y="3668"/>
                    </a:cubicBezTo>
                    <a:cubicBezTo>
                      <a:pt x="894" y="3668"/>
                      <a:pt x="908" y="3670"/>
                      <a:pt x="927" y="3670"/>
                    </a:cubicBezTo>
                    <a:cubicBezTo>
                      <a:pt x="1006" y="3670"/>
                      <a:pt x="1183" y="3635"/>
                      <a:pt x="937" y="3285"/>
                    </a:cubicBezTo>
                    <a:cubicBezTo>
                      <a:pt x="630" y="2850"/>
                      <a:pt x="707" y="1452"/>
                      <a:pt x="1506" y="562"/>
                    </a:cubicBezTo>
                    <a:lnTo>
                      <a:pt x="1362" y="1"/>
                    </a:lnTo>
                    <a:close/>
                  </a:path>
                </a:pathLst>
              </a:custGeom>
              <a:solidFill>
                <a:srgbClr val="FFB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0"/>
              <p:cNvSpPr/>
              <p:nvPr/>
            </p:nvSpPr>
            <p:spPr>
              <a:xfrm>
                <a:off x="6871635" y="4361776"/>
                <a:ext cx="278278" cy="148649"/>
              </a:xfrm>
              <a:custGeom>
                <a:rect b="b" l="l" r="r" t="t"/>
                <a:pathLst>
                  <a:path extrusionOk="0" h="1946" w="3643">
                    <a:moveTo>
                      <a:pt x="2295" y="1"/>
                    </a:moveTo>
                    <a:cubicBezTo>
                      <a:pt x="2295" y="1"/>
                      <a:pt x="2090" y="771"/>
                      <a:pt x="473" y="1085"/>
                    </a:cubicBezTo>
                    <a:cubicBezTo>
                      <a:pt x="365" y="1106"/>
                      <a:pt x="253" y="1131"/>
                      <a:pt x="145" y="1135"/>
                    </a:cubicBezTo>
                    <a:cubicBezTo>
                      <a:pt x="90" y="1301"/>
                      <a:pt x="37" y="1467"/>
                      <a:pt x="1" y="1640"/>
                    </a:cubicBezTo>
                    <a:cubicBezTo>
                      <a:pt x="94" y="1805"/>
                      <a:pt x="371" y="1816"/>
                      <a:pt x="523" y="1838"/>
                    </a:cubicBezTo>
                    <a:cubicBezTo>
                      <a:pt x="1049" y="1916"/>
                      <a:pt x="1607" y="1946"/>
                      <a:pt x="2118" y="1730"/>
                    </a:cubicBezTo>
                    <a:cubicBezTo>
                      <a:pt x="2554" y="1542"/>
                      <a:pt x="3073" y="1830"/>
                      <a:pt x="3520" y="1686"/>
                    </a:cubicBezTo>
                    <a:cubicBezTo>
                      <a:pt x="3563" y="1520"/>
                      <a:pt x="3621" y="1351"/>
                      <a:pt x="3631" y="1178"/>
                    </a:cubicBezTo>
                    <a:cubicBezTo>
                      <a:pt x="3643" y="959"/>
                      <a:pt x="3588" y="749"/>
                      <a:pt x="3578" y="530"/>
                    </a:cubicBezTo>
                    <a:cubicBezTo>
                      <a:pt x="3563" y="314"/>
                      <a:pt x="3347" y="357"/>
                      <a:pt x="3235" y="440"/>
                    </a:cubicBezTo>
                    <a:cubicBezTo>
                      <a:pt x="3141" y="516"/>
                      <a:pt x="3073" y="609"/>
                      <a:pt x="2958" y="638"/>
                    </a:cubicBezTo>
                    <a:cubicBezTo>
                      <a:pt x="2803" y="678"/>
                      <a:pt x="2670" y="595"/>
                      <a:pt x="2519" y="591"/>
                    </a:cubicBezTo>
                    <a:cubicBezTo>
                      <a:pt x="2418" y="588"/>
                      <a:pt x="2320" y="649"/>
                      <a:pt x="2230" y="696"/>
                    </a:cubicBezTo>
                    <a:cubicBezTo>
                      <a:pt x="2331" y="551"/>
                      <a:pt x="2461" y="425"/>
                      <a:pt x="2507" y="238"/>
                    </a:cubicBezTo>
                    <a:cubicBezTo>
                      <a:pt x="2514" y="209"/>
                      <a:pt x="2540" y="101"/>
                      <a:pt x="2519" y="76"/>
                    </a:cubicBezTo>
                    <a:cubicBezTo>
                      <a:pt x="2471" y="15"/>
                      <a:pt x="2356" y="40"/>
                      <a:pt x="22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0"/>
              <p:cNvSpPr/>
              <p:nvPr/>
            </p:nvSpPr>
            <p:spPr>
              <a:xfrm>
                <a:off x="6420725" y="4346346"/>
                <a:ext cx="286452" cy="148649"/>
              </a:xfrm>
              <a:custGeom>
                <a:rect b="b" l="l" r="r" t="t"/>
                <a:pathLst>
                  <a:path extrusionOk="0" h="1946" w="3750">
                    <a:moveTo>
                      <a:pt x="1387" y="0"/>
                    </a:moveTo>
                    <a:cubicBezTo>
                      <a:pt x="1387" y="0"/>
                      <a:pt x="1596" y="772"/>
                      <a:pt x="3264" y="1085"/>
                    </a:cubicBezTo>
                    <a:cubicBezTo>
                      <a:pt x="3375" y="1107"/>
                      <a:pt x="3487" y="1132"/>
                      <a:pt x="3602" y="1135"/>
                    </a:cubicBezTo>
                    <a:cubicBezTo>
                      <a:pt x="3656" y="1301"/>
                      <a:pt x="3710" y="1470"/>
                      <a:pt x="3749" y="1639"/>
                    </a:cubicBezTo>
                    <a:cubicBezTo>
                      <a:pt x="3653" y="1805"/>
                      <a:pt x="3365" y="1816"/>
                      <a:pt x="3209" y="1837"/>
                    </a:cubicBezTo>
                    <a:cubicBezTo>
                      <a:pt x="2669" y="1917"/>
                      <a:pt x="2093" y="1945"/>
                      <a:pt x="1571" y="1729"/>
                    </a:cubicBezTo>
                    <a:cubicBezTo>
                      <a:pt x="1121" y="1543"/>
                      <a:pt x="587" y="1830"/>
                      <a:pt x="126" y="1686"/>
                    </a:cubicBezTo>
                    <a:cubicBezTo>
                      <a:pt x="83" y="1521"/>
                      <a:pt x="22" y="1352"/>
                      <a:pt x="11" y="1179"/>
                    </a:cubicBezTo>
                    <a:cubicBezTo>
                      <a:pt x="0" y="959"/>
                      <a:pt x="54" y="750"/>
                      <a:pt x="68" y="530"/>
                    </a:cubicBezTo>
                    <a:cubicBezTo>
                      <a:pt x="80" y="314"/>
                      <a:pt x="306" y="357"/>
                      <a:pt x="418" y="444"/>
                    </a:cubicBezTo>
                    <a:cubicBezTo>
                      <a:pt x="515" y="516"/>
                      <a:pt x="587" y="610"/>
                      <a:pt x="702" y="638"/>
                    </a:cubicBezTo>
                    <a:cubicBezTo>
                      <a:pt x="861" y="678"/>
                      <a:pt x="1001" y="595"/>
                      <a:pt x="1160" y="592"/>
                    </a:cubicBezTo>
                    <a:cubicBezTo>
                      <a:pt x="1261" y="588"/>
                      <a:pt x="1362" y="649"/>
                      <a:pt x="1455" y="696"/>
                    </a:cubicBezTo>
                    <a:cubicBezTo>
                      <a:pt x="1350" y="552"/>
                      <a:pt x="1217" y="426"/>
                      <a:pt x="1171" y="238"/>
                    </a:cubicBezTo>
                    <a:cubicBezTo>
                      <a:pt x="1164" y="210"/>
                      <a:pt x="1134" y="102"/>
                      <a:pt x="1156" y="77"/>
                    </a:cubicBezTo>
                    <a:cubicBezTo>
                      <a:pt x="1204" y="15"/>
                      <a:pt x="1325" y="40"/>
                      <a:pt x="1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0"/>
              <p:cNvSpPr/>
              <p:nvPr/>
            </p:nvSpPr>
            <p:spPr>
              <a:xfrm>
                <a:off x="7813484" y="3594164"/>
                <a:ext cx="103199" cy="296993"/>
              </a:xfrm>
              <a:custGeom>
                <a:rect b="b" l="l" r="r" t="t"/>
                <a:pathLst>
                  <a:path extrusionOk="0" h="3888" w="1351">
                    <a:moveTo>
                      <a:pt x="637" y="0"/>
                    </a:moveTo>
                    <a:cubicBezTo>
                      <a:pt x="260" y="292"/>
                      <a:pt x="350" y="753"/>
                      <a:pt x="350" y="753"/>
                    </a:cubicBezTo>
                    <a:cubicBezTo>
                      <a:pt x="334" y="750"/>
                      <a:pt x="319" y="748"/>
                      <a:pt x="305" y="748"/>
                    </a:cubicBezTo>
                    <a:cubicBezTo>
                      <a:pt x="104" y="748"/>
                      <a:pt x="54" y="1103"/>
                      <a:pt x="54" y="1103"/>
                    </a:cubicBezTo>
                    <a:cubicBezTo>
                      <a:pt x="54" y="1103"/>
                      <a:pt x="310" y="1276"/>
                      <a:pt x="393" y="1671"/>
                    </a:cubicBezTo>
                    <a:cubicBezTo>
                      <a:pt x="476" y="2067"/>
                      <a:pt x="382" y="2694"/>
                      <a:pt x="190" y="3209"/>
                    </a:cubicBezTo>
                    <a:cubicBezTo>
                      <a:pt x="0" y="3725"/>
                      <a:pt x="263" y="3887"/>
                      <a:pt x="263" y="3887"/>
                    </a:cubicBezTo>
                    <a:lnTo>
                      <a:pt x="702" y="3227"/>
                    </a:lnTo>
                    <a:cubicBezTo>
                      <a:pt x="1196" y="2413"/>
                      <a:pt x="1128" y="2720"/>
                      <a:pt x="1236" y="1690"/>
                    </a:cubicBezTo>
                    <a:cubicBezTo>
                      <a:pt x="1351" y="612"/>
                      <a:pt x="1203" y="180"/>
                      <a:pt x="1203" y="180"/>
                    </a:cubicBezTo>
                    <a:lnTo>
                      <a:pt x="6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0"/>
              <p:cNvSpPr/>
              <p:nvPr/>
            </p:nvSpPr>
            <p:spPr>
              <a:xfrm>
                <a:off x="5631344" y="3578734"/>
                <a:ext cx="106254" cy="297222"/>
              </a:xfrm>
              <a:custGeom>
                <a:rect b="b" l="l" r="r" t="t"/>
                <a:pathLst>
                  <a:path extrusionOk="0" h="3891" w="1391">
                    <a:moveTo>
                      <a:pt x="735" y="0"/>
                    </a:moveTo>
                    <a:lnTo>
                      <a:pt x="155" y="181"/>
                    </a:lnTo>
                    <a:cubicBezTo>
                      <a:pt x="155" y="181"/>
                      <a:pt x="1" y="613"/>
                      <a:pt x="119" y="1690"/>
                    </a:cubicBezTo>
                    <a:cubicBezTo>
                      <a:pt x="230" y="2720"/>
                      <a:pt x="162" y="2414"/>
                      <a:pt x="670" y="3231"/>
                    </a:cubicBezTo>
                    <a:lnTo>
                      <a:pt x="1121" y="3890"/>
                    </a:lnTo>
                    <a:cubicBezTo>
                      <a:pt x="1121" y="3890"/>
                      <a:pt x="1391" y="3725"/>
                      <a:pt x="1196" y="3210"/>
                    </a:cubicBezTo>
                    <a:cubicBezTo>
                      <a:pt x="998" y="2695"/>
                      <a:pt x="905" y="2068"/>
                      <a:pt x="987" y="1672"/>
                    </a:cubicBezTo>
                    <a:cubicBezTo>
                      <a:pt x="1073" y="1275"/>
                      <a:pt x="1337" y="1102"/>
                      <a:pt x="1337" y="1102"/>
                    </a:cubicBezTo>
                    <a:cubicBezTo>
                      <a:pt x="1337" y="1102"/>
                      <a:pt x="1283" y="748"/>
                      <a:pt x="1076" y="748"/>
                    </a:cubicBezTo>
                    <a:cubicBezTo>
                      <a:pt x="1061" y="748"/>
                      <a:pt x="1046" y="749"/>
                      <a:pt x="1030" y="753"/>
                    </a:cubicBezTo>
                    <a:cubicBezTo>
                      <a:pt x="1030" y="753"/>
                      <a:pt x="1124" y="296"/>
                      <a:pt x="7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0"/>
              <p:cNvSpPr/>
              <p:nvPr/>
            </p:nvSpPr>
            <p:spPr>
              <a:xfrm>
                <a:off x="6947335" y="2529864"/>
                <a:ext cx="896479" cy="1111661"/>
              </a:xfrm>
              <a:custGeom>
                <a:rect b="b" l="l" r="r" t="t"/>
                <a:pathLst>
                  <a:path extrusionOk="0" h="14553" w="11736">
                    <a:moveTo>
                      <a:pt x="35" y="1"/>
                    </a:moveTo>
                    <a:cubicBezTo>
                      <a:pt x="12" y="1"/>
                      <a:pt x="0" y="1"/>
                      <a:pt x="0" y="1"/>
                    </a:cubicBezTo>
                    <a:cubicBezTo>
                      <a:pt x="0" y="1"/>
                      <a:pt x="263" y="3665"/>
                      <a:pt x="562" y="4824"/>
                    </a:cubicBezTo>
                    <a:cubicBezTo>
                      <a:pt x="1358" y="7947"/>
                      <a:pt x="1661" y="9449"/>
                      <a:pt x="2053" y="10432"/>
                    </a:cubicBezTo>
                    <a:cubicBezTo>
                      <a:pt x="2396" y="11282"/>
                      <a:pt x="2881" y="11808"/>
                      <a:pt x="2881" y="11808"/>
                    </a:cubicBezTo>
                    <a:lnTo>
                      <a:pt x="11735" y="14552"/>
                    </a:lnTo>
                    <a:lnTo>
                      <a:pt x="11685" y="13731"/>
                    </a:lnTo>
                    <a:cubicBezTo>
                      <a:pt x="9488" y="11613"/>
                      <a:pt x="8742" y="10904"/>
                      <a:pt x="7222" y="9819"/>
                    </a:cubicBezTo>
                    <a:cubicBezTo>
                      <a:pt x="7079" y="9717"/>
                      <a:pt x="6869" y="9679"/>
                      <a:pt x="6636" y="9679"/>
                    </a:cubicBezTo>
                    <a:cubicBezTo>
                      <a:pt x="5972" y="9679"/>
                      <a:pt x="5122" y="9989"/>
                      <a:pt x="5122" y="9989"/>
                    </a:cubicBezTo>
                    <a:cubicBezTo>
                      <a:pt x="5122" y="9989"/>
                      <a:pt x="5724" y="4813"/>
                      <a:pt x="4816" y="2371"/>
                    </a:cubicBezTo>
                    <a:cubicBezTo>
                      <a:pt x="3959" y="65"/>
                      <a:pt x="425" y="1"/>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0"/>
              <p:cNvSpPr/>
              <p:nvPr/>
            </p:nvSpPr>
            <p:spPr>
              <a:xfrm>
                <a:off x="7099421" y="2682638"/>
                <a:ext cx="710476" cy="902743"/>
              </a:xfrm>
              <a:custGeom>
                <a:rect b="b" l="l" r="r" t="t"/>
                <a:pathLst>
                  <a:path extrusionOk="0" h="11818" w="9301">
                    <a:moveTo>
                      <a:pt x="37" y="14"/>
                    </a:moveTo>
                    <a:lnTo>
                      <a:pt x="41" y="51"/>
                    </a:lnTo>
                    <a:lnTo>
                      <a:pt x="44" y="87"/>
                    </a:lnTo>
                    <a:lnTo>
                      <a:pt x="48" y="126"/>
                    </a:lnTo>
                    <a:lnTo>
                      <a:pt x="51" y="162"/>
                    </a:lnTo>
                    <a:lnTo>
                      <a:pt x="59" y="198"/>
                    </a:lnTo>
                    <a:lnTo>
                      <a:pt x="62" y="230"/>
                    </a:lnTo>
                    <a:lnTo>
                      <a:pt x="62" y="238"/>
                    </a:lnTo>
                    <a:lnTo>
                      <a:pt x="69" y="274"/>
                    </a:lnTo>
                    <a:lnTo>
                      <a:pt x="73" y="310"/>
                    </a:lnTo>
                    <a:lnTo>
                      <a:pt x="80" y="350"/>
                    </a:lnTo>
                    <a:lnTo>
                      <a:pt x="84" y="385"/>
                    </a:lnTo>
                    <a:lnTo>
                      <a:pt x="91" y="425"/>
                    </a:lnTo>
                    <a:lnTo>
                      <a:pt x="99" y="461"/>
                    </a:lnTo>
                    <a:lnTo>
                      <a:pt x="106" y="501"/>
                    </a:lnTo>
                    <a:lnTo>
                      <a:pt x="112" y="541"/>
                    </a:lnTo>
                    <a:lnTo>
                      <a:pt x="120" y="576"/>
                    </a:lnTo>
                    <a:lnTo>
                      <a:pt x="127" y="616"/>
                    </a:lnTo>
                    <a:lnTo>
                      <a:pt x="138" y="652"/>
                    </a:lnTo>
                    <a:lnTo>
                      <a:pt x="145" y="692"/>
                    </a:lnTo>
                    <a:lnTo>
                      <a:pt x="149" y="709"/>
                    </a:lnTo>
                    <a:lnTo>
                      <a:pt x="152" y="731"/>
                    </a:lnTo>
                    <a:lnTo>
                      <a:pt x="163" y="767"/>
                    </a:lnTo>
                    <a:lnTo>
                      <a:pt x="170" y="807"/>
                    </a:lnTo>
                    <a:lnTo>
                      <a:pt x="177" y="847"/>
                    </a:lnTo>
                    <a:lnTo>
                      <a:pt x="185" y="887"/>
                    </a:lnTo>
                    <a:lnTo>
                      <a:pt x="195" y="925"/>
                    </a:lnTo>
                    <a:lnTo>
                      <a:pt x="202" y="965"/>
                    </a:lnTo>
                    <a:lnTo>
                      <a:pt x="214" y="1002"/>
                    </a:lnTo>
                    <a:lnTo>
                      <a:pt x="232" y="1081"/>
                    </a:lnTo>
                    <a:lnTo>
                      <a:pt x="250" y="1160"/>
                    </a:lnTo>
                    <a:lnTo>
                      <a:pt x="272" y="1239"/>
                    </a:lnTo>
                    <a:lnTo>
                      <a:pt x="293" y="1314"/>
                    </a:lnTo>
                    <a:lnTo>
                      <a:pt x="315" y="1394"/>
                    </a:lnTo>
                    <a:lnTo>
                      <a:pt x="336" y="1474"/>
                    </a:lnTo>
                    <a:lnTo>
                      <a:pt x="358" y="1552"/>
                    </a:lnTo>
                    <a:lnTo>
                      <a:pt x="401" y="1708"/>
                    </a:lnTo>
                    <a:lnTo>
                      <a:pt x="444" y="1863"/>
                    </a:lnTo>
                    <a:lnTo>
                      <a:pt x="466" y="1941"/>
                    </a:lnTo>
                    <a:lnTo>
                      <a:pt x="488" y="2017"/>
                    </a:lnTo>
                    <a:lnTo>
                      <a:pt x="509" y="2097"/>
                    </a:lnTo>
                    <a:lnTo>
                      <a:pt x="531" y="2172"/>
                    </a:lnTo>
                    <a:lnTo>
                      <a:pt x="531" y="2183"/>
                    </a:lnTo>
                    <a:lnTo>
                      <a:pt x="548" y="2248"/>
                    </a:lnTo>
                    <a:lnTo>
                      <a:pt x="566" y="2323"/>
                    </a:lnTo>
                    <a:lnTo>
                      <a:pt x="588" y="2399"/>
                    </a:lnTo>
                    <a:lnTo>
                      <a:pt x="606" y="2471"/>
                    </a:lnTo>
                    <a:lnTo>
                      <a:pt x="635" y="2601"/>
                    </a:lnTo>
                    <a:lnTo>
                      <a:pt x="664" y="2727"/>
                    </a:lnTo>
                    <a:lnTo>
                      <a:pt x="693" y="2857"/>
                    </a:lnTo>
                    <a:lnTo>
                      <a:pt x="721" y="2986"/>
                    </a:lnTo>
                    <a:lnTo>
                      <a:pt x="750" y="3113"/>
                    </a:lnTo>
                    <a:lnTo>
                      <a:pt x="764" y="3195"/>
                    </a:lnTo>
                    <a:lnTo>
                      <a:pt x="775" y="3242"/>
                    </a:lnTo>
                    <a:lnTo>
                      <a:pt x="801" y="3372"/>
                    </a:lnTo>
                    <a:lnTo>
                      <a:pt x="829" y="3497"/>
                    </a:lnTo>
                    <a:lnTo>
                      <a:pt x="855" y="3627"/>
                    </a:lnTo>
                    <a:lnTo>
                      <a:pt x="880" y="3757"/>
                    </a:lnTo>
                    <a:lnTo>
                      <a:pt x="930" y="4009"/>
                    </a:lnTo>
                    <a:lnTo>
                      <a:pt x="930" y="4016"/>
                    </a:lnTo>
                    <a:lnTo>
                      <a:pt x="980" y="4272"/>
                    </a:lnTo>
                    <a:lnTo>
                      <a:pt x="1028" y="4531"/>
                    </a:lnTo>
                    <a:lnTo>
                      <a:pt x="1078" y="4787"/>
                    </a:lnTo>
                    <a:lnTo>
                      <a:pt x="1103" y="4917"/>
                    </a:lnTo>
                    <a:lnTo>
                      <a:pt x="1128" y="5046"/>
                    </a:lnTo>
                    <a:lnTo>
                      <a:pt x="1153" y="5173"/>
                    </a:lnTo>
                    <a:lnTo>
                      <a:pt x="1179" y="5302"/>
                    </a:lnTo>
                    <a:lnTo>
                      <a:pt x="1204" y="5428"/>
                    </a:lnTo>
                    <a:lnTo>
                      <a:pt x="1229" y="5558"/>
                    </a:lnTo>
                    <a:lnTo>
                      <a:pt x="1258" y="5684"/>
                    </a:lnTo>
                    <a:lnTo>
                      <a:pt x="1283" y="5814"/>
                    </a:lnTo>
                    <a:lnTo>
                      <a:pt x="1312" y="5939"/>
                    </a:lnTo>
                    <a:lnTo>
                      <a:pt x="1341" y="6066"/>
                    </a:lnTo>
                    <a:lnTo>
                      <a:pt x="1369" y="6192"/>
                    </a:lnTo>
                    <a:lnTo>
                      <a:pt x="1399" y="6321"/>
                    </a:lnTo>
                    <a:lnTo>
                      <a:pt x="1420" y="6404"/>
                    </a:lnTo>
                    <a:lnTo>
                      <a:pt x="1427" y="6448"/>
                    </a:lnTo>
                    <a:lnTo>
                      <a:pt x="1445" y="6509"/>
                    </a:lnTo>
                    <a:lnTo>
                      <a:pt x="1460" y="6574"/>
                    </a:lnTo>
                    <a:lnTo>
                      <a:pt x="1474" y="6631"/>
                    </a:lnTo>
                    <a:lnTo>
                      <a:pt x="1489" y="6696"/>
                    </a:lnTo>
                    <a:lnTo>
                      <a:pt x="1503" y="6761"/>
                    </a:lnTo>
                    <a:lnTo>
                      <a:pt x="1517" y="6830"/>
                    </a:lnTo>
                    <a:lnTo>
                      <a:pt x="1550" y="6973"/>
                    </a:lnTo>
                    <a:lnTo>
                      <a:pt x="1582" y="7124"/>
                    </a:lnTo>
                    <a:lnTo>
                      <a:pt x="1600" y="7204"/>
                    </a:lnTo>
                    <a:lnTo>
                      <a:pt x="1615" y="7279"/>
                    </a:lnTo>
                    <a:lnTo>
                      <a:pt x="1633" y="7359"/>
                    </a:lnTo>
                    <a:lnTo>
                      <a:pt x="1650" y="7442"/>
                    </a:lnTo>
                    <a:lnTo>
                      <a:pt x="1672" y="7521"/>
                    </a:lnTo>
                    <a:lnTo>
                      <a:pt x="1690" y="7600"/>
                    </a:lnTo>
                    <a:lnTo>
                      <a:pt x="1701" y="7640"/>
                    </a:lnTo>
                    <a:lnTo>
                      <a:pt x="1712" y="7679"/>
                    </a:lnTo>
                    <a:lnTo>
                      <a:pt x="1723" y="7719"/>
                    </a:lnTo>
                    <a:lnTo>
                      <a:pt x="1730" y="7759"/>
                    </a:lnTo>
                    <a:lnTo>
                      <a:pt x="1745" y="7798"/>
                    </a:lnTo>
                    <a:lnTo>
                      <a:pt x="1755" y="7838"/>
                    </a:lnTo>
                    <a:lnTo>
                      <a:pt x="1766" y="7877"/>
                    </a:lnTo>
                    <a:lnTo>
                      <a:pt x="1777" y="7917"/>
                    </a:lnTo>
                    <a:lnTo>
                      <a:pt x="1788" y="7953"/>
                    </a:lnTo>
                    <a:lnTo>
                      <a:pt x="1798" y="7992"/>
                    </a:lnTo>
                    <a:lnTo>
                      <a:pt x="1813" y="8029"/>
                    </a:lnTo>
                    <a:lnTo>
                      <a:pt x="1823" y="8068"/>
                    </a:lnTo>
                    <a:lnTo>
                      <a:pt x="1834" y="8105"/>
                    </a:lnTo>
                    <a:lnTo>
                      <a:pt x="1849" y="8140"/>
                    </a:lnTo>
                    <a:lnTo>
                      <a:pt x="1860" y="8177"/>
                    </a:lnTo>
                    <a:lnTo>
                      <a:pt x="1874" y="8213"/>
                    </a:lnTo>
                    <a:lnTo>
                      <a:pt x="1888" y="8248"/>
                    </a:lnTo>
                    <a:lnTo>
                      <a:pt x="1899" y="8281"/>
                    </a:lnTo>
                    <a:lnTo>
                      <a:pt x="1914" y="8317"/>
                    </a:lnTo>
                    <a:lnTo>
                      <a:pt x="1928" y="8349"/>
                    </a:lnTo>
                    <a:lnTo>
                      <a:pt x="1943" y="8381"/>
                    </a:lnTo>
                    <a:lnTo>
                      <a:pt x="1957" y="8414"/>
                    </a:lnTo>
                    <a:lnTo>
                      <a:pt x="1971" y="8443"/>
                    </a:lnTo>
                    <a:lnTo>
                      <a:pt x="1986" y="8472"/>
                    </a:lnTo>
                    <a:lnTo>
                      <a:pt x="2000" y="8504"/>
                    </a:lnTo>
                    <a:lnTo>
                      <a:pt x="2018" y="8529"/>
                    </a:lnTo>
                    <a:lnTo>
                      <a:pt x="2032" y="8559"/>
                    </a:lnTo>
                    <a:lnTo>
                      <a:pt x="2047" y="8587"/>
                    </a:lnTo>
                    <a:lnTo>
                      <a:pt x="2065" y="8612"/>
                    </a:lnTo>
                    <a:lnTo>
                      <a:pt x="2072" y="8623"/>
                    </a:lnTo>
                    <a:lnTo>
                      <a:pt x="2079" y="8634"/>
                    </a:lnTo>
                    <a:lnTo>
                      <a:pt x="2090" y="8649"/>
                    </a:lnTo>
                    <a:lnTo>
                      <a:pt x="2097" y="8659"/>
                    </a:lnTo>
                    <a:lnTo>
                      <a:pt x="2104" y="8670"/>
                    </a:lnTo>
                    <a:lnTo>
                      <a:pt x="2112" y="8680"/>
                    </a:lnTo>
                    <a:lnTo>
                      <a:pt x="2122" y="8692"/>
                    </a:lnTo>
                    <a:lnTo>
                      <a:pt x="2130" y="8702"/>
                    </a:lnTo>
                    <a:lnTo>
                      <a:pt x="2137" y="8713"/>
                    </a:lnTo>
                    <a:lnTo>
                      <a:pt x="2147" y="8724"/>
                    </a:lnTo>
                    <a:lnTo>
                      <a:pt x="2155" y="8735"/>
                    </a:lnTo>
                    <a:lnTo>
                      <a:pt x="2166" y="8742"/>
                    </a:lnTo>
                    <a:lnTo>
                      <a:pt x="2173" y="8753"/>
                    </a:lnTo>
                    <a:lnTo>
                      <a:pt x="2180" y="8760"/>
                    </a:lnTo>
                    <a:lnTo>
                      <a:pt x="2184" y="8763"/>
                    </a:lnTo>
                    <a:lnTo>
                      <a:pt x="2187" y="8767"/>
                    </a:lnTo>
                    <a:lnTo>
                      <a:pt x="2191" y="8770"/>
                    </a:lnTo>
                    <a:lnTo>
                      <a:pt x="2198" y="8775"/>
                    </a:lnTo>
                    <a:lnTo>
                      <a:pt x="2202" y="8778"/>
                    </a:lnTo>
                    <a:lnTo>
                      <a:pt x="2209" y="8782"/>
                    </a:lnTo>
                    <a:lnTo>
                      <a:pt x="2217" y="8785"/>
                    </a:lnTo>
                    <a:lnTo>
                      <a:pt x="2223" y="8789"/>
                    </a:lnTo>
                    <a:lnTo>
                      <a:pt x="2234" y="8792"/>
                    </a:lnTo>
                    <a:lnTo>
                      <a:pt x="2242" y="8800"/>
                    </a:lnTo>
                    <a:lnTo>
                      <a:pt x="2252" y="8803"/>
                    </a:lnTo>
                    <a:lnTo>
                      <a:pt x="2260" y="8807"/>
                    </a:lnTo>
                    <a:lnTo>
                      <a:pt x="2270" y="8810"/>
                    </a:lnTo>
                    <a:lnTo>
                      <a:pt x="2281" y="8814"/>
                    </a:lnTo>
                    <a:lnTo>
                      <a:pt x="2306" y="8825"/>
                    </a:lnTo>
                    <a:lnTo>
                      <a:pt x="2332" y="8832"/>
                    </a:lnTo>
                    <a:lnTo>
                      <a:pt x="2357" y="8840"/>
                    </a:lnTo>
                    <a:lnTo>
                      <a:pt x="2382" y="8850"/>
                    </a:lnTo>
                    <a:lnTo>
                      <a:pt x="2411" y="8857"/>
                    </a:lnTo>
                    <a:lnTo>
                      <a:pt x="2440" y="8865"/>
                    </a:lnTo>
                    <a:lnTo>
                      <a:pt x="2468" y="8872"/>
                    </a:lnTo>
                    <a:lnTo>
                      <a:pt x="2501" y="8878"/>
                    </a:lnTo>
                    <a:lnTo>
                      <a:pt x="2529" y="8886"/>
                    </a:lnTo>
                    <a:lnTo>
                      <a:pt x="2562" y="8890"/>
                    </a:lnTo>
                    <a:lnTo>
                      <a:pt x="2591" y="8897"/>
                    </a:lnTo>
                    <a:lnTo>
                      <a:pt x="2623" y="8904"/>
                    </a:lnTo>
                    <a:lnTo>
                      <a:pt x="2652" y="8911"/>
                    </a:lnTo>
                    <a:lnTo>
                      <a:pt x="2714" y="8922"/>
                    </a:lnTo>
                    <a:lnTo>
                      <a:pt x="2757" y="8929"/>
                    </a:lnTo>
                    <a:lnTo>
                      <a:pt x="2771" y="8929"/>
                    </a:lnTo>
                    <a:lnTo>
                      <a:pt x="2822" y="8940"/>
                    </a:lnTo>
                    <a:lnTo>
                      <a:pt x="2872" y="8948"/>
                    </a:lnTo>
                    <a:lnTo>
                      <a:pt x="2915" y="8955"/>
                    </a:lnTo>
                    <a:lnTo>
                      <a:pt x="2951" y="8961"/>
                    </a:lnTo>
                    <a:lnTo>
                      <a:pt x="3020" y="8973"/>
                    </a:lnTo>
                    <a:lnTo>
                      <a:pt x="3088" y="8983"/>
                    </a:lnTo>
                    <a:lnTo>
                      <a:pt x="3153" y="8998"/>
                    </a:lnTo>
                    <a:lnTo>
                      <a:pt x="3221" y="9012"/>
                    </a:lnTo>
                    <a:lnTo>
                      <a:pt x="3289" y="9026"/>
                    </a:lnTo>
                    <a:lnTo>
                      <a:pt x="3358" y="9041"/>
                    </a:lnTo>
                    <a:lnTo>
                      <a:pt x="3422" y="9059"/>
                    </a:lnTo>
                    <a:lnTo>
                      <a:pt x="3492" y="9073"/>
                    </a:lnTo>
                    <a:lnTo>
                      <a:pt x="3560" y="9091"/>
                    </a:lnTo>
                    <a:lnTo>
                      <a:pt x="3628" y="9109"/>
                    </a:lnTo>
                    <a:lnTo>
                      <a:pt x="3693" y="9124"/>
                    </a:lnTo>
                    <a:lnTo>
                      <a:pt x="3761" y="9142"/>
                    </a:lnTo>
                    <a:lnTo>
                      <a:pt x="3830" y="9159"/>
                    </a:lnTo>
                    <a:lnTo>
                      <a:pt x="3894" y="9181"/>
                    </a:lnTo>
                    <a:lnTo>
                      <a:pt x="3963" y="9199"/>
                    </a:lnTo>
                    <a:lnTo>
                      <a:pt x="4028" y="9217"/>
                    </a:lnTo>
                    <a:lnTo>
                      <a:pt x="4097" y="9239"/>
                    </a:lnTo>
                    <a:lnTo>
                      <a:pt x="4165" y="9257"/>
                    </a:lnTo>
                    <a:lnTo>
                      <a:pt x="4298" y="9297"/>
                    </a:lnTo>
                    <a:lnTo>
                      <a:pt x="4431" y="9337"/>
                    </a:lnTo>
                    <a:lnTo>
                      <a:pt x="4564" y="9376"/>
                    </a:lnTo>
                    <a:lnTo>
                      <a:pt x="4694" y="9419"/>
                    </a:lnTo>
                    <a:lnTo>
                      <a:pt x="4827" y="9458"/>
                    </a:lnTo>
                    <a:lnTo>
                      <a:pt x="4957" y="9495"/>
                    </a:lnTo>
                    <a:lnTo>
                      <a:pt x="5022" y="9516"/>
                    </a:lnTo>
                    <a:lnTo>
                      <a:pt x="5087" y="9535"/>
                    </a:lnTo>
                    <a:lnTo>
                      <a:pt x="5163" y="9556"/>
                    </a:lnTo>
                    <a:lnTo>
                      <a:pt x="5238" y="9578"/>
                    </a:lnTo>
                    <a:lnTo>
                      <a:pt x="5310" y="9603"/>
                    </a:lnTo>
                    <a:lnTo>
                      <a:pt x="5386" y="9624"/>
                    </a:lnTo>
                    <a:lnTo>
                      <a:pt x="5458" y="9650"/>
                    </a:lnTo>
                    <a:lnTo>
                      <a:pt x="5530" y="9675"/>
                    </a:lnTo>
                    <a:lnTo>
                      <a:pt x="5602" y="9700"/>
                    </a:lnTo>
                    <a:lnTo>
                      <a:pt x="5674" y="9726"/>
                    </a:lnTo>
                    <a:lnTo>
                      <a:pt x="5746" y="9751"/>
                    </a:lnTo>
                    <a:lnTo>
                      <a:pt x="5814" y="9779"/>
                    </a:lnTo>
                    <a:lnTo>
                      <a:pt x="5886" y="9804"/>
                    </a:lnTo>
                    <a:lnTo>
                      <a:pt x="5955" y="9834"/>
                    </a:lnTo>
                    <a:lnTo>
                      <a:pt x="6024" y="9862"/>
                    </a:lnTo>
                    <a:lnTo>
                      <a:pt x="6095" y="9891"/>
                    </a:lnTo>
                    <a:lnTo>
                      <a:pt x="6164" y="9920"/>
                    </a:lnTo>
                    <a:lnTo>
                      <a:pt x="6232" y="9949"/>
                    </a:lnTo>
                    <a:lnTo>
                      <a:pt x="6297" y="9977"/>
                    </a:lnTo>
                    <a:lnTo>
                      <a:pt x="6366" y="10010"/>
                    </a:lnTo>
                    <a:lnTo>
                      <a:pt x="6434" y="10039"/>
                    </a:lnTo>
                    <a:lnTo>
                      <a:pt x="6503" y="10071"/>
                    </a:lnTo>
                    <a:lnTo>
                      <a:pt x="6567" y="10103"/>
                    </a:lnTo>
                    <a:lnTo>
                      <a:pt x="6632" y="10136"/>
                    </a:lnTo>
                    <a:lnTo>
                      <a:pt x="6700" y="10168"/>
                    </a:lnTo>
                    <a:lnTo>
                      <a:pt x="6765" y="10201"/>
                    </a:lnTo>
                    <a:lnTo>
                      <a:pt x="6830" y="10233"/>
                    </a:lnTo>
                    <a:lnTo>
                      <a:pt x="6895" y="10266"/>
                    </a:lnTo>
                    <a:lnTo>
                      <a:pt x="6960" y="10301"/>
                    </a:lnTo>
                    <a:lnTo>
                      <a:pt x="7025" y="10334"/>
                    </a:lnTo>
                    <a:lnTo>
                      <a:pt x="7089" y="10370"/>
                    </a:lnTo>
                    <a:lnTo>
                      <a:pt x="7154" y="10402"/>
                    </a:lnTo>
                    <a:lnTo>
                      <a:pt x="7219" y="10439"/>
                    </a:lnTo>
                    <a:lnTo>
                      <a:pt x="7284" y="10474"/>
                    </a:lnTo>
                    <a:lnTo>
                      <a:pt x="7349" y="10511"/>
                    </a:lnTo>
                    <a:lnTo>
                      <a:pt x="7410" y="10547"/>
                    </a:lnTo>
                    <a:lnTo>
                      <a:pt x="7475" y="10582"/>
                    </a:lnTo>
                    <a:lnTo>
                      <a:pt x="7540" y="10622"/>
                    </a:lnTo>
                    <a:lnTo>
                      <a:pt x="7601" y="10658"/>
                    </a:lnTo>
                    <a:lnTo>
                      <a:pt x="7666" y="10694"/>
                    </a:lnTo>
                    <a:lnTo>
                      <a:pt x="7727" y="10734"/>
                    </a:lnTo>
                    <a:lnTo>
                      <a:pt x="7792" y="10770"/>
                    </a:lnTo>
                    <a:lnTo>
                      <a:pt x="7810" y="10785"/>
                    </a:lnTo>
                    <a:lnTo>
                      <a:pt x="7853" y="10810"/>
                    </a:lnTo>
                    <a:lnTo>
                      <a:pt x="7914" y="10849"/>
                    </a:lnTo>
                    <a:lnTo>
                      <a:pt x="7979" y="10888"/>
                    </a:lnTo>
                    <a:lnTo>
                      <a:pt x="8040" y="10928"/>
                    </a:lnTo>
                    <a:lnTo>
                      <a:pt x="8102" y="10968"/>
                    </a:lnTo>
                    <a:lnTo>
                      <a:pt x="8167" y="11008"/>
                    </a:lnTo>
                    <a:lnTo>
                      <a:pt x="8228" y="11047"/>
                    </a:lnTo>
                    <a:lnTo>
                      <a:pt x="8289" y="11087"/>
                    </a:lnTo>
                    <a:lnTo>
                      <a:pt x="8415" y="11169"/>
                    </a:lnTo>
                    <a:lnTo>
                      <a:pt x="8537" y="11252"/>
                    </a:lnTo>
                    <a:lnTo>
                      <a:pt x="8664" y="11335"/>
                    </a:lnTo>
                    <a:lnTo>
                      <a:pt x="8790" y="11418"/>
                    </a:lnTo>
                    <a:lnTo>
                      <a:pt x="8912" y="11501"/>
                    </a:lnTo>
                    <a:lnTo>
                      <a:pt x="8920" y="11508"/>
                    </a:lnTo>
                    <a:lnTo>
                      <a:pt x="9034" y="11591"/>
                    </a:lnTo>
                    <a:lnTo>
                      <a:pt x="9283" y="11771"/>
                    </a:lnTo>
                    <a:lnTo>
                      <a:pt x="9301" y="11818"/>
                    </a:lnTo>
                    <a:lnTo>
                      <a:pt x="9251" y="11818"/>
                    </a:lnTo>
                    <a:lnTo>
                      <a:pt x="8991" y="11659"/>
                    </a:lnTo>
                    <a:lnTo>
                      <a:pt x="8869" y="11588"/>
                    </a:lnTo>
                    <a:lnTo>
                      <a:pt x="8862" y="11580"/>
                    </a:lnTo>
                    <a:lnTo>
                      <a:pt x="8735" y="11498"/>
                    </a:lnTo>
                    <a:lnTo>
                      <a:pt x="8609" y="11418"/>
                    </a:lnTo>
                    <a:lnTo>
                      <a:pt x="8484" y="11335"/>
                    </a:lnTo>
                    <a:lnTo>
                      <a:pt x="8358" y="11256"/>
                    </a:lnTo>
                    <a:lnTo>
                      <a:pt x="8231" y="11177"/>
                    </a:lnTo>
                    <a:lnTo>
                      <a:pt x="8170" y="11137"/>
                    </a:lnTo>
                    <a:lnTo>
                      <a:pt x="8105" y="11101"/>
                    </a:lnTo>
                    <a:lnTo>
                      <a:pt x="8044" y="11061"/>
                    </a:lnTo>
                    <a:lnTo>
                      <a:pt x="7979" y="11022"/>
                    </a:lnTo>
                    <a:lnTo>
                      <a:pt x="7918" y="10986"/>
                    </a:lnTo>
                    <a:lnTo>
                      <a:pt x="7857" y="10946"/>
                    </a:lnTo>
                    <a:lnTo>
                      <a:pt x="7792" y="10910"/>
                    </a:lnTo>
                    <a:lnTo>
                      <a:pt x="7749" y="10881"/>
                    </a:lnTo>
                    <a:lnTo>
                      <a:pt x="7731" y="10871"/>
                    </a:lnTo>
                    <a:lnTo>
                      <a:pt x="7666" y="10835"/>
                    </a:lnTo>
                    <a:lnTo>
                      <a:pt x="7605" y="10798"/>
                    </a:lnTo>
                    <a:lnTo>
                      <a:pt x="7540" y="10759"/>
                    </a:lnTo>
                    <a:lnTo>
                      <a:pt x="7478" y="10723"/>
                    </a:lnTo>
                    <a:lnTo>
                      <a:pt x="7414" y="10687"/>
                    </a:lnTo>
                    <a:lnTo>
                      <a:pt x="7352" y="10651"/>
                    </a:lnTo>
                    <a:lnTo>
                      <a:pt x="7287" y="10615"/>
                    </a:lnTo>
                    <a:lnTo>
                      <a:pt x="7226" y="10582"/>
                    </a:lnTo>
                    <a:lnTo>
                      <a:pt x="7161" y="10547"/>
                    </a:lnTo>
                    <a:lnTo>
                      <a:pt x="7096" y="10511"/>
                    </a:lnTo>
                    <a:lnTo>
                      <a:pt x="7032" y="10478"/>
                    </a:lnTo>
                    <a:lnTo>
                      <a:pt x="6971" y="10446"/>
                    </a:lnTo>
                    <a:lnTo>
                      <a:pt x="6906" y="10409"/>
                    </a:lnTo>
                    <a:lnTo>
                      <a:pt x="6841" y="10377"/>
                    </a:lnTo>
                    <a:lnTo>
                      <a:pt x="6777" y="10345"/>
                    </a:lnTo>
                    <a:lnTo>
                      <a:pt x="6712" y="10313"/>
                    </a:lnTo>
                    <a:lnTo>
                      <a:pt x="6643" y="10280"/>
                    </a:lnTo>
                    <a:lnTo>
                      <a:pt x="6578" y="10248"/>
                    </a:lnTo>
                    <a:lnTo>
                      <a:pt x="6513" y="10218"/>
                    </a:lnTo>
                    <a:lnTo>
                      <a:pt x="6448" y="10186"/>
                    </a:lnTo>
                    <a:lnTo>
                      <a:pt x="6380" y="10158"/>
                    </a:lnTo>
                    <a:lnTo>
                      <a:pt x="6315" y="10125"/>
                    </a:lnTo>
                    <a:lnTo>
                      <a:pt x="6247" y="10096"/>
                    </a:lnTo>
                    <a:lnTo>
                      <a:pt x="6178" y="10067"/>
                    </a:lnTo>
                    <a:lnTo>
                      <a:pt x="6110" y="10039"/>
                    </a:lnTo>
                    <a:lnTo>
                      <a:pt x="6045" y="10010"/>
                    </a:lnTo>
                    <a:lnTo>
                      <a:pt x="5977" y="9985"/>
                    </a:lnTo>
                    <a:lnTo>
                      <a:pt x="5908" y="9956"/>
                    </a:lnTo>
                    <a:lnTo>
                      <a:pt x="5836" y="9930"/>
                    </a:lnTo>
                    <a:lnTo>
                      <a:pt x="5768" y="9902"/>
                    </a:lnTo>
                    <a:lnTo>
                      <a:pt x="5699" y="9877"/>
                    </a:lnTo>
                    <a:lnTo>
                      <a:pt x="5627" y="9851"/>
                    </a:lnTo>
                    <a:lnTo>
                      <a:pt x="5559" y="9826"/>
                    </a:lnTo>
                    <a:lnTo>
                      <a:pt x="5487" y="9804"/>
                    </a:lnTo>
                    <a:lnTo>
                      <a:pt x="5415" y="9779"/>
                    </a:lnTo>
                    <a:lnTo>
                      <a:pt x="5342" y="9758"/>
                    </a:lnTo>
                    <a:lnTo>
                      <a:pt x="5271" y="9733"/>
                    </a:lnTo>
                    <a:lnTo>
                      <a:pt x="5199" y="9711"/>
                    </a:lnTo>
                    <a:lnTo>
                      <a:pt x="5123" y="9689"/>
                    </a:lnTo>
                    <a:lnTo>
                      <a:pt x="5051" y="9668"/>
                    </a:lnTo>
                    <a:lnTo>
                      <a:pt x="4986" y="9650"/>
                    </a:lnTo>
                    <a:lnTo>
                      <a:pt x="4918" y="9631"/>
                    </a:lnTo>
                    <a:lnTo>
                      <a:pt x="4788" y="9592"/>
                    </a:lnTo>
                    <a:lnTo>
                      <a:pt x="4654" y="9553"/>
                    </a:lnTo>
                    <a:lnTo>
                      <a:pt x="4521" y="9516"/>
                    </a:lnTo>
                    <a:lnTo>
                      <a:pt x="4388" y="9477"/>
                    </a:lnTo>
                    <a:lnTo>
                      <a:pt x="4255" y="9437"/>
                    </a:lnTo>
                    <a:lnTo>
                      <a:pt x="4122" y="9397"/>
                    </a:lnTo>
                    <a:lnTo>
                      <a:pt x="4057" y="9380"/>
                    </a:lnTo>
                    <a:lnTo>
                      <a:pt x="3989" y="9362"/>
                    </a:lnTo>
                    <a:lnTo>
                      <a:pt x="3924" y="9344"/>
                    </a:lnTo>
                    <a:lnTo>
                      <a:pt x="3855" y="9325"/>
                    </a:lnTo>
                    <a:lnTo>
                      <a:pt x="3790" y="9307"/>
                    </a:lnTo>
                    <a:lnTo>
                      <a:pt x="3722" y="9289"/>
                    </a:lnTo>
                    <a:lnTo>
                      <a:pt x="3657" y="9272"/>
                    </a:lnTo>
                    <a:lnTo>
                      <a:pt x="3588" y="9254"/>
                    </a:lnTo>
                    <a:lnTo>
                      <a:pt x="3524" y="9239"/>
                    </a:lnTo>
                    <a:lnTo>
                      <a:pt x="3455" y="9221"/>
                    </a:lnTo>
                    <a:lnTo>
                      <a:pt x="3390" y="9207"/>
                    </a:lnTo>
                    <a:lnTo>
                      <a:pt x="3322" y="9192"/>
                    </a:lnTo>
                    <a:lnTo>
                      <a:pt x="3257" y="9178"/>
                    </a:lnTo>
                    <a:lnTo>
                      <a:pt x="3189" y="9164"/>
                    </a:lnTo>
                    <a:lnTo>
                      <a:pt x="3124" y="9149"/>
                    </a:lnTo>
                    <a:lnTo>
                      <a:pt x="3059" y="9138"/>
                    </a:lnTo>
                    <a:lnTo>
                      <a:pt x="2990" y="9127"/>
                    </a:lnTo>
                    <a:lnTo>
                      <a:pt x="2925" y="9116"/>
                    </a:lnTo>
                    <a:lnTo>
                      <a:pt x="2890" y="9109"/>
                    </a:lnTo>
                    <a:lnTo>
                      <a:pt x="2847" y="9102"/>
                    </a:lnTo>
                    <a:lnTo>
                      <a:pt x="2796" y="9095"/>
                    </a:lnTo>
                    <a:lnTo>
                      <a:pt x="2742" y="9088"/>
                    </a:lnTo>
                    <a:lnTo>
                      <a:pt x="2731" y="9084"/>
                    </a:lnTo>
                    <a:lnTo>
                      <a:pt x="2684" y="9077"/>
                    </a:lnTo>
                    <a:lnTo>
                      <a:pt x="2623" y="9066"/>
                    </a:lnTo>
                    <a:lnTo>
                      <a:pt x="2591" y="9059"/>
                    </a:lnTo>
                    <a:lnTo>
                      <a:pt x="2558" y="9056"/>
                    </a:lnTo>
                    <a:lnTo>
                      <a:pt x="2529" y="9048"/>
                    </a:lnTo>
                    <a:lnTo>
                      <a:pt x="2497" y="9041"/>
                    </a:lnTo>
                    <a:lnTo>
                      <a:pt x="2465" y="9034"/>
                    </a:lnTo>
                    <a:lnTo>
                      <a:pt x="2433" y="9026"/>
                    </a:lnTo>
                    <a:lnTo>
                      <a:pt x="2400" y="9019"/>
                    </a:lnTo>
                    <a:lnTo>
                      <a:pt x="2371" y="9012"/>
                    </a:lnTo>
                    <a:lnTo>
                      <a:pt x="2338" y="9005"/>
                    </a:lnTo>
                    <a:lnTo>
                      <a:pt x="2310" y="8994"/>
                    </a:lnTo>
                    <a:lnTo>
                      <a:pt x="2281" y="8987"/>
                    </a:lnTo>
                    <a:lnTo>
                      <a:pt x="2252" y="8976"/>
                    </a:lnTo>
                    <a:lnTo>
                      <a:pt x="2223" y="8965"/>
                    </a:lnTo>
                    <a:lnTo>
                      <a:pt x="2212" y="8961"/>
                    </a:lnTo>
                    <a:lnTo>
                      <a:pt x="2198" y="8955"/>
                    </a:lnTo>
                    <a:lnTo>
                      <a:pt x="2187" y="8951"/>
                    </a:lnTo>
                    <a:lnTo>
                      <a:pt x="2173" y="8943"/>
                    </a:lnTo>
                    <a:lnTo>
                      <a:pt x="2162" y="8940"/>
                    </a:lnTo>
                    <a:lnTo>
                      <a:pt x="2147" y="8933"/>
                    </a:lnTo>
                    <a:lnTo>
                      <a:pt x="2137" y="8929"/>
                    </a:lnTo>
                    <a:lnTo>
                      <a:pt x="2126" y="8922"/>
                    </a:lnTo>
                    <a:lnTo>
                      <a:pt x="2115" y="8915"/>
                    </a:lnTo>
                    <a:lnTo>
                      <a:pt x="2104" y="8908"/>
                    </a:lnTo>
                    <a:lnTo>
                      <a:pt x="2094" y="8900"/>
                    </a:lnTo>
                    <a:lnTo>
                      <a:pt x="2087" y="8893"/>
                    </a:lnTo>
                    <a:lnTo>
                      <a:pt x="2076" y="8886"/>
                    </a:lnTo>
                    <a:lnTo>
                      <a:pt x="2069" y="8875"/>
                    </a:lnTo>
                    <a:lnTo>
                      <a:pt x="2054" y="8865"/>
                    </a:lnTo>
                    <a:lnTo>
                      <a:pt x="2044" y="8853"/>
                    </a:lnTo>
                    <a:lnTo>
                      <a:pt x="2032" y="8843"/>
                    </a:lnTo>
                    <a:lnTo>
                      <a:pt x="2025" y="8832"/>
                    </a:lnTo>
                    <a:lnTo>
                      <a:pt x="2014" y="8818"/>
                    </a:lnTo>
                    <a:lnTo>
                      <a:pt x="2004" y="8807"/>
                    </a:lnTo>
                    <a:lnTo>
                      <a:pt x="1993" y="8792"/>
                    </a:lnTo>
                    <a:lnTo>
                      <a:pt x="1982" y="8782"/>
                    </a:lnTo>
                    <a:lnTo>
                      <a:pt x="1974" y="8767"/>
                    </a:lnTo>
                    <a:lnTo>
                      <a:pt x="1964" y="8757"/>
                    </a:lnTo>
                    <a:lnTo>
                      <a:pt x="1953" y="8742"/>
                    </a:lnTo>
                    <a:lnTo>
                      <a:pt x="1946" y="8727"/>
                    </a:lnTo>
                    <a:lnTo>
                      <a:pt x="1936" y="8713"/>
                    </a:lnTo>
                    <a:lnTo>
                      <a:pt x="1924" y="8699"/>
                    </a:lnTo>
                    <a:lnTo>
                      <a:pt x="1906" y="8670"/>
                    </a:lnTo>
                    <a:lnTo>
                      <a:pt x="1888" y="8641"/>
                    </a:lnTo>
                    <a:lnTo>
                      <a:pt x="1874" y="8612"/>
                    </a:lnTo>
                    <a:lnTo>
                      <a:pt x="1856" y="8580"/>
                    </a:lnTo>
                    <a:lnTo>
                      <a:pt x="1838" y="8547"/>
                    </a:lnTo>
                    <a:lnTo>
                      <a:pt x="1823" y="8515"/>
                    </a:lnTo>
                    <a:lnTo>
                      <a:pt x="1806" y="8483"/>
                    </a:lnTo>
                    <a:lnTo>
                      <a:pt x="1791" y="8451"/>
                    </a:lnTo>
                    <a:lnTo>
                      <a:pt x="1777" y="8414"/>
                    </a:lnTo>
                    <a:lnTo>
                      <a:pt x="1758" y="8381"/>
                    </a:lnTo>
                    <a:lnTo>
                      <a:pt x="1745" y="8346"/>
                    </a:lnTo>
                    <a:lnTo>
                      <a:pt x="1730" y="8310"/>
                    </a:lnTo>
                    <a:lnTo>
                      <a:pt x="1715" y="8270"/>
                    </a:lnTo>
                    <a:lnTo>
                      <a:pt x="1705" y="8234"/>
                    </a:lnTo>
                    <a:lnTo>
                      <a:pt x="1690" y="8198"/>
                    </a:lnTo>
                    <a:lnTo>
                      <a:pt x="1676" y="8158"/>
                    </a:lnTo>
                    <a:lnTo>
                      <a:pt x="1662" y="8122"/>
                    </a:lnTo>
                    <a:lnTo>
                      <a:pt x="1650" y="8083"/>
                    </a:lnTo>
                    <a:lnTo>
                      <a:pt x="1636" y="8043"/>
                    </a:lnTo>
                    <a:lnTo>
                      <a:pt x="1625" y="8004"/>
                    </a:lnTo>
                    <a:lnTo>
                      <a:pt x="1615" y="7964"/>
                    </a:lnTo>
                    <a:lnTo>
                      <a:pt x="1600" y="7924"/>
                    </a:lnTo>
                    <a:lnTo>
                      <a:pt x="1590" y="7884"/>
                    </a:lnTo>
                    <a:lnTo>
                      <a:pt x="1579" y="7845"/>
                    </a:lnTo>
                    <a:lnTo>
                      <a:pt x="1568" y="7806"/>
                    </a:lnTo>
                    <a:lnTo>
                      <a:pt x="1557" y="7762"/>
                    </a:lnTo>
                    <a:lnTo>
                      <a:pt x="1547" y="7723"/>
                    </a:lnTo>
                    <a:lnTo>
                      <a:pt x="1535" y="7683"/>
                    </a:lnTo>
                    <a:lnTo>
                      <a:pt x="1525" y="7643"/>
                    </a:lnTo>
                    <a:lnTo>
                      <a:pt x="1503" y="7560"/>
                    </a:lnTo>
                    <a:lnTo>
                      <a:pt x="1485" y="7481"/>
                    </a:lnTo>
                    <a:lnTo>
                      <a:pt x="1464" y="7398"/>
                    </a:lnTo>
                    <a:lnTo>
                      <a:pt x="1445" y="7319"/>
                    </a:lnTo>
                    <a:lnTo>
                      <a:pt x="1427" y="7240"/>
                    </a:lnTo>
                    <a:lnTo>
                      <a:pt x="1409" y="7164"/>
                    </a:lnTo>
                    <a:lnTo>
                      <a:pt x="1377" y="7013"/>
                    </a:lnTo>
                    <a:lnTo>
                      <a:pt x="1344" y="6869"/>
                    </a:lnTo>
                    <a:lnTo>
                      <a:pt x="1330" y="6800"/>
                    </a:lnTo>
                    <a:lnTo>
                      <a:pt x="1316" y="6735"/>
                    </a:lnTo>
                    <a:lnTo>
                      <a:pt x="1298" y="6674"/>
                    </a:lnTo>
                    <a:lnTo>
                      <a:pt x="1283" y="6617"/>
                    </a:lnTo>
                    <a:lnTo>
                      <a:pt x="1269" y="6552"/>
                    </a:lnTo>
                    <a:lnTo>
                      <a:pt x="1254" y="6487"/>
                    </a:lnTo>
                    <a:lnTo>
                      <a:pt x="1244" y="6448"/>
                    </a:lnTo>
                    <a:lnTo>
                      <a:pt x="1222" y="6361"/>
                    </a:lnTo>
                    <a:lnTo>
                      <a:pt x="1193" y="6235"/>
                    </a:lnTo>
                    <a:lnTo>
                      <a:pt x="1161" y="6105"/>
                    </a:lnTo>
                    <a:lnTo>
                      <a:pt x="1132" y="5979"/>
                    </a:lnTo>
                    <a:lnTo>
                      <a:pt x="1107" y="5849"/>
                    </a:lnTo>
                    <a:lnTo>
                      <a:pt x="1078" y="5723"/>
                    </a:lnTo>
                    <a:lnTo>
                      <a:pt x="1050" y="5594"/>
                    </a:lnTo>
                    <a:lnTo>
                      <a:pt x="1024" y="5468"/>
                    </a:lnTo>
                    <a:lnTo>
                      <a:pt x="995" y="5339"/>
                    </a:lnTo>
                    <a:lnTo>
                      <a:pt x="970" y="5209"/>
                    </a:lnTo>
                    <a:lnTo>
                      <a:pt x="945" y="5083"/>
                    </a:lnTo>
                    <a:lnTo>
                      <a:pt x="920" y="4953"/>
                    </a:lnTo>
                    <a:lnTo>
                      <a:pt x="894" y="4823"/>
                    </a:lnTo>
                    <a:lnTo>
                      <a:pt x="844" y="4567"/>
                    </a:lnTo>
                    <a:lnTo>
                      <a:pt x="794" y="4308"/>
                    </a:lnTo>
                    <a:lnTo>
                      <a:pt x="743" y="4049"/>
                    </a:lnTo>
                    <a:lnTo>
                      <a:pt x="743" y="4045"/>
                    </a:lnTo>
                    <a:lnTo>
                      <a:pt x="696" y="3793"/>
                    </a:lnTo>
                    <a:lnTo>
                      <a:pt x="674" y="3663"/>
                    </a:lnTo>
                    <a:lnTo>
                      <a:pt x="649" y="3534"/>
                    </a:lnTo>
                    <a:lnTo>
                      <a:pt x="624" y="3407"/>
                    </a:lnTo>
                    <a:lnTo>
                      <a:pt x="599" y="3278"/>
                    </a:lnTo>
                    <a:lnTo>
                      <a:pt x="591" y="3231"/>
                    </a:lnTo>
                    <a:lnTo>
                      <a:pt x="574" y="3148"/>
                    </a:lnTo>
                    <a:lnTo>
                      <a:pt x="552" y="3018"/>
                    </a:lnTo>
                    <a:lnTo>
                      <a:pt x="527" y="2892"/>
                    </a:lnTo>
                    <a:lnTo>
                      <a:pt x="498" y="2762"/>
                    </a:lnTo>
                    <a:lnTo>
                      <a:pt x="473" y="2633"/>
                    </a:lnTo>
                    <a:lnTo>
                      <a:pt x="448" y="2507"/>
                    </a:lnTo>
                    <a:lnTo>
                      <a:pt x="433" y="2435"/>
                    </a:lnTo>
                    <a:lnTo>
                      <a:pt x="415" y="2360"/>
                    </a:lnTo>
                    <a:lnTo>
                      <a:pt x="397" y="2284"/>
                    </a:lnTo>
                    <a:lnTo>
                      <a:pt x="383" y="2219"/>
                    </a:lnTo>
                    <a:lnTo>
                      <a:pt x="380" y="2208"/>
                    </a:lnTo>
                    <a:lnTo>
                      <a:pt x="361" y="2132"/>
                    </a:lnTo>
                    <a:lnTo>
                      <a:pt x="343" y="2057"/>
                    </a:lnTo>
                    <a:lnTo>
                      <a:pt x="325" y="1977"/>
                    </a:lnTo>
                    <a:lnTo>
                      <a:pt x="303" y="1902"/>
                    </a:lnTo>
                    <a:lnTo>
                      <a:pt x="264" y="1743"/>
                    </a:lnTo>
                    <a:lnTo>
                      <a:pt x="224" y="1585"/>
                    </a:lnTo>
                    <a:lnTo>
                      <a:pt x="207" y="1506"/>
                    </a:lnTo>
                    <a:lnTo>
                      <a:pt x="185" y="1427"/>
                    </a:lnTo>
                    <a:lnTo>
                      <a:pt x="167" y="1347"/>
                    </a:lnTo>
                    <a:lnTo>
                      <a:pt x="149" y="1268"/>
                    </a:lnTo>
                    <a:lnTo>
                      <a:pt x="131" y="1189"/>
                    </a:lnTo>
                    <a:lnTo>
                      <a:pt x="112" y="1110"/>
                    </a:lnTo>
                    <a:lnTo>
                      <a:pt x="94" y="1030"/>
                    </a:lnTo>
                    <a:lnTo>
                      <a:pt x="87" y="990"/>
                    </a:lnTo>
                    <a:lnTo>
                      <a:pt x="80" y="947"/>
                    </a:lnTo>
                    <a:lnTo>
                      <a:pt x="73" y="908"/>
                    </a:lnTo>
                    <a:lnTo>
                      <a:pt x="66" y="868"/>
                    </a:lnTo>
                    <a:lnTo>
                      <a:pt x="59" y="829"/>
                    </a:lnTo>
                    <a:lnTo>
                      <a:pt x="51" y="789"/>
                    </a:lnTo>
                    <a:lnTo>
                      <a:pt x="44" y="749"/>
                    </a:lnTo>
                    <a:lnTo>
                      <a:pt x="41" y="727"/>
                    </a:lnTo>
                    <a:lnTo>
                      <a:pt x="37" y="709"/>
                    </a:lnTo>
                    <a:lnTo>
                      <a:pt x="34" y="670"/>
                    </a:lnTo>
                    <a:lnTo>
                      <a:pt x="29" y="631"/>
                    </a:lnTo>
                    <a:lnTo>
                      <a:pt x="26" y="591"/>
                    </a:lnTo>
                    <a:lnTo>
                      <a:pt x="23" y="551"/>
                    </a:lnTo>
                    <a:lnTo>
                      <a:pt x="19" y="511"/>
                    </a:lnTo>
                    <a:lnTo>
                      <a:pt x="16" y="472"/>
                    </a:lnTo>
                    <a:lnTo>
                      <a:pt x="12" y="436"/>
                    </a:lnTo>
                    <a:lnTo>
                      <a:pt x="8" y="396"/>
                    </a:lnTo>
                    <a:lnTo>
                      <a:pt x="8" y="357"/>
                    </a:lnTo>
                    <a:lnTo>
                      <a:pt x="4" y="317"/>
                    </a:lnTo>
                    <a:lnTo>
                      <a:pt x="4" y="277"/>
                    </a:lnTo>
                    <a:lnTo>
                      <a:pt x="1" y="242"/>
                    </a:lnTo>
                    <a:lnTo>
                      <a:pt x="1" y="234"/>
                    </a:lnTo>
                    <a:lnTo>
                      <a:pt x="4" y="202"/>
                    </a:lnTo>
                    <a:lnTo>
                      <a:pt x="4" y="166"/>
                    </a:lnTo>
                    <a:lnTo>
                      <a:pt x="4" y="126"/>
                    </a:lnTo>
                    <a:lnTo>
                      <a:pt x="8" y="90"/>
                    </a:lnTo>
                    <a:lnTo>
                      <a:pt x="8" y="51"/>
                    </a:lnTo>
                    <a:lnTo>
                      <a:pt x="12" y="14"/>
                    </a:lnTo>
                    <a:lnTo>
                      <a:pt x="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0"/>
              <p:cNvSpPr/>
              <p:nvPr/>
            </p:nvSpPr>
            <p:spPr>
              <a:xfrm>
                <a:off x="5706432" y="2514511"/>
                <a:ext cx="922909" cy="1111890"/>
              </a:xfrm>
              <a:custGeom>
                <a:rect b="b" l="l" r="r" t="t"/>
                <a:pathLst>
                  <a:path extrusionOk="0" h="14556" w="12082">
                    <a:moveTo>
                      <a:pt x="12048" y="0"/>
                    </a:moveTo>
                    <a:cubicBezTo>
                      <a:pt x="11664" y="0"/>
                      <a:pt x="8008" y="62"/>
                      <a:pt x="7122" y="2374"/>
                    </a:cubicBezTo>
                    <a:cubicBezTo>
                      <a:pt x="6189" y="4816"/>
                      <a:pt x="6808" y="9992"/>
                      <a:pt x="6808" y="9992"/>
                    </a:cubicBezTo>
                    <a:cubicBezTo>
                      <a:pt x="6808" y="9992"/>
                      <a:pt x="5932" y="9679"/>
                      <a:pt x="5246" y="9679"/>
                    </a:cubicBezTo>
                    <a:cubicBezTo>
                      <a:pt x="5007" y="9679"/>
                      <a:pt x="4791" y="9717"/>
                      <a:pt x="4643" y="9819"/>
                    </a:cubicBezTo>
                    <a:cubicBezTo>
                      <a:pt x="3080" y="10903"/>
                      <a:pt x="2313" y="11613"/>
                      <a:pt x="51" y="13731"/>
                    </a:cubicBezTo>
                    <a:lnTo>
                      <a:pt x="0" y="14555"/>
                    </a:lnTo>
                    <a:lnTo>
                      <a:pt x="9113" y="11807"/>
                    </a:lnTo>
                    <a:cubicBezTo>
                      <a:pt x="9113" y="11807"/>
                      <a:pt x="9614" y="11285"/>
                      <a:pt x="9967" y="10431"/>
                    </a:cubicBezTo>
                    <a:cubicBezTo>
                      <a:pt x="10370" y="9448"/>
                      <a:pt x="10680" y="7946"/>
                      <a:pt x="11501" y="4827"/>
                    </a:cubicBezTo>
                    <a:cubicBezTo>
                      <a:pt x="11808" y="3663"/>
                      <a:pt x="12081" y="1"/>
                      <a:pt x="12081" y="1"/>
                    </a:cubicBezTo>
                    <a:cubicBezTo>
                      <a:pt x="12081" y="1"/>
                      <a:pt x="12070" y="0"/>
                      <a:pt x="120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0"/>
              <p:cNvSpPr/>
              <p:nvPr/>
            </p:nvSpPr>
            <p:spPr>
              <a:xfrm>
                <a:off x="5665184" y="2576995"/>
                <a:ext cx="761961" cy="1051316"/>
              </a:xfrm>
              <a:custGeom>
                <a:rect b="b" l="l" r="r" t="t"/>
                <a:pathLst>
                  <a:path extrusionOk="0" h="13763" w="9975">
                    <a:moveTo>
                      <a:pt x="9974" y="14"/>
                    </a:moveTo>
                    <a:lnTo>
                      <a:pt x="9959" y="29"/>
                    </a:lnTo>
                    <a:lnTo>
                      <a:pt x="9953" y="29"/>
                    </a:lnTo>
                    <a:lnTo>
                      <a:pt x="9949" y="29"/>
                    </a:lnTo>
                    <a:lnTo>
                      <a:pt x="9941" y="29"/>
                    </a:lnTo>
                    <a:lnTo>
                      <a:pt x="9938" y="32"/>
                    </a:lnTo>
                    <a:lnTo>
                      <a:pt x="9931" y="32"/>
                    </a:lnTo>
                    <a:lnTo>
                      <a:pt x="9928" y="36"/>
                    </a:lnTo>
                    <a:lnTo>
                      <a:pt x="9923" y="36"/>
                    </a:lnTo>
                    <a:lnTo>
                      <a:pt x="9916" y="39"/>
                    </a:lnTo>
                    <a:lnTo>
                      <a:pt x="9913" y="39"/>
                    </a:lnTo>
                    <a:lnTo>
                      <a:pt x="9909" y="44"/>
                    </a:lnTo>
                    <a:lnTo>
                      <a:pt x="9906" y="47"/>
                    </a:lnTo>
                    <a:lnTo>
                      <a:pt x="9898" y="51"/>
                    </a:lnTo>
                    <a:lnTo>
                      <a:pt x="9895" y="54"/>
                    </a:lnTo>
                    <a:lnTo>
                      <a:pt x="9891" y="57"/>
                    </a:lnTo>
                    <a:lnTo>
                      <a:pt x="9888" y="61"/>
                    </a:lnTo>
                    <a:lnTo>
                      <a:pt x="9880" y="65"/>
                    </a:lnTo>
                    <a:lnTo>
                      <a:pt x="9877" y="72"/>
                    </a:lnTo>
                    <a:lnTo>
                      <a:pt x="9873" y="76"/>
                    </a:lnTo>
                    <a:lnTo>
                      <a:pt x="9870" y="79"/>
                    </a:lnTo>
                    <a:lnTo>
                      <a:pt x="9866" y="87"/>
                    </a:lnTo>
                    <a:lnTo>
                      <a:pt x="9863" y="90"/>
                    </a:lnTo>
                    <a:lnTo>
                      <a:pt x="9858" y="97"/>
                    </a:lnTo>
                    <a:lnTo>
                      <a:pt x="9851" y="108"/>
                    </a:lnTo>
                    <a:lnTo>
                      <a:pt x="9845" y="122"/>
                    </a:lnTo>
                    <a:lnTo>
                      <a:pt x="9841" y="130"/>
                    </a:lnTo>
                    <a:lnTo>
                      <a:pt x="9837" y="137"/>
                    </a:lnTo>
                    <a:lnTo>
                      <a:pt x="9830" y="152"/>
                    </a:lnTo>
                    <a:lnTo>
                      <a:pt x="9826" y="165"/>
                    </a:lnTo>
                    <a:lnTo>
                      <a:pt x="9819" y="180"/>
                    </a:lnTo>
                    <a:lnTo>
                      <a:pt x="9815" y="198"/>
                    </a:lnTo>
                    <a:lnTo>
                      <a:pt x="9812" y="212"/>
                    </a:lnTo>
                    <a:lnTo>
                      <a:pt x="9805" y="230"/>
                    </a:lnTo>
                    <a:lnTo>
                      <a:pt x="9801" y="245"/>
                    </a:lnTo>
                    <a:lnTo>
                      <a:pt x="9798" y="263"/>
                    </a:lnTo>
                    <a:lnTo>
                      <a:pt x="9790" y="295"/>
                    </a:lnTo>
                    <a:lnTo>
                      <a:pt x="9783" y="328"/>
                    </a:lnTo>
                    <a:lnTo>
                      <a:pt x="9776" y="360"/>
                    </a:lnTo>
                    <a:lnTo>
                      <a:pt x="9768" y="389"/>
                    </a:lnTo>
                    <a:lnTo>
                      <a:pt x="9762" y="418"/>
                    </a:lnTo>
                    <a:lnTo>
                      <a:pt x="9747" y="476"/>
                    </a:lnTo>
                    <a:lnTo>
                      <a:pt x="9729" y="536"/>
                    </a:lnTo>
                    <a:lnTo>
                      <a:pt x="9715" y="594"/>
                    </a:lnTo>
                    <a:lnTo>
                      <a:pt x="9707" y="623"/>
                    </a:lnTo>
                    <a:lnTo>
                      <a:pt x="9697" y="656"/>
                    </a:lnTo>
                    <a:lnTo>
                      <a:pt x="9679" y="714"/>
                    </a:lnTo>
                    <a:lnTo>
                      <a:pt x="9660" y="771"/>
                    </a:lnTo>
                    <a:lnTo>
                      <a:pt x="9625" y="886"/>
                    </a:lnTo>
                    <a:lnTo>
                      <a:pt x="9589" y="1005"/>
                    </a:lnTo>
                    <a:lnTo>
                      <a:pt x="9549" y="1120"/>
                    </a:lnTo>
                    <a:lnTo>
                      <a:pt x="9513" y="1236"/>
                    </a:lnTo>
                    <a:lnTo>
                      <a:pt x="9495" y="1293"/>
                    </a:lnTo>
                    <a:lnTo>
                      <a:pt x="9477" y="1351"/>
                    </a:lnTo>
                    <a:lnTo>
                      <a:pt x="9459" y="1409"/>
                    </a:lnTo>
                    <a:lnTo>
                      <a:pt x="9441" y="1470"/>
                    </a:lnTo>
                    <a:lnTo>
                      <a:pt x="9423" y="1527"/>
                    </a:lnTo>
                    <a:lnTo>
                      <a:pt x="9405" y="1585"/>
                    </a:lnTo>
                    <a:lnTo>
                      <a:pt x="9391" y="1643"/>
                    </a:lnTo>
                    <a:lnTo>
                      <a:pt x="9373" y="1703"/>
                    </a:lnTo>
                    <a:lnTo>
                      <a:pt x="9358" y="1761"/>
                    </a:lnTo>
                    <a:lnTo>
                      <a:pt x="9344" y="1819"/>
                    </a:lnTo>
                    <a:lnTo>
                      <a:pt x="9326" y="1881"/>
                    </a:lnTo>
                    <a:lnTo>
                      <a:pt x="9315" y="1938"/>
                    </a:lnTo>
                    <a:lnTo>
                      <a:pt x="9301" y="1999"/>
                    </a:lnTo>
                    <a:lnTo>
                      <a:pt x="9286" y="2057"/>
                    </a:lnTo>
                    <a:lnTo>
                      <a:pt x="9279" y="2085"/>
                    </a:lnTo>
                    <a:lnTo>
                      <a:pt x="9275" y="2118"/>
                    </a:lnTo>
                    <a:lnTo>
                      <a:pt x="9268" y="2147"/>
                    </a:lnTo>
                    <a:lnTo>
                      <a:pt x="9264" y="2175"/>
                    </a:lnTo>
                    <a:lnTo>
                      <a:pt x="9258" y="2208"/>
                    </a:lnTo>
                    <a:lnTo>
                      <a:pt x="9253" y="2237"/>
                    </a:lnTo>
                    <a:lnTo>
                      <a:pt x="9246" y="2270"/>
                    </a:lnTo>
                    <a:lnTo>
                      <a:pt x="9243" y="2298"/>
                    </a:lnTo>
                    <a:lnTo>
                      <a:pt x="9203" y="2546"/>
                    </a:lnTo>
                    <a:lnTo>
                      <a:pt x="9188" y="2637"/>
                    </a:lnTo>
                    <a:lnTo>
                      <a:pt x="9135" y="2975"/>
                    </a:lnTo>
                    <a:lnTo>
                      <a:pt x="9106" y="3144"/>
                    </a:lnTo>
                    <a:lnTo>
                      <a:pt x="9080" y="3314"/>
                    </a:lnTo>
                    <a:lnTo>
                      <a:pt x="9052" y="3483"/>
                    </a:lnTo>
                    <a:lnTo>
                      <a:pt x="9027" y="3653"/>
                    </a:lnTo>
                    <a:lnTo>
                      <a:pt x="9002" y="3821"/>
                    </a:lnTo>
                    <a:lnTo>
                      <a:pt x="8977" y="3991"/>
                    </a:lnTo>
                    <a:lnTo>
                      <a:pt x="8951" y="4142"/>
                    </a:lnTo>
                    <a:lnTo>
                      <a:pt x="8951" y="4157"/>
                    </a:lnTo>
                    <a:lnTo>
                      <a:pt x="8926" y="4326"/>
                    </a:lnTo>
                    <a:lnTo>
                      <a:pt x="8901" y="4496"/>
                    </a:lnTo>
                    <a:lnTo>
                      <a:pt x="8879" y="4664"/>
                    </a:lnTo>
                    <a:lnTo>
                      <a:pt x="8869" y="4747"/>
                    </a:lnTo>
                    <a:lnTo>
                      <a:pt x="8857" y="4834"/>
                    </a:lnTo>
                    <a:lnTo>
                      <a:pt x="8847" y="4917"/>
                    </a:lnTo>
                    <a:lnTo>
                      <a:pt x="8836" y="5000"/>
                    </a:lnTo>
                    <a:lnTo>
                      <a:pt x="8825" y="5086"/>
                    </a:lnTo>
                    <a:lnTo>
                      <a:pt x="8814" y="5169"/>
                    </a:lnTo>
                    <a:lnTo>
                      <a:pt x="8804" y="5252"/>
                    </a:lnTo>
                    <a:lnTo>
                      <a:pt x="8796" y="5338"/>
                    </a:lnTo>
                    <a:lnTo>
                      <a:pt x="8786" y="5420"/>
                    </a:lnTo>
                    <a:lnTo>
                      <a:pt x="8774" y="5507"/>
                    </a:lnTo>
                    <a:lnTo>
                      <a:pt x="8767" y="5590"/>
                    </a:lnTo>
                    <a:lnTo>
                      <a:pt x="8761" y="5673"/>
                    </a:lnTo>
                    <a:lnTo>
                      <a:pt x="8749" y="5759"/>
                    </a:lnTo>
                    <a:lnTo>
                      <a:pt x="8742" y="5842"/>
                    </a:lnTo>
                    <a:lnTo>
                      <a:pt x="8735" y="5929"/>
                    </a:lnTo>
                    <a:lnTo>
                      <a:pt x="8728" y="6012"/>
                    </a:lnTo>
                    <a:lnTo>
                      <a:pt x="8721" y="6098"/>
                    </a:lnTo>
                    <a:lnTo>
                      <a:pt x="8713" y="6181"/>
                    </a:lnTo>
                    <a:lnTo>
                      <a:pt x="8706" y="6263"/>
                    </a:lnTo>
                    <a:lnTo>
                      <a:pt x="8706" y="6268"/>
                    </a:lnTo>
                    <a:lnTo>
                      <a:pt x="8699" y="6350"/>
                    </a:lnTo>
                    <a:lnTo>
                      <a:pt x="8696" y="6436"/>
                    </a:lnTo>
                    <a:lnTo>
                      <a:pt x="8688" y="6519"/>
                    </a:lnTo>
                    <a:lnTo>
                      <a:pt x="8684" y="6606"/>
                    </a:lnTo>
                    <a:lnTo>
                      <a:pt x="8678" y="6689"/>
                    </a:lnTo>
                    <a:lnTo>
                      <a:pt x="8674" y="6775"/>
                    </a:lnTo>
                    <a:lnTo>
                      <a:pt x="8670" y="6858"/>
                    </a:lnTo>
                    <a:lnTo>
                      <a:pt x="8666" y="6945"/>
                    </a:lnTo>
                    <a:lnTo>
                      <a:pt x="8663" y="7028"/>
                    </a:lnTo>
                    <a:lnTo>
                      <a:pt x="8659" y="7114"/>
                    </a:lnTo>
                    <a:lnTo>
                      <a:pt x="8659" y="7200"/>
                    </a:lnTo>
                    <a:lnTo>
                      <a:pt x="8656" y="7283"/>
                    </a:lnTo>
                    <a:lnTo>
                      <a:pt x="8656" y="7370"/>
                    </a:lnTo>
                    <a:lnTo>
                      <a:pt x="8652" y="7456"/>
                    </a:lnTo>
                    <a:lnTo>
                      <a:pt x="8652" y="7538"/>
                    </a:lnTo>
                    <a:lnTo>
                      <a:pt x="8652" y="7625"/>
                    </a:lnTo>
                    <a:lnTo>
                      <a:pt x="8652" y="7711"/>
                    </a:lnTo>
                    <a:lnTo>
                      <a:pt x="8652" y="7759"/>
                    </a:lnTo>
                    <a:lnTo>
                      <a:pt x="8652" y="7809"/>
                    </a:lnTo>
                    <a:lnTo>
                      <a:pt x="8652" y="7902"/>
                    </a:lnTo>
                    <a:lnTo>
                      <a:pt x="8648" y="8000"/>
                    </a:lnTo>
                    <a:lnTo>
                      <a:pt x="8648" y="8093"/>
                    </a:lnTo>
                    <a:lnTo>
                      <a:pt x="8645" y="8187"/>
                    </a:lnTo>
                    <a:lnTo>
                      <a:pt x="8645" y="8284"/>
                    </a:lnTo>
                    <a:lnTo>
                      <a:pt x="8641" y="8342"/>
                    </a:lnTo>
                    <a:lnTo>
                      <a:pt x="8638" y="8472"/>
                    </a:lnTo>
                    <a:lnTo>
                      <a:pt x="8631" y="8659"/>
                    </a:lnTo>
                    <a:lnTo>
                      <a:pt x="8631" y="8756"/>
                    </a:lnTo>
                    <a:lnTo>
                      <a:pt x="8627" y="8850"/>
                    </a:lnTo>
                    <a:lnTo>
                      <a:pt x="8623" y="8943"/>
                    </a:lnTo>
                    <a:lnTo>
                      <a:pt x="8623" y="9037"/>
                    </a:lnTo>
                    <a:lnTo>
                      <a:pt x="8623" y="9134"/>
                    </a:lnTo>
                    <a:lnTo>
                      <a:pt x="8623" y="9181"/>
                    </a:lnTo>
                    <a:lnTo>
                      <a:pt x="8623" y="9228"/>
                    </a:lnTo>
                    <a:lnTo>
                      <a:pt x="8623" y="9239"/>
                    </a:lnTo>
                    <a:lnTo>
                      <a:pt x="8623" y="9250"/>
                    </a:lnTo>
                    <a:lnTo>
                      <a:pt x="8623" y="9279"/>
                    </a:lnTo>
                    <a:lnTo>
                      <a:pt x="8631" y="9347"/>
                    </a:lnTo>
                    <a:lnTo>
                      <a:pt x="8631" y="9383"/>
                    </a:lnTo>
                    <a:lnTo>
                      <a:pt x="8634" y="9426"/>
                    </a:lnTo>
                    <a:lnTo>
                      <a:pt x="8634" y="9470"/>
                    </a:lnTo>
                    <a:lnTo>
                      <a:pt x="8634" y="9491"/>
                    </a:lnTo>
                    <a:lnTo>
                      <a:pt x="8638" y="9513"/>
                    </a:lnTo>
                    <a:lnTo>
                      <a:pt x="8638" y="9534"/>
                    </a:lnTo>
                    <a:lnTo>
                      <a:pt x="8638" y="9556"/>
                    </a:lnTo>
                    <a:lnTo>
                      <a:pt x="8634" y="9578"/>
                    </a:lnTo>
                    <a:lnTo>
                      <a:pt x="8634" y="9599"/>
                    </a:lnTo>
                    <a:lnTo>
                      <a:pt x="8634" y="9617"/>
                    </a:lnTo>
                    <a:lnTo>
                      <a:pt x="8631" y="9639"/>
                    </a:lnTo>
                    <a:lnTo>
                      <a:pt x="8631" y="9661"/>
                    </a:lnTo>
                    <a:lnTo>
                      <a:pt x="8627" y="9682"/>
                    </a:lnTo>
                    <a:lnTo>
                      <a:pt x="8623" y="9700"/>
                    </a:lnTo>
                    <a:lnTo>
                      <a:pt x="8620" y="9718"/>
                    </a:lnTo>
                    <a:lnTo>
                      <a:pt x="8616" y="9729"/>
                    </a:lnTo>
                    <a:lnTo>
                      <a:pt x="8616" y="9736"/>
                    </a:lnTo>
                    <a:lnTo>
                      <a:pt x="8613" y="9747"/>
                    </a:lnTo>
                    <a:lnTo>
                      <a:pt x="8609" y="9754"/>
                    </a:lnTo>
                    <a:lnTo>
                      <a:pt x="8605" y="9764"/>
                    </a:lnTo>
                    <a:lnTo>
                      <a:pt x="8601" y="9772"/>
                    </a:lnTo>
                    <a:lnTo>
                      <a:pt x="8598" y="9783"/>
                    </a:lnTo>
                    <a:lnTo>
                      <a:pt x="8595" y="9790"/>
                    </a:lnTo>
                    <a:lnTo>
                      <a:pt x="8588" y="9801"/>
                    </a:lnTo>
                    <a:lnTo>
                      <a:pt x="8580" y="9808"/>
                    </a:lnTo>
                    <a:lnTo>
                      <a:pt x="8576" y="9815"/>
                    </a:lnTo>
                    <a:lnTo>
                      <a:pt x="8569" y="9822"/>
                    </a:lnTo>
                    <a:lnTo>
                      <a:pt x="8562" y="9829"/>
                    </a:lnTo>
                    <a:lnTo>
                      <a:pt x="8555" y="9840"/>
                    </a:lnTo>
                    <a:lnTo>
                      <a:pt x="8540" y="9855"/>
                    </a:lnTo>
                    <a:lnTo>
                      <a:pt x="8526" y="9869"/>
                    </a:lnTo>
                    <a:lnTo>
                      <a:pt x="8512" y="9884"/>
                    </a:lnTo>
                    <a:lnTo>
                      <a:pt x="8497" y="9898"/>
                    </a:lnTo>
                    <a:lnTo>
                      <a:pt x="8483" y="9912"/>
                    </a:lnTo>
                    <a:lnTo>
                      <a:pt x="8468" y="9927"/>
                    </a:lnTo>
                    <a:lnTo>
                      <a:pt x="8450" y="9942"/>
                    </a:lnTo>
                    <a:lnTo>
                      <a:pt x="8436" y="9955"/>
                    </a:lnTo>
                    <a:lnTo>
                      <a:pt x="8418" y="9970"/>
                    </a:lnTo>
                    <a:lnTo>
                      <a:pt x="8403" y="9985"/>
                    </a:lnTo>
                    <a:lnTo>
                      <a:pt x="8393" y="9988"/>
                    </a:lnTo>
                    <a:lnTo>
                      <a:pt x="8385" y="9995"/>
                    </a:lnTo>
                    <a:lnTo>
                      <a:pt x="8367" y="10006"/>
                    </a:lnTo>
                    <a:lnTo>
                      <a:pt x="8350" y="10020"/>
                    </a:lnTo>
                    <a:lnTo>
                      <a:pt x="8332" y="10032"/>
                    </a:lnTo>
                    <a:lnTo>
                      <a:pt x="8314" y="10042"/>
                    </a:lnTo>
                    <a:lnTo>
                      <a:pt x="8292" y="10053"/>
                    </a:lnTo>
                    <a:lnTo>
                      <a:pt x="8274" y="10063"/>
                    </a:lnTo>
                    <a:lnTo>
                      <a:pt x="8252" y="10078"/>
                    </a:lnTo>
                    <a:lnTo>
                      <a:pt x="8234" y="10089"/>
                    </a:lnTo>
                    <a:lnTo>
                      <a:pt x="8212" y="10100"/>
                    </a:lnTo>
                    <a:lnTo>
                      <a:pt x="8194" y="10110"/>
                    </a:lnTo>
                    <a:lnTo>
                      <a:pt x="8173" y="10118"/>
                    </a:lnTo>
                    <a:lnTo>
                      <a:pt x="8151" y="10128"/>
                    </a:lnTo>
                    <a:lnTo>
                      <a:pt x="8129" y="10140"/>
                    </a:lnTo>
                    <a:lnTo>
                      <a:pt x="8108" y="10150"/>
                    </a:lnTo>
                    <a:lnTo>
                      <a:pt x="8086" y="10161"/>
                    </a:lnTo>
                    <a:lnTo>
                      <a:pt x="8065" y="10168"/>
                    </a:lnTo>
                    <a:lnTo>
                      <a:pt x="8043" y="10179"/>
                    </a:lnTo>
                    <a:lnTo>
                      <a:pt x="8036" y="10183"/>
                    </a:lnTo>
                    <a:lnTo>
                      <a:pt x="8021" y="10190"/>
                    </a:lnTo>
                    <a:lnTo>
                      <a:pt x="7978" y="10208"/>
                    </a:lnTo>
                    <a:lnTo>
                      <a:pt x="7931" y="10226"/>
                    </a:lnTo>
                    <a:lnTo>
                      <a:pt x="7885" y="10240"/>
                    </a:lnTo>
                    <a:lnTo>
                      <a:pt x="7838" y="10258"/>
                    </a:lnTo>
                    <a:lnTo>
                      <a:pt x="7788" y="10273"/>
                    </a:lnTo>
                    <a:lnTo>
                      <a:pt x="7740" y="10291"/>
                    </a:lnTo>
                    <a:lnTo>
                      <a:pt x="7690" y="10305"/>
                    </a:lnTo>
                    <a:lnTo>
                      <a:pt x="7644" y="10319"/>
                    </a:lnTo>
                    <a:lnTo>
                      <a:pt x="7593" y="10334"/>
                    </a:lnTo>
                    <a:lnTo>
                      <a:pt x="7542" y="10348"/>
                    </a:lnTo>
                    <a:lnTo>
                      <a:pt x="7492" y="10363"/>
                    </a:lnTo>
                    <a:lnTo>
                      <a:pt x="7438" y="10377"/>
                    </a:lnTo>
                    <a:lnTo>
                      <a:pt x="7388" y="10391"/>
                    </a:lnTo>
                    <a:lnTo>
                      <a:pt x="7338" y="10402"/>
                    </a:lnTo>
                    <a:lnTo>
                      <a:pt x="7283" y="10417"/>
                    </a:lnTo>
                    <a:lnTo>
                      <a:pt x="7233" y="10431"/>
                    </a:lnTo>
                    <a:lnTo>
                      <a:pt x="7179" y="10442"/>
                    </a:lnTo>
                    <a:lnTo>
                      <a:pt x="7075" y="10467"/>
                    </a:lnTo>
                    <a:lnTo>
                      <a:pt x="6970" y="10492"/>
                    </a:lnTo>
                    <a:lnTo>
                      <a:pt x="6866" y="10514"/>
                    </a:lnTo>
                    <a:lnTo>
                      <a:pt x="6761" y="10539"/>
                    </a:lnTo>
                    <a:lnTo>
                      <a:pt x="6656" y="10561"/>
                    </a:lnTo>
                    <a:lnTo>
                      <a:pt x="6556" y="10586"/>
                    </a:lnTo>
                    <a:lnTo>
                      <a:pt x="6452" y="10612"/>
                    </a:lnTo>
                    <a:lnTo>
                      <a:pt x="6405" y="10622"/>
                    </a:lnTo>
                    <a:lnTo>
                      <a:pt x="6354" y="10633"/>
                    </a:lnTo>
                    <a:lnTo>
                      <a:pt x="6304" y="10644"/>
                    </a:lnTo>
                    <a:lnTo>
                      <a:pt x="6257" y="10658"/>
                    </a:lnTo>
                    <a:lnTo>
                      <a:pt x="6210" y="10669"/>
                    </a:lnTo>
                    <a:lnTo>
                      <a:pt x="6163" y="10683"/>
                    </a:lnTo>
                    <a:lnTo>
                      <a:pt x="6116" y="10694"/>
                    </a:lnTo>
                    <a:lnTo>
                      <a:pt x="6069" y="10708"/>
                    </a:lnTo>
                    <a:lnTo>
                      <a:pt x="6026" y="10720"/>
                    </a:lnTo>
                    <a:lnTo>
                      <a:pt x="5980" y="10733"/>
                    </a:lnTo>
                    <a:lnTo>
                      <a:pt x="5936" y="10745"/>
                    </a:lnTo>
                    <a:lnTo>
                      <a:pt x="5897" y="10759"/>
                    </a:lnTo>
                    <a:lnTo>
                      <a:pt x="5853" y="10773"/>
                    </a:lnTo>
                    <a:lnTo>
                      <a:pt x="5814" y="10788"/>
                    </a:lnTo>
                    <a:lnTo>
                      <a:pt x="5774" y="10802"/>
                    </a:lnTo>
                    <a:lnTo>
                      <a:pt x="5738" y="10816"/>
                    </a:lnTo>
                    <a:lnTo>
                      <a:pt x="5702" y="10831"/>
                    </a:lnTo>
                    <a:lnTo>
                      <a:pt x="5684" y="10838"/>
                    </a:lnTo>
                    <a:lnTo>
                      <a:pt x="5666" y="10845"/>
                    </a:lnTo>
                    <a:lnTo>
                      <a:pt x="5576" y="10885"/>
                    </a:lnTo>
                    <a:lnTo>
                      <a:pt x="5486" y="10921"/>
                    </a:lnTo>
                    <a:lnTo>
                      <a:pt x="5399" y="10961"/>
                    </a:lnTo>
                    <a:lnTo>
                      <a:pt x="5310" y="11001"/>
                    </a:lnTo>
                    <a:lnTo>
                      <a:pt x="5220" y="11039"/>
                    </a:lnTo>
                    <a:lnTo>
                      <a:pt x="5130" y="11079"/>
                    </a:lnTo>
                    <a:lnTo>
                      <a:pt x="5043" y="11119"/>
                    </a:lnTo>
                    <a:lnTo>
                      <a:pt x="4953" y="11159"/>
                    </a:lnTo>
                    <a:lnTo>
                      <a:pt x="4863" y="11199"/>
                    </a:lnTo>
                    <a:lnTo>
                      <a:pt x="4773" y="11242"/>
                    </a:lnTo>
                    <a:lnTo>
                      <a:pt x="4693" y="11277"/>
                    </a:lnTo>
                    <a:lnTo>
                      <a:pt x="4686" y="11282"/>
                    </a:lnTo>
                    <a:lnTo>
                      <a:pt x="4596" y="11320"/>
                    </a:lnTo>
                    <a:lnTo>
                      <a:pt x="4507" y="11364"/>
                    </a:lnTo>
                    <a:lnTo>
                      <a:pt x="4420" y="11407"/>
                    </a:lnTo>
                    <a:lnTo>
                      <a:pt x="4330" y="11447"/>
                    </a:lnTo>
                    <a:lnTo>
                      <a:pt x="4239" y="11490"/>
                    </a:lnTo>
                    <a:lnTo>
                      <a:pt x="4149" y="11533"/>
                    </a:lnTo>
                    <a:lnTo>
                      <a:pt x="4063" y="11573"/>
                    </a:lnTo>
                    <a:lnTo>
                      <a:pt x="3973" y="11616"/>
                    </a:lnTo>
                    <a:lnTo>
                      <a:pt x="3887" y="11659"/>
                    </a:lnTo>
                    <a:lnTo>
                      <a:pt x="3797" y="11702"/>
                    </a:lnTo>
                    <a:lnTo>
                      <a:pt x="3707" y="11746"/>
                    </a:lnTo>
                    <a:lnTo>
                      <a:pt x="3620" y="11792"/>
                    </a:lnTo>
                    <a:lnTo>
                      <a:pt x="3531" y="11836"/>
                    </a:lnTo>
                    <a:lnTo>
                      <a:pt x="3444" y="11879"/>
                    </a:lnTo>
                    <a:lnTo>
                      <a:pt x="3353" y="11926"/>
                    </a:lnTo>
                    <a:lnTo>
                      <a:pt x="3267" y="11969"/>
                    </a:lnTo>
                    <a:lnTo>
                      <a:pt x="3177" y="12016"/>
                    </a:lnTo>
                    <a:lnTo>
                      <a:pt x="3091" y="12060"/>
                    </a:lnTo>
                    <a:lnTo>
                      <a:pt x="3001" y="12106"/>
                    </a:lnTo>
                    <a:lnTo>
                      <a:pt x="2914" y="12153"/>
                    </a:lnTo>
                    <a:lnTo>
                      <a:pt x="2828" y="12196"/>
                    </a:lnTo>
                    <a:lnTo>
                      <a:pt x="2741" y="12243"/>
                    </a:lnTo>
                    <a:lnTo>
                      <a:pt x="2651" y="12289"/>
                    </a:lnTo>
                    <a:lnTo>
                      <a:pt x="2565" y="12336"/>
                    </a:lnTo>
                    <a:lnTo>
                      <a:pt x="2479" y="12384"/>
                    </a:lnTo>
                    <a:lnTo>
                      <a:pt x="2392" y="12430"/>
                    </a:lnTo>
                    <a:lnTo>
                      <a:pt x="2306" y="12481"/>
                    </a:lnTo>
                    <a:lnTo>
                      <a:pt x="2219" y="12527"/>
                    </a:lnTo>
                    <a:lnTo>
                      <a:pt x="2133" y="12574"/>
                    </a:lnTo>
                    <a:lnTo>
                      <a:pt x="2046" y="12625"/>
                    </a:lnTo>
                    <a:lnTo>
                      <a:pt x="1960" y="12672"/>
                    </a:lnTo>
                    <a:lnTo>
                      <a:pt x="1873" y="12722"/>
                    </a:lnTo>
                    <a:lnTo>
                      <a:pt x="1787" y="12768"/>
                    </a:lnTo>
                    <a:lnTo>
                      <a:pt x="1700" y="12819"/>
                    </a:lnTo>
                    <a:lnTo>
                      <a:pt x="1618" y="12870"/>
                    </a:lnTo>
                    <a:lnTo>
                      <a:pt x="1531" y="12916"/>
                    </a:lnTo>
                    <a:lnTo>
                      <a:pt x="1503" y="12934"/>
                    </a:lnTo>
                    <a:lnTo>
                      <a:pt x="1445" y="12967"/>
                    </a:lnTo>
                    <a:lnTo>
                      <a:pt x="1362" y="13017"/>
                    </a:lnTo>
                    <a:lnTo>
                      <a:pt x="1275" y="13064"/>
                    </a:lnTo>
                    <a:lnTo>
                      <a:pt x="1189" y="13114"/>
                    </a:lnTo>
                    <a:lnTo>
                      <a:pt x="1106" y="13165"/>
                    </a:lnTo>
                    <a:lnTo>
                      <a:pt x="1019" y="13215"/>
                    </a:lnTo>
                    <a:lnTo>
                      <a:pt x="937" y="13265"/>
                    </a:lnTo>
                    <a:lnTo>
                      <a:pt x="854" y="13316"/>
                    </a:lnTo>
                    <a:lnTo>
                      <a:pt x="768" y="13367"/>
                    </a:lnTo>
                    <a:lnTo>
                      <a:pt x="685" y="13417"/>
                    </a:lnTo>
                    <a:lnTo>
                      <a:pt x="648" y="13438"/>
                    </a:lnTo>
                    <a:lnTo>
                      <a:pt x="602" y="13468"/>
                    </a:lnTo>
                    <a:lnTo>
                      <a:pt x="515" y="13514"/>
                    </a:lnTo>
                    <a:lnTo>
                      <a:pt x="432" y="13565"/>
                    </a:lnTo>
                    <a:lnTo>
                      <a:pt x="346" y="13616"/>
                    </a:lnTo>
                    <a:lnTo>
                      <a:pt x="263" y="13662"/>
                    </a:lnTo>
                    <a:lnTo>
                      <a:pt x="176" y="13712"/>
                    </a:lnTo>
                    <a:lnTo>
                      <a:pt x="94" y="13762"/>
                    </a:lnTo>
                    <a:lnTo>
                      <a:pt x="0" y="13749"/>
                    </a:lnTo>
                    <a:lnTo>
                      <a:pt x="22" y="13654"/>
                    </a:lnTo>
                    <a:lnTo>
                      <a:pt x="101" y="13597"/>
                    </a:lnTo>
                    <a:lnTo>
                      <a:pt x="181" y="13539"/>
                    </a:lnTo>
                    <a:lnTo>
                      <a:pt x="259" y="13482"/>
                    </a:lnTo>
                    <a:lnTo>
                      <a:pt x="339" y="13424"/>
                    </a:lnTo>
                    <a:lnTo>
                      <a:pt x="422" y="13367"/>
                    </a:lnTo>
                    <a:lnTo>
                      <a:pt x="501" y="13309"/>
                    </a:lnTo>
                    <a:lnTo>
                      <a:pt x="548" y="13277"/>
                    </a:lnTo>
                    <a:lnTo>
                      <a:pt x="580" y="13255"/>
                    </a:lnTo>
                    <a:lnTo>
                      <a:pt x="663" y="13201"/>
                    </a:lnTo>
                    <a:lnTo>
                      <a:pt x="750" y="13147"/>
                    </a:lnTo>
                    <a:lnTo>
                      <a:pt x="833" y="13093"/>
                    </a:lnTo>
                    <a:lnTo>
                      <a:pt x="916" y="13042"/>
                    </a:lnTo>
                    <a:lnTo>
                      <a:pt x="998" y="12989"/>
                    </a:lnTo>
                    <a:lnTo>
                      <a:pt x="1081" y="12934"/>
                    </a:lnTo>
                    <a:lnTo>
                      <a:pt x="1167" y="12884"/>
                    </a:lnTo>
                    <a:lnTo>
                      <a:pt x="1250" y="12830"/>
                    </a:lnTo>
                    <a:lnTo>
                      <a:pt x="1337" y="12780"/>
                    </a:lnTo>
                    <a:lnTo>
                      <a:pt x="1391" y="12747"/>
                    </a:lnTo>
                    <a:lnTo>
                      <a:pt x="1420" y="12729"/>
                    </a:lnTo>
                    <a:lnTo>
                      <a:pt x="1506" y="12678"/>
                    </a:lnTo>
                    <a:lnTo>
                      <a:pt x="1592" y="12628"/>
                    </a:lnTo>
                    <a:lnTo>
                      <a:pt x="1679" y="12578"/>
                    </a:lnTo>
                    <a:lnTo>
                      <a:pt x="1765" y="12531"/>
                    </a:lnTo>
                    <a:lnTo>
                      <a:pt x="1852" y="12481"/>
                    </a:lnTo>
                    <a:lnTo>
                      <a:pt x="1938" y="12430"/>
                    </a:lnTo>
                    <a:lnTo>
                      <a:pt x="2025" y="12384"/>
                    </a:lnTo>
                    <a:lnTo>
                      <a:pt x="2111" y="12336"/>
                    </a:lnTo>
                    <a:lnTo>
                      <a:pt x="2198" y="12286"/>
                    </a:lnTo>
                    <a:lnTo>
                      <a:pt x="2287" y="12239"/>
                    </a:lnTo>
                    <a:lnTo>
                      <a:pt x="2374" y="12193"/>
                    </a:lnTo>
                    <a:lnTo>
                      <a:pt x="2460" y="12146"/>
                    </a:lnTo>
                    <a:lnTo>
                      <a:pt x="2550" y="12098"/>
                    </a:lnTo>
                    <a:lnTo>
                      <a:pt x="2637" y="12052"/>
                    </a:lnTo>
                    <a:lnTo>
                      <a:pt x="2723" y="12005"/>
                    </a:lnTo>
                    <a:lnTo>
                      <a:pt x="2813" y="11958"/>
                    </a:lnTo>
                    <a:lnTo>
                      <a:pt x="2899" y="11912"/>
                    </a:lnTo>
                    <a:lnTo>
                      <a:pt x="2990" y="11865"/>
                    </a:lnTo>
                    <a:lnTo>
                      <a:pt x="3080" y="11822"/>
                    </a:lnTo>
                    <a:lnTo>
                      <a:pt x="3167" y="11774"/>
                    </a:lnTo>
                    <a:lnTo>
                      <a:pt x="3257" y="11728"/>
                    </a:lnTo>
                    <a:lnTo>
                      <a:pt x="3343" y="11684"/>
                    </a:lnTo>
                    <a:lnTo>
                      <a:pt x="3433" y="11641"/>
                    </a:lnTo>
                    <a:lnTo>
                      <a:pt x="3523" y="11594"/>
                    </a:lnTo>
                    <a:lnTo>
                      <a:pt x="3609" y="11551"/>
                    </a:lnTo>
                    <a:lnTo>
                      <a:pt x="3699" y="11508"/>
                    </a:lnTo>
                    <a:lnTo>
                      <a:pt x="3790" y="11465"/>
                    </a:lnTo>
                    <a:lnTo>
                      <a:pt x="3880" y="11422"/>
                    </a:lnTo>
                    <a:lnTo>
                      <a:pt x="3970" y="11378"/>
                    </a:lnTo>
                    <a:lnTo>
                      <a:pt x="4056" y="11335"/>
                    </a:lnTo>
                    <a:lnTo>
                      <a:pt x="4146" y="11292"/>
                    </a:lnTo>
                    <a:lnTo>
                      <a:pt x="4236" y="11249"/>
                    </a:lnTo>
                    <a:lnTo>
                      <a:pt x="4326" y="11209"/>
                    </a:lnTo>
                    <a:lnTo>
                      <a:pt x="4417" y="11166"/>
                    </a:lnTo>
                    <a:lnTo>
                      <a:pt x="4507" y="11126"/>
                    </a:lnTo>
                    <a:lnTo>
                      <a:pt x="4593" y="11083"/>
                    </a:lnTo>
                    <a:lnTo>
                      <a:pt x="4603" y="11079"/>
                    </a:lnTo>
                    <a:lnTo>
                      <a:pt x="4683" y="11044"/>
                    </a:lnTo>
                    <a:lnTo>
                      <a:pt x="4773" y="11001"/>
                    </a:lnTo>
                    <a:lnTo>
                      <a:pt x="4863" y="10961"/>
                    </a:lnTo>
                    <a:lnTo>
                      <a:pt x="4953" y="10921"/>
                    </a:lnTo>
                    <a:lnTo>
                      <a:pt x="5043" y="10881"/>
                    </a:lnTo>
                    <a:lnTo>
                      <a:pt x="5133" y="10841"/>
                    </a:lnTo>
                    <a:lnTo>
                      <a:pt x="5223" y="10802"/>
                    </a:lnTo>
                    <a:lnTo>
                      <a:pt x="5313" y="10763"/>
                    </a:lnTo>
                    <a:lnTo>
                      <a:pt x="5399" y="10723"/>
                    </a:lnTo>
                    <a:lnTo>
                      <a:pt x="5489" y="10687"/>
                    </a:lnTo>
                    <a:lnTo>
                      <a:pt x="5579" y="10647"/>
                    </a:lnTo>
                    <a:lnTo>
                      <a:pt x="5601" y="10640"/>
                    </a:lnTo>
                    <a:lnTo>
                      <a:pt x="5619" y="10629"/>
                    </a:lnTo>
                    <a:lnTo>
                      <a:pt x="5659" y="10615"/>
                    </a:lnTo>
                    <a:lnTo>
                      <a:pt x="5702" y="10600"/>
                    </a:lnTo>
                    <a:lnTo>
                      <a:pt x="5742" y="10586"/>
                    </a:lnTo>
                    <a:lnTo>
                      <a:pt x="5785" y="10568"/>
                    </a:lnTo>
                    <a:lnTo>
                      <a:pt x="5828" y="10554"/>
                    </a:lnTo>
                    <a:lnTo>
                      <a:pt x="5875" y="10542"/>
                    </a:lnTo>
                    <a:lnTo>
                      <a:pt x="5918" y="10529"/>
                    </a:lnTo>
                    <a:lnTo>
                      <a:pt x="5965" y="10514"/>
                    </a:lnTo>
                    <a:lnTo>
                      <a:pt x="6012" y="10499"/>
                    </a:lnTo>
                    <a:lnTo>
                      <a:pt x="6059" y="10489"/>
                    </a:lnTo>
                    <a:lnTo>
                      <a:pt x="6106" y="10474"/>
                    </a:lnTo>
                    <a:lnTo>
                      <a:pt x="6156" y="10464"/>
                    </a:lnTo>
                    <a:lnTo>
                      <a:pt x="6203" y="10449"/>
                    </a:lnTo>
                    <a:lnTo>
                      <a:pt x="6254" y="10439"/>
                    </a:lnTo>
                    <a:lnTo>
                      <a:pt x="6304" y="10424"/>
                    </a:lnTo>
                    <a:lnTo>
                      <a:pt x="6354" y="10413"/>
                    </a:lnTo>
                    <a:lnTo>
                      <a:pt x="6405" y="10402"/>
                    </a:lnTo>
                    <a:lnTo>
                      <a:pt x="6505" y="10377"/>
                    </a:lnTo>
                    <a:lnTo>
                      <a:pt x="6610" y="10356"/>
                    </a:lnTo>
                    <a:lnTo>
                      <a:pt x="6714" y="10331"/>
                    </a:lnTo>
                    <a:lnTo>
                      <a:pt x="6819" y="10309"/>
                    </a:lnTo>
                    <a:lnTo>
                      <a:pt x="6924" y="10283"/>
                    </a:lnTo>
                    <a:lnTo>
                      <a:pt x="7027" y="10261"/>
                    </a:lnTo>
                    <a:lnTo>
                      <a:pt x="7132" y="10236"/>
                    </a:lnTo>
                    <a:lnTo>
                      <a:pt x="7183" y="10223"/>
                    </a:lnTo>
                    <a:lnTo>
                      <a:pt x="7233" y="10211"/>
                    </a:lnTo>
                    <a:lnTo>
                      <a:pt x="7283" y="10197"/>
                    </a:lnTo>
                    <a:lnTo>
                      <a:pt x="7334" y="10186"/>
                    </a:lnTo>
                    <a:lnTo>
                      <a:pt x="7384" y="10172"/>
                    </a:lnTo>
                    <a:lnTo>
                      <a:pt x="7434" y="10161"/>
                    </a:lnTo>
                    <a:lnTo>
                      <a:pt x="7485" y="10146"/>
                    </a:lnTo>
                    <a:lnTo>
                      <a:pt x="7536" y="10132"/>
                    </a:lnTo>
                    <a:lnTo>
                      <a:pt x="7582" y="10118"/>
                    </a:lnTo>
                    <a:lnTo>
                      <a:pt x="7629" y="10103"/>
                    </a:lnTo>
                    <a:lnTo>
                      <a:pt x="7676" y="10089"/>
                    </a:lnTo>
                    <a:lnTo>
                      <a:pt x="7723" y="10075"/>
                    </a:lnTo>
                    <a:lnTo>
                      <a:pt x="7770" y="10060"/>
                    </a:lnTo>
                    <a:lnTo>
                      <a:pt x="7813" y="10042"/>
                    </a:lnTo>
                    <a:lnTo>
                      <a:pt x="7856" y="10028"/>
                    </a:lnTo>
                    <a:lnTo>
                      <a:pt x="7900" y="10010"/>
                    </a:lnTo>
                    <a:lnTo>
                      <a:pt x="7943" y="9995"/>
                    </a:lnTo>
                    <a:lnTo>
                      <a:pt x="7957" y="9988"/>
                    </a:lnTo>
                    <a:lnTo>
                      <a:pt x="7964" y="9985"/>
                    </a:lnTo>
                    <a:lnTo>
                      <a:pt x="7986" y="9977"/>
                    </a:lnTo>
                    <a:lnTo>
                      <a:pt x="8004" y="9970"/>
                    </a:lnTo>
                    <a:lnTo>
                      <a:pt x="8026" y="9963"/>
                    </a:lnTo>
                    <a:lnTo>
                      <a:pt x="8047" y="9952"/>
                    </a:lnTo>
                    <a:lnTo>
                      <a:pt x="8065" y="9945"/>
                    </a:lnTo>
                    <a:lnTo>
                      <a:pt x="8086" y="9934"/>
                    </a:lnTo>
                    <a:lnTo>
                      <a:pt x="8104" y="9927"/>
                    </a:lnTo>
                    <a:lnTo>
                      <a:pt x="8123" y="9916"/>
                    </a:lnTo>
                    <a:lnTo>
                      <a:pt x="8141" y="9909"/>
                    </a:lnTo>
                    <a:lnTo>
                      <a:pt x="8159" y="9898"/>
                    </a:lnTo>
                    <a:lnTo>
                      <a:pt x="8177" y="9891"/>
                    </a:lnTo>
                    <a:lnTo>
                      <a:pt x="8194" y="9880"/>
                    </a:lnTo>
                    <a:lnTo>
                      <a:pt x="8212" y="9872"/>
                    </a:lnTo>
                    <a:lnTo>
                      <a:pt x="8231" y="9862"/>
                    </a:lnTo>
                    <a:lnTo>
                      <a:pt x="8249" y="9851"/>
                    </a:lnTo>
                    <a:lnTo>
                      <a:pt x="8263" y="9844"/>
                    </a:lnTo>
                    <a:lnTo>
                      <a:pt x="8281" y="9834"/>
                    </a:lnTo>
                    <a:lnTo>
                      <a:pt x="8289" y="9829"/>
                    </a:lnTo>
                    <a:lnTo>
                      <a:pt x="8295" y="9822"/>
                    </a:lnTo>
                    <a:lnTo>
                      <a:pt x="8314" y="9815"/>
                    </a:lnTo>
                    <a:lnTo>
                      <a:pt x="8328" y="9804"/>
                    </a:lnTo>
                    <a:lnTo>
                      <a:pt x="8346" y="9797"/>
                    </a:lnTo>
                    <a:lnTo>
                      <a:pt x="8360" y="9786"/>
                    </a:lnTo>
                    <a:lnTo>
                      <a:pt x="8375" y="9779"/>
                    </a:lnTo>
                    <a:lnTo>
                      <a:pt x="8389" y="9769"/>
                    </a:lnTo>
                    <a:lnTo>
                      <a:pt x="8403" y="9757"/>
                    </a:lnTo>
                    <a:lnTo>
                      <a:pt x="8418" y="9747"/>
                    </a:lnTo>
                    <a:lnTo>
                      <a:pt x="8432" y="9736"/>
                    </a:lnTo>
                    <a:lnTo>
                      <a:pt x="8447" y="9729"/>
                    </a:lnTo>
                    <a:lnTo>
                      <a:pt x="8454" y="9721"/>
                    </a:lnTo>
                    <a:lnTo>
                      <a:pt x="8458" y="9718"/>
                    </a:lnTo>
                    <a:lnTo>
                      <a:pt x="8458" y="9718"/>
                    </a:lnTo>
                    <a:lnTo>
                      <a:pt x="8458" y="9714"/>
                    </a:lnTo>
                    <a:lnTo>
                      <a:pt x="8461" y="9714"/>
                    </a:lnTo>
                    <a:lnTo>
                      <a:pt x="8461" y="9714"/>
                    </a:lnTo>
                    <a:lnTo>
                      <a:pt x="8461" y="9711"/>
                    </a:lnTo>
                    <a:lnTo>
                      <a:pt x="8461" y="9711"/>
                    </a:lnTo>
                    <a:lnTo>
                      <a:pt x="8465" y="9707"/>
                    </a:lnTo>
                    <a:lnTo>
                      <a:pt x="8465" y="9704"/>
                    </a:lnTo>
                    <a:lnTo>
                      <a:pt x="8468" y="9700"/>
                    </a:lnTo>
                    <a:lnTo>
                      <a:pt x="8468" y="9693"/>
                    </a:lnTo>
                    <a:lnTo>
                      <a:pt x="8472" y="9689"/>
                    </a:lnTo>
                    <a:lnTo>
                      <a:pt x="8472" y="9682"/>
                    </a:lnTo>
                    <a:lnTo>
                      <a:pt x="8475" y="9671"/>
                    </a:lnTo>
                    <a:lnTo>
                      <a:pt x="8475" y="9656"/>
                    </a:lnTo>
                    <a:lnTo>
                      <a:pt x="8480" y="9642"/>
                    </a:lnTo>
                    <a:lnTo>
                      <a:pt x="8480" y="9624"/>
                    </a:lnTo>
                    <a:lnTo>
                      <a:pt x="8483" y="9610"/>
                    </a:lnTo>
                    <a:lnTo>
                      <a:pt x="8483" y="9591"/>
                    </a:lnTo>
                    <a:lnTo>
                      <a:pt x="8483" y="9570"/>
                    </a:lnTo>
                    <a:lnTo>
                      <a:pt x="8486" y="9553"/>
                    </a:lnTo>
                    <a:lnTo>
                      <a:pt x="8486" y="9531"/>
                    </a:lnTo>
                    <a:lnTo>
                      <a:pt x="8486" y="9513"/>
                    </a:lnTo>
                    <a:lnTo>
                      <a:pt x="8486" y="9491"/>
                    </a:lnTo>
                    <a:lnTo>
                      <a:pt x="8486" y="9473"/>
                    </a:lnTo>
                    <a:lnTo>
                      <a:pt x="8483" y="9430"/>
                    </a:lnTo>
                    <a:lnTo>
                      <a:pt x="8483" y="9390"/>
                    </a:lnTo>
                    <a:lnTo>
                      <a:pt x="8480" y="9354"/>
                    </a:lnTo>
                    <a:lnTo>
                      <a:pt x="8475" y="9285"/>
                    </a:lnTo>
                    <a:lnTo>
                      <a:pt x="8475" y="9253"/>
                    </a:lnTo>
                    <a:lnTo>
                      <a:pt x="8475" y="9242"/>
                    </a:lnTo>
                    <a:lnTo>
                      <a:pt x="8475" y="9228"/>
                    </a:lnTo>
                    <a:lnTo>
                      <a:pt x="8475" y="9181"/>
                    </a:lnTo>
                    <a:lnTo>
                      <a:pt x="8475" y="9131"/>
                    </a:lnTo>
                    <a:lnTo>
                      <a:pt x="8480" y="9037"/>
                    </a:lnTo>
                    <a:lnTo>
                      <a:pt x="8480" y="8940"/>
                    </a:lnTo>
                    <a:lnTo>
                      <a:pt x="8483" y="8846"/>
                    </a:lnTo>
                    <a:lnTo>
                      <a:pt x="8486" y="8749"/>
                    </a:lnTo>
                    <a:lnTo>
                      <a:pt x="8490" y="8655"/>
                    </a:lnTo>
                    <a:lnTo>
                      <a:pt x="8497" y="8468"/>
                    </a:lnTo>
                    <a:lnTo>
                      <a:pt x="8505" y="8338"/>
                    </a:lnTo>
                    <a:lnTo>
                      <a:pt x="8505" y="8278"/>
                    </a:lnTo>
                    <a:lnTo>
                      <a:pt x="8508" y="8183"/>
                    </a:lnTo>
                    <a:lnTo>
                      <a:pt x="8512" y="8090"/>
                    </a:lnTo>
                    <a:lnTo>
                      <a:pt x="8515" y="7997"/>
                    </a:lnTo>
                    <a:lnTo>
                      <a:pt x="8515" y="7902"/>
                    </a:lnTo>
                    <a:lnTo>
                      <a:pt x="8518" y="7806"/>
                    </a:lnTo>
                    <a:lnTo>
                      <a:pt x="8518" y="7759"/>
                    </a:lnTo>
                    <a:lnTo>
                      <a:pt x="8518" y="7711"/>
                    </a:lnTo>
                    <a:lnTo>
                      <a:pt x="8518" y="7625"/>
                    </a:lnTo>
                    <a:lnTo>
                      <a:pt x="8523" y="7538"/>
                    </a:lnTo>
                    <a:lnTo>
                      <a:pt x="8523" y="7452"/>
                    </a:lnTo>
                    <a:lnTo>
                      <a:pt x="8523" y="7366"/>
                    </a:lnTo>
                    <a:lnTo>
                      <a:pt x="8526" y="7279"/>
                    </a:lnTo>
                    <a:lnTo>
                      <a:pt x="8530" y="7197"/>
                    </a:lnTo>
                    <a:lnTo>
                      <a:pt x="8533" y="7111"/>
                    </a:lnTo>
                    <a:lnTo>
                      <a:pt x="8537" y="7024"/>
                    </a:lnTo>
                    <a:lnTo>
                      <a:pt x="8540" y="6938"/>
                    </a:lnTo>
                    <a:lnTo>
                      <a:pt x="8544" y="6855"/>
                    </a:lnTo>
                    <a:lnTo>
                      <a:pt x="8548" y="6768"/>
                    </a:lnTo>
                    <a:lnTo>
                      <a:pt x="8555" y="6682"/>
                    </a:lnTo>
                    <a:lnTo>
                      <a:pt x="8558" y="6595"/>
                    </a:lnTo>
                    <a:lnTo>
                      <a:pt x="8566" y="6512"/>
                    </a:lnTo>
                    <a:lnTo>
                      <a:pt x="8573" y="6426"/>
                    </a:lnTo>
                    <a:lnTo>
                      <a:pt x="8576" y="6343"/>
                    </a:lnTo>
                    <a:lnTo>
                      <a:pt x="8583" y="6256"/>
                    </a:lnTo>
                    <a:lnTo>
                      <a:pt x="8588" y="6253"/>
                    </a:lnTo>
                    <a:lnTo>
                      <a:pt x="8591" y="6170"/>
                    </a:lnTo>
                    <a:lnTo>
                      <a:pt x="8598" y="6087"/>
                    </a:lnTo>
                    <a:lnTo>
                      <a:pt x="8609" y="6001"/>
                    </a:lnTo>
                    <a:lnTo>
                      <a:pt x="8616" y="5918"/>
                    </a:lnTo>
                    <a:lnTo>
                      <a:pt x="8623" y="5831"/>
                    </a:lnTo>
                    <a:lnTo>
                      <a:pt x="8634" y="5749"/>
                    </a:lnTo>
                    <a:lnTo>
                      <a:pt x="8641" y="5663"/>
                    </a:lnTo>
                    <a:lnTo>
                      <a:pt x="8652" y="5580"/>
                    </a:lnTo>
                    <a:lnTo>
                      <a:pt x="8663" y="5493"/>
                    </a:lnTo>
                    <a:lnTo>
                      <a:pt x="8670" y="5410"/>
                    </a:lnTo>
                    <a:lnTo>
                      <a:pt x="8681" y="5324"/>
                    </a:lnTo>
                    <a:lnTo>
                      <a:pt x="8691" y="5241"/>
                    </a:lnTo>
                    <a:lnTo>
                      <a:pt x="8703" y="5154"/>
                    </a:lnTo>
                    <a:lnTo>
                      <a:pt x="8713" y="5071"/>
                    </a:lnTo>
                    <a:lnTo>
                      <a:pt x="8724" y="4985"/>
                    </a:lnTo>
                    <a:lnTo>
                      <a:pt x="8735" y="4902"/>
                    </a:lnTo>
                    <a:lnTo>
                      <a:pt x="8746" y="4815"/>
                    </a:lnTo>
                    <a:lnTo>
                      <a:pt x="8761" y="4733"/>
                    </a:lnTo>
                    <a:lnTo>
                      <a:pt x="8771" y="4650"/>
                    </a:lnTo>
                    <a:lnTo>
                      <a:pt x="8796" y="4481"/>
                    </a:lnTo>
                    <a:lnTo>
                      <a:pt x="8821" y="4311"/>
                    </a:lnTo>
                    <a:lnTo>
                      <a:pt x="8847" y="4142"/>
                    </a:lnTo>
                    <a:lnTo>
                      <a:pt x="8850" y="4124"/>
                    </a:lnTo>
                    <a:lnTo>
                      <a:pt x="8872" y="3973"/>
                    </a:lnTo>
                    <a:lnTo>
                      <a:pt x="8901" y="3807"/>
                    </a:lnTo>
                    <a:lnTo>
                      <a:pt x="8926" y="3638"/>
                    </a:lnTo>
                    <a:lnTo>
                      <a:pt x="8955" y="3469"/>
                    </a:lnTo>
                    <a:lnTo>
                      <a:pt x="8984" y="3299"/>
                    </a:lnTo>
                    <a:lnTo>
                      <a:pt x="9012" y="3130"/>
                    </a:lnTo>
                    <a:lnTo>
                      <a:pt x="9041" y="2961"/>
                    </a:lnTo>
                    <a:lnTo>
                      <a:pt x="9099" y="2622"/>
                    </a:lnTo>
                    <a:lnTo>
                      <a:pt x="9113" y="2532"/>
                    </a:lnTo>
                    <a:lnTo>
                      <a:pt x="9156" y="2283"/>
                    </a:lnTo>
                    <a:lnTo>
                      <a:pt x="9163" y="2255"/>
                    </a:lnTo>
                    <a:lnTo>
                      <a:pt x="9167" y="2222"/>
                    </a:lnTo>
                    <a:lnTo>
                      <a:pt x="9175" y="2190"/>
                    </a:lnTo>
                    <a:lnTo>
                      <a:pt x="9181" y="2162"/>
                    </a:lnTo>
                    <a:lnTo>
                      <a:pt x="9188" y="2132"/>
                    </a:lnTo>
                    <a:lnTo>
                      <a:pt x="9193" y="2100"/>
                    </a:lnTo>
                    <a:lnTo>
                      <a:pt x="9200" y="2071"/>
                    </a:lnTo>
                    <a:lnTo>
                      <a:pt x="9207" y="2039"/>
                    </a:lnTo>
                    <a:lnTo>
                      <a:pt x="9221" y="1981"/>
                    </a:lnTo>
                    <a:lnTo>
                      <a:pt x="9236" y="1919"/>
                    </a:lnTo>
                    <a:lnTo>
                      <a:pt x="9253" y="1859"/>
                    </a:lnTo>
                    <a:lnTo>
                      <a:pt x="9268" y="1801"/>
                    </a:lnTo>
                    <a:lnTo>
                      <a:pt x="9286" y="1740"/>
                    </a:lnTo>
                    <a:lnTo>
                      <a:pt x="9304" y="1682"/>
                    </a:lnTo>
                    <a:lnTo>
                      <a:pt x="9318" y="1625"/>
                    </a:lnTo>
                    <a:lnTo>
                      <a:pt x="9336" y="1563"/>
                    </a:lnTo>
                    <a:lnTo>
                      <a:pt x="9354" y="1505"/>
                    </a:lnTo>
                    <a:lnTo>
                      <a:pt x="9376" y="1448"/>
                    </a:lnTo>
                    <a:lnTo>
                      <a:pt x="9394" y="1390"/>
                    </a:lnTo>
                    <a:lnTo>
                      <a:pt x="9412" y="1332"/>
                    </a:lnTo>
                    <a:lnTo>
                      <a:pt x="9434" y="1275"/>
                    </a:lnTo>
                    <a:lnTo>
                      <a:pt x="9452" y="1214"/>
                    </a:lnTo>
                    <a:lnTo>
                      <a:pt x="9491" y="1098"/>
                    </a:lnTo>
                    <a:lnTo>
                      <a:pt x="9531" y="983"/>
                    </a:lnTo>
                    <a:lnTo>
                      <a:pt x="9570" y="868"/>
                    </a:lnTo>
                    <a:lnTo>
                      <a:pt x="9607" y="752"/>
                    </a:lnTo>
                    <a:lnTo>
                      <a:pt x="9628" y="695"/>
                    </a:lnTo>
                    <a:lnTo>
                      <a:pt x="9647" y="637"/>
                    </a:lnTo>
                    <a:lnTo>
                      <a:pt x="9657" y="605"/>
                    </a:lnTo>
                    <a:lnTo>
                      <a:pt x="9664" y="580"/>
                    </a:lnTo>
                    <a:lnTo>
                      <a:pt x="9685" y="522"/>
                    </a:lnTo>
                    <a:lnTo>
                      <a:pt x="9704" y="465"/>
                    </a:lnTo>
                    <a:lnTo>
                      <a:pt x="9722" y="407"/>
                    </a:lnTo>
                    <a:lnTo>
                      <a:pt x="9733" y="378"/>
                    </a:lnTo>
                    <a:lnTo>
                      <a:pt x="9740" y="350"/>
                    </a:lnTo>
                    <a:lnTo>
                      <a:pt x="9747" y="320"/>
                    </a:lnTo>
                    <a:lnTo>
                      <a:pt x="9758" y="288"/>
                    </a:lnTo>
                    <a:lnTo>
                      <a:pt x="9768" y="255"/>
                    </a:lnTo>
                    <a:lnTo>
                      <a:pt x="9772" y="238"/>
                    </a:lnTo>
                    <a:lnTo>
                      <a:pt x="9780" y="220"/>
                    </a:lnTo>
                    <a:lnTo>
                      <a:pt x="9783" y="205"/>
                    </a:lnTo>
                    <a:lnTo>
                      <a:pt x="9790" y="187"/>
                    </a:lnTo>
                    <a:lnTo>
                      <a:pt x="9794" y="173"/>
                    </a:lnTo>
                    <a:lnTo>
                      <a:pt x="9801" y="155"/>
                    </a:lnTo>
                    <a:lnTo>
                      <a:pt x="9808" y="140"/>
                    </a:lnTo>
                    <a:lnTo>
                      <a:pt x="9815" y="126"/>
                    </a:lnTo>
                    <a:lnTo>
                      <a:pt x="9819" y="119"/>
                    </a:lnTo>
                    <a:lnTo>
                      <a:pt x="9823" y="112"/>
                    </a:lnTo>
                    <a:lnTo>
                      <a:pt x="9830" y="97"/>
                    </a:lnTo>
                    <a:lnTo>
                      <a:pt x="9837" y="82"/>
                    </a:lnTo>
                    <a:lnTo>
                      <a:pt x="9841" y="79"/>
                    </a:lnTo>
                    <a:lnTo>
                      <a:pt x="9845" y="72"/>
                    </a:lnTo>
                    <a:lnTo>
                      <a:pt x="9848" y="65"/>
                    </a:lnTo>
                    <a:lnTo>
                      <a:pt x="9855" y="61"/>
                    </a:lnTo>
                    <a:lnTo>
                      <a:pt x="9858" y="54"/>
                    </a:lnTo>
                    <a:lnTo>
                      <a:pt x="9863" y="47"/>
                    </a:lnTo>
                    <a:lnTo>
                      <a:pt x="9866" y="44"/>
                    </a:lnTo>
                    <a:lnTo>
                      <a:pt x="9873" y="39"/>
                    </a:lnTo>
                    <a:lnTo>
                      <a:pt x="9877" y="32"/>
                    </a:lnTo>
                    <a:lnTo>
                      <a:pt x="9884" y="29"/>
                    </a:lnTo>
                    <a:lnTo>
                      <a:pt x="9888" y="25"/>
                    </a:lnTo>
                    <a:lnTo>
                      <a:pt x="9895" y="22"/>
                    </a:lnTo>
                    <a:lnTo>
                      <a:pt x="9898" y="18"/>
                    </a:lnTo>
                    <a:lnTo>
                      <a:pt x="9906" y="14"/>
                    </a:lnTo>
                    <a:lnTo>
                      <a:pt x="9913" y="11"/>
                    </a:lnTo>
                    <a:lnTo>
                      <a:pt x="9916" y="7"/>
                    </a:lnTo>
                    <a:lnTo>
                      <a:pt x="9923" y="7"/>
                    </a:lnTo>
                    <a:lnTo>
                      <a:pt x="9931" y="4"/>
                    </a:lnTo>
                    <a:lnTo>
                      <a:pt x="9938" y="4"/>
                    </a:lnTo>
                    <a:lnTo>
                      <a:pt x="9945" y="0"/>
                    </a:lnTo>
                    <a:lnTo>
                      <a:pt x="9953" y="0"/>
                    </a:lnTo>
                    <a:lnTo>
                      <a:pt x="9959"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0"/>
              <p:cNvSpPr/>
              <p:nvPr/>
            </p:nvSpPr>
            <p:spPr>
              <a:xfrm>
                <a:off x="6874920" y="1723371"/>
                <a:ext cx="209377" cy="317159"/>
              </a:xfrm>
              <a:custGeom>
                <a:rect b="b" l="l" r="r" t="t"/>
                <a:pathLst>
                  <a:path extrusionOk="0" h="4152" w="2741">
                    <a:moveTo>
                      <a:pt x="1115" y="1"/>
                    </a:moveTo>
                    <a:cubicBezTo>
                      <a:pt x="1063" y="1"/>
                      <a:pt x="1011" y="5"/>
                      <a:pt x="959" y="13"/>
                    </a:cubicBezTo>
                    <a:cubicBezTo>
                      <a:pt x="430" y="92"/>
                      <a:pt x="26" y="564"/>
                      <a:pt x="1" y="1122"/>
                    </a:cubicBezTo>
                    <a:lnTo>
                      <a:pt x="224" y="2998"/>
                    </a:lnTo>
                    <a:cubicBezTo>
                      <a:pt x="513" y="4152"/>
                      <a:pt x="1420" y="3758"/>
                      <a:pt x="2180" y="3910"/>
                    </a:cubicBezTo>
                    <a:cubicBezTo>
                      <a:pt x="2211" y="3916"/>
                      <a:pt x="2241" y="3919"/>
                      <a:pt x="2271" y="3919"/>
                    </a:cubicBezTo>
                    <a:cubicBezTo>
                      <a:pt x="2535" y="3919"/>
                      <a:pt x="2740" y="3683"/>
                      <a:pt x="2662" y="3431"/>
                    </a:cubicBezTo>
                    <a:cubicBezTo>
                      <a:pt x="2508" y="2927"/>
                      <a:pt x="2389" y="2455"/>
                      <a:pt x="2310" y="1961"/>
                    </a:cubicBezTo>
                    <a:lnTo>
                      <a:pt x="2144" y="913"/>
                    </a:lnTo>
                    <a:cubicBezTo>
                      <a:pt x="2059" y="377"/>
                      <a:pt x="1621" y="1"/>
                      <a:pt x="1115" y="1"/>
                    </a:cubicBezTo>
                    <a:close/>
                  </a:path>
                </a:pathLst>
              </a:custGeom>
              <a:solidFill>
                <a:srgbClr val="FF97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0"/>
              <p:cNvSpPr/>
              <p:nvPr/>
            </p:nvSpPr>
            <p:spPr>
              <a:xfrm>
                <a:off x="6488174" y="1710614"/>
                <a:ext cx="215412" cy="317236"/>
              </a:xfrm>
              <a:custGeom>
                <a:rect b="b" l="l" r="r" t="t"/>
                <a:pathLst>
                  <a:path extrusionOk="0" h="4153" w="2820">
                    <a:moveTo>
                      <a:pt x="1671" y="1"/>
                    </a:moveTo>
                    <a:cubicBezTo>
                      <a:pt x="1152" y="1"/>
                      <a:pt x="704" y="377"/>
                      <a:pt x="615" y="914"/>
                    </a:cubicBezTo>
                    <a:lnTo>
                      <a:pt x="442" y="1963"/>
                    </a:lnTo>
                    <a:cubicBezTo>
                      <a:pt x="364" y="2456"/>
                      <a:pt x="241" y="2928"/>
                      <a:pt x="78" y="3433"/>
                    </a:cubicBezTo>
                    <a:cubicBezTo>
                      <a:pt x="1" y="3685"/>
                      <a:pt x="212" y="3921"/>
                      <a:pt x="483" y="3921"/>
                    </a:cubicBezTo>
                    <a:cubicBezTo>
                      <a:pt x="513" y="3921"/>
                      <a:pt x="544" y="3918"/>
                      <a:pt x="576" y="3912"/>
                    </a:cubicBezTo>
                    <a:cubicBezTo>
                      <a:pt x="1358" y="3760"/>
                      <a:pt x="2294" y="4153"/>
                      <a:pt x="2590" y="3000"/>
                    </a:cubicBezTo>
                    <a:lnTo>
                      <a:pt x="2820" y="1124"/>
                    </a:lnTo>
                    <a:cubicBezTo>
                      <a:pt x="2798" y="565"/>
                      <a:pt x="2377" y="93"/>
                      <a:pt x="1837" y="14"/>
                    </a:cubicBezTo>
                    <a:cubicBezTo>
                      <a:pt x="1781" y="5"/>
                      <a:pt x="1726" y="1"/>
                      <a:pt x="1671" y="1"/>
                    </a:cubicBezTo>
                    <a:close/>
                  </a:path>
                </a:pathLst>
              </a:custGeom>
              <a:solidFill>
                <a:srgbClr val="9061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0"/>
              <p:cNvSpPr/>
              <p:nvPr/>
            </p:nvSpPr>
            <p:spPr>
              <a:xfrm>
                <a:off x="6785548" y="1371838"/>
                <a:ext cx="475739" cy="440142"/>
              </a:xfrm>
              <a:custGeom>
                <a:rect b="b" l="l" r="r" t="t"/>
                <a:pathLst>
                  <a:path extrusionOk="0" h="5762" w="6228">
                    <a:moveTo>
                      <a:pt x="2628" y="0"/>
                    </a:moveTo>
                    <a:cubicBezTo>
                      <a:pt x="1630" y="0"/>
                      <a:pt x="631" y="594"/>
                      <a:pt x="436" y="2781"/>
                    </a:cubicBezTo>
                    <a:cubicBezTo>
                      <a:pt x="191" y="5551"/>
                      <a:pt x="0" y="5688"/>
                      <a:pt x="2158" y="5760"/>
                    </a:cubicBezTo>
                    <a:cubicBezTo>
                      <a:pt x="2191" y="5761"/>
                      <a:pt x="2225" y="5762"/>
                      <a:pt x="2259" y="5762"/>
                    </a:cubicBezTo>
                    <a:cubicBezTo>
                      <a:pt x="3770" y="5762"/>
                      <a:pt x="5337" y="4667"/>
                      <a:pt x="5777" y="3268"/>
                    </a:cubicBezTo>
                    <a:cubicBezTo>
                      <a:pt x="6228" y="1838"/>
                      <a:pt x="4999" y="663"/>
                      <a:pt x="3782" y="224"/>
                    </a:cubicBezTo>
                    <a:cubicBezTo>
                      <a:pt x="3433" y="97"/>
                      <a:pt x="3030" y="0"/>
                      <a:pt x="2628" y="0"/>
                    </a:cubicBezTo>
                    <a:close/>
                  </a:path>
                </a:pathLst>
              </a:custGeom>
              <a:solidFill>
                <a:srgbClr val="FFB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0"/>
              <p:cNvSpPr/>
              <p:nvPr/>
            </p:nvSpPr>
            <p:spPr>
              <a:xfrm>
                <a:off x="6305915" y="1359158"/>
                <a:ext cx="489870" cy="440142"/>
              </a:xfrm>
              <a:custGeom>
                <a:rect b="b" l="l" r="r" t="t"/>
                <a:pathLst>
                  <a:path extrusionOk="0" h="5762" w="6413">
                    <a:moveTo>
                      <a:pt x="3706" y="1"/>
                    </a:moveTo>
                    <a:cubicBezTo>
                      <a:pt x="3293" y="1"/>
                      <a:pt x="2879" y="97"/>
                      <a:pt x="2519" y="224"/>
                    </a:cubicBezTo>
                    <a:cubicBezTo>
                      <a:pt x="1265" y="664"/>
                      <a:pt x="1" y="1838"/>
                      <a:pt x="466" y="3268"/>
                    </a:cubicBezTo>
                    <a:cubicBezTo>
                      <a:pt x="916" y="4666"/>
                      <a:pt x="2532" y="5762"/>
                      <a:pt x="4085" y="5762"/>
                    </a:cubicBezTo>
                    <a:cubicBezTo>
                      <a:pt x="4120" y="5762"/>
                      <a:pt x="4155" y="5761"/>
                      <a:pt x="4190" y="5760"/>
                    </a:cubicBezTo>
                    <a:cubicBezTo>
                      <a:pt x="6412" y="5688"/>
                      <a:pt x="6218" y="5552"/>
                      <a:pt x="5962" y="2782"/>
                    </a:cubicBezTo>
                    <a:cubicBezTo>
                      <a:pt x="5762" y="594"/>
                      <a:pt x="4734" y="1"/>
                      <a:pt x="3706" y="1"/>
                    </a:cubicBezTo>
                    <a:close/>
                  </a:path>
                </a:pathLst>
              </a:custGeom>
              <a:solidFill>
                <a:srgbClr val="BB8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0"/>
              <p:cNvSpPr/>
              <p:nvPr/>
            </p:nvSpPr>
            <p:spPr>
              <a:xfrm>
                <a:off x="6775923" y="1548674"/>
                <a:ext cx="75165" cy="98769"/>
              </a:xfrm>
              <a:custGeom>
                <a:rect b="b" l="l" r="r" t="t"/>
                <a:pathLst>
                  <a:path extrusionOk="0" h="1293" w="984">
                    <a:moveTo>
                      <a:pt x="839" y="0"/>
                    </a:moveTo>
                    <a:cubicBezTo>
                      <a:pt x="779" y="0"/>
                      <a:pt x="719" y="36"/>
                      <a:pt x="706" y="110"/>
                    </a:cubicBezTo>
                    <a:cubicBezTo>
                      <a:pt x="642" y="496"/>
                      <a:pt x="457" y="783"/>
                      <a:pt x="130" y="967"/>
                    </a:cubicBezTo>
                    <a:cubicBezTo>
                      <a:pt x="0" y="1039"/>
                      <a:pt x="50" y="1280"/>
                      <a:pt x="198" y="1291"/>
                    </a:cubicBezTo>
                    <a:cubicBezTo>
                      <a:pt x="213" y="1292"/>
                      <a:pt x="227" y="1292"/>
                      <a:pt x="241" y="1292"/>
                    </a:cubicBezTo>
                    <a:cubicBezTo>
                      <a:pt x="775" y="1292"/>
                      <a:pt x="983" y="570"/>
                      <a:pt x="966" y="120"/>
                    </a:cubicBezTo>
                    <a:cubicBezTo>
                      <a:pt x="964" y="41"/>
                      <a:pt x="902" y="0"/>
                      <a:pt x="839" y="0"/>
                    </a:cubicBezTo>
                    <a:close/>
                  </a:path>
                </a:pathLst>
              </a:custGeom>
              <a:solidFill>
                <a:srgbClr val="FF9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6728334" y="1535994"/>
                <a:ext cx="77380" cy="98845"/>
              </a:xfrm>
              <a:custGeom>
                <a:rect b="b" l="l" r="r" t="t"/>
                <a:pathLst>
                  <a:path extrusionOk="0" h="1294" w="1013">
                    <a:moveTo>
                      <a:pt x="148" y="0"/>
                    </a:moveTo>
                    <a:cubicBezTo>
                      <a:pt x="83" y="0"/>
                      <a:pt x="18" y="41"/>
                      <a:pt x="15" y="121"/>
                    </a:cubicBezTo>
                    <a:cubicBezTo>
                      <a:pt x="0" y="570"/>
                      <a:pt x="216" y="1293"/>
                      <a:pt x="763" y="1293"/>
                    </a:cubicBezTo>
                    <a:cubicBezTo>
                      <a:pt x="778" y="1293"/>
                      <a:pt x="792" y="1293"/>
                      <a:pt x="807" y="1292"/>
                    </a:cubicBezTo>
                    <a:cubicBezTo>
                      <a:pt x="959" y="1280"/>
                      <a:pt x="1012" y="1039"/>
                      <a:pt x="879" y="968"/>
                    </a:cubicBezTo>
                    <a:cubicBezTo>
                      <a:pt x="540" y="783"/>
                      <a:pt x="349" y="496"/>
                      <a:pt x="284" y="110"/>
                    </a:cubicBezTo>
                    <a:cubicBezTo>
                      <a:pt x="272" y="37"/>
                      <a:pt x="210" y="0"/>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6832907" y="1872937"/>
                <a:ext cx="444115" cy="855001"/>
              </a:xfrm>
              <a:custGeom>
                <a:rect b="b" l="l" r="r" t="t"/>
                <a:pathLst>
                  <a:path extrusionOk="0" h="11193" w="5814">
                    <a:moveTo>
                      <a:pt x="2052" y="1"/>
                    </a:moveTo>
                    <a:cubicBezTo>
                      <a:pt x="1254" y="1"/>
                      <a:pt x="525" y="487"/>
                      <a:pt x="285" y="1163"/>
                    </a:cubicBezTo>
                    <a:cubicBezTo>
                      <a:pt x="0" y="1963"/>
                      <a:pt x="763" y="11083"/>
                      <a:pt x="763" y="11083"/>
                    </a:cubicBezTo>
                    <a:cubicBezTo>
                      <a:pt x="763" y="11083"/>
                      <a:pt x="931" y="11192"/>
                      <a:pt x="1700" y="11192"/>
                    </a:cubicBezTo>
                    <a:cubicBezTo>
                      <a:pt x="1966" y="11192"/>
                      <a:pt x="2303" y="11179"/>
                      <a:pt x="2730" y="11144"/>
                    </a:cubicBezTo>
                    <a:cubicBezTo>
                      <a:pt x="4517" y="10996"/>
                      <a:pt x="5814" y="9926"/>
                      <a:pt x="5814" y="9926"/>
                    </a:cubicBezTo>
                    <a:lnTo>
                      <a:pt x="4625" y="3515"/>
                    </a:lnTo>
                    <a:cubicBezTo>
                      <a:pt x="4527" y="2831"/>
                      <a:pt x="4308" y="1740"/>
                      <a:pt x="3907" y="1120"/>
                    </a:cubicBezTo>
                    <a:cubicBezTo>
                      <a:pt x="3393" y="321"/>
                      <a:pt x="2700" y="1"/>
                      <a:pt x="20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0"/>
              <p:cNvSpPr/>
              <p:nvPr/>
            </p:nvSpPr>
            <p:spPr>
              <a:xfrm>
                <a:off x="6290027" y="1860333"/>
                <a:ext cx="456795" cy="854772"/>
              </a:xfrm>
              <a:custGeom>
                <a:rect b="b" l="l" r="r" t="t"/>
                <a:pathLst>
                  <a:path extrusionOk="0" h="11190" w="5980">
                    <a:moveTo>
                      <a:pt x="3870" y="0"/>
                    </a:moveTo>
                    <a:cubicBezTo>
                      <a:pt x="3203" y="0"/>
                      <a:pt x="2489" y="320"/>
                      <a:pt x="1959" y="1119"/>
                    </a:cubicBezTo>
                    <a:cubicBezTo>
                      <a:pt x="1549" y="1739"/>
                      <a:pt x="1322" y="2830"/>
                      <a:pt x="1221" y="3514"/>
                    </a:cubicBezTo>
                    <a:lnTo>
                      <a:pt x="0" y="9926"/>
                    </a:lnTo>
                    <a:cubicBezTo>
                      <a:pt x="0" y="9926"/>
                      <a:pt x="1333" y="10995"/>
                      <a:pt x="3170" y="11140"/>
                    </a:cubicBezTo>
                    <a:cubicBezTo>
                      <a:pt x="3618" y="11176"/>
                      <a:pt x="3970" y="11190"/>
                      <a:pt x="4246" y="11190"/>
                    </a:cubicBezTo>
                    <a:cubicBezTo>
                      <a:pt x="5025" y="11190"/>
                      <a:pt x="5194" y="11082"/>
                      <a:pt x="5194" y="11082"/>
                    </a:cubicBezTo>
                    <a:cubicBezTo>
                      <a:pt x="5194" y="11082"/>
                      <a:pt x="5979" y="1962"/>
                      <a:pt x="5688" y="1159"/>
                    </a:cubicBezTo>
                    <a:cubicBezTo>
                      <a:pt x="5441" y="485"/>
                      <a:pt x="4691" y="0"/>
                      <a:pt x="38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0"/>
              <p:cNvSpPr/>
              <p:nvPr/>
            </p:nvSpPr>
            <p:spPr>
              <a:xfrm>
                <a:off x="7037242" y="2382208"/>
                <a:ext cx="257348" cy="145823"/>
              </a:xfrm>
              <a:custGeom>
                <a:rect b="b" l="l" r="r" t="t"/>
                <a:pathLst>
                  <a:path extrusionOk="0" h="1909" w="3369">
                    <a:moveTo>
                      <a:pt x="448" y="918"/>
                    </a:moveTo>
                    <a:cubicBezTo>
                      <a:pt x="657" y="709"/>
                      <a:pt x="722" y="421"/>
                      <a:pt x="905" y="198"/>
                    </a:cubicBezTo>
                    <a:cubicBezTo>
                      <a:pt x="948" y="147"/>
                      <a:pt x="1049" y="0"/>
                      <a:pt x="1129" y="39"/>
                    </a:cubicBezTo>
                    <a:cubicBezTo>
                      <a:pt x="1161" y="57"/>
                      <a:pt x="1143" y="202"/>
                      <a:pt x="1129" y="234"/>
                    </a:cubicBezTo>
                    <a:cubicBezTo>
                      <a:pt x="1086" y="320"/>
                      <a:pt x="1053" y="411"/>
                      <a:pt x="1013" y="497"/>
                    </a:cubicBezTo>
                    <a:cubicBezTo>
                      <a:pt x="1006" y="511"/>
                      <a:pt x="945" y="634"/>
                      <a:pt x="948" y="634"/>
                    </a:cubicBezTo>
                    <a:cubicBezTo>
                      <a:pt x="991" y="634"/>
                      <a:pt x="1056" y="612"/>
                      <a:pt x="1107" y="605"/>
                    </a:cubicBezTo>
                    <a:cubicBezTo>
                      <a:pt x="1518" y="547"/>
                      <a:pt x="1921" y="436"/>
                      <a:pt x="2313" y="306"/>
                    </a:cubicBezTo>
                    <a:cubicBezTo>
                      <a:pt x="2439" y="263"/>
                      <a:pt x="2569" y="238"/>
                      <a:pt x="2695" y="190"/>
                    </a:cubicBezTo>
                    <a:cubicBezTo>
                      <a:pt x="2706" y="187"/>
                      <a:pt x="2948" y="133"/>
                      <a:pt x="2944" y="144"/>
                    </a:cubicBezTo>
                    <a:cubicBezTo>
                      <a:pt x="2915" y="234"/>
                      <a:pt x="2745" y="298"/>
                      <a:pt x="2674" y="338"/>
                    </a:cubicBezTo>
                    <a:cubicBezTo>
                      <a:pt x="2399" y="493"/>
                      <a:pt x="2093" y="655"/>
                      <a:pt x="1784" y="724"/>
                    </a:cubicBezTo>
                    <a:cubicBezTo>
                      <a:pt x="1683" y="745"/>
                      <a:pt x="1586" y="778"/>
                      <a:pt x="1481" y="803"/>
                    </a:cubicBezTo>
                    <a:cubicBezTo>
                      <a:pt x="1481" y="803"/>
                      <a:pt x="1370" y="828"/>
                      <a:pt x="1370" y="839"/>
                    </a:cubicBezTo>
                    <a:cubicBezTo>
                      <a:pt x="1370" y="904"/>
                      <a:pt x="1698" y="847"/>
                      <a:pt x="1726" y="847"/>
                    </a:cubicBezTo>
                    <a:cubicBezTo>
                      <a:pt x="1816" y="843"/>
                      <a:pt x="1907" y="835"/>
                      <a:pt x="1997" y="828"/>
                    </a:cubicBezTo>
                    <a:cubicBezTo>
                      <a:pt x="2126" y="825"/>
                      <a:pt x="2270" y="810"/>
                      <a:pt x="2399" y="789"/>
                    </a:cubicBezTo>
                    <a:cubicBezTo>
                      <a:pt x="2612" y="757"/>
                      <a:pt x="2825" y="717"/>
                      <a:pt x="3037" y="684"/>
                    </a:cubicBezTo>
                    <a:cubicBezTo>
                      <a:pt x="3081" y="677"/>
                      <a:pt x="3232" y="655"/>
                      <a:pt x="3264" y="692"/>
                    </a:cubicBezTo>
                    <a:cubicBezTo>
                      <a:pt x="3290" y="717"/>
                      <a:pt x="3217" y="738"/>
                      <a:pt x="3185" y="749"/>
                    </a:cubicBezTo>
                    <a:cubicBezTo>
                      <a:pt x="3099" y="785"/>
                      <a:pt x="3009" y="810"/>
                      <a:pt x="2918" y="843"/>
                    </a:cubicBezTo>
                    <a:cubicBezTo>
                      <a:pt x="2648" y="943"/>
                      <a:pt x="2353" y="1041"/>
                      <a:pt x="2065" y="1081"/>
                    </a:cubicBezTo>
                    <a:cubicBezTo>
                      <a:pt x="1960" y="1095"/>
                      <a:pt x="1859" y="1116"/>
                      <a:pt x="1759" y="1131"/>
                    </a:cubicBezTo>
                    <a:cubicBezTo>
                      <a:pt x="1744" y="1134"/>
                      <a:pt x="1647" y="1146"/>
                      <a:pt x="1658" y="1167"/>
                    </a:cubicBezTo>
                    <a:cubicBezTo>
                      <a:pt x="1669" y="1203"/>
                      <a:pt x="1957" y="1174"/>
                      <a:pt x="1989" y="1174"/>
                    </a:cubicBezTo>
                    <a:cubicBezTo>
                      <a:pt x="2335" y="1192"/>
                      <a:pt x="2680" y="1134"/>
                      <a:pt x="3026" y="1163"/>
                    </a:cubicBezTo>
                    <a:cubicBezTo>
                      <a:pt x="3113" y="1171"/>
                      <a:pt x="3199" y="1185"/>
                      <a:pt x="3286" y="1192"/>
                    </a:cubicBezTo>
                    <a:cubicBezTo>
                      <a:pt x="3290" y="1192"/>
                      <a:pt x="3369" y="1199"/>
                      <a:pt x="3369" y="1214"/>
                    </a:cubicBezTo>
                    <a:cubicBezTo>
                      <a:pt x="3369" y="1236"/>
                      <a:pt x="3279" y="1261"/>
                      <a:pt x="3264" y="1264"/>
                    </a:cubicBezTo>
                    <a:cubicBezTo>
                      <a:pt x="3164" y="1307"/>
                      <a:pt x="3041" y="1329"/>
                      <a:pt x="2933" y="1347"/>
                    </a:cubicBezTo>
                    <a:cubicBezTo>
                      <a:pt x="2663" y="1397"/>
                      <a:pt x="2389" y="1448"/>
                      <a:pt x="2115" y="1473"/>
                    </a:cubicBezTo>
                    <a:cubicBezTo>
                      <a:pt x="2022" y="1480"/>
                      <a:pt x="1928" y="1495"/>
                      <a:pt x="1831" y="1491"/>
                    </a:cubicBezTo>
                    <a:lnTo>
                      <a:pt x="1712" y="1491"/>
                    </a:lnTo>
                    <a:cubicBezTo>
                      <a:pt x="1712" y="1491"/>
                      <a:pt x="1777" y="1520"/>
                      <a:pt x="1809" y="1523"/>
                    </a:cubicBezTo>
                    <a:cubicBezTo>
                      <a:pt x="1881" y="1535"/>
                      <a:pt x="1953" y="1542"/>
                      <a:pt x="2025" y="1552"/>
                    </a:cubicBezTo>
                    <a:cubicBezTo>
                      <a:pt x="2245" y="1578"/>
                      <a:pt x="2464" y="1610"/>
                      <a:pt x="2685" y="1628"/>
                    </a:cubicBezTo>
                    <a:cubicBezTo>
                      <a:pt x="2803" y="1638"/>
                      <a:pt x="2911" y="1657"/>
                      <a:pt x="3023" y="1693"/>
                    </a:cubicBezTo>
                    <a:cubicBezTo>
                      <a:pt x="3037" y="1700"/>
                      <a:pt x="3117" y="1733"/>
                      <a:pt x="3117" y="1758"/>
                    </a:cubicBezTo>
                    <a:cubicBezTo>
                      <a:pt x="3117" y="1811"/>
                      <a:pt x="2983" y="1844"/>
                      <a:pt x="2948" y="1851"/>
                    </a:cubicBezTo>
                    <a:cubicBezTo>
                      <a:pt x="2745" y="1909"/>
                      <a:pt x="2544" y="1876"/>
                      <a:pt x="2339" y="1876"/>
                    </a:cubicBezTo>
                    <a:cubicBezTo>
                      <a:pt x="2101" y="1876"/>
                      <a:pt x="1859" y="1862"/>
                      <a:pt x="1626" y="1801"/>
                    </a:cubicBezTo>
                    <a:cubicBezTo>
                      <a:pt x="1417" y="1743"/>
                      <a:pt x="1197" y="1643"/>
                      <a:pt x="981" y="1628"/>
                    </a:cubicBezTo>
                    <a:cubicBezTo>
                      <a:pt x="697" y="1606"/>
                      <a:pt x="333" y="1721"/>
                      <a:pt x="70" y="1635"/>
                    </a:cubicBezTo>
                    <a:cubicBezTo>
                      <a:pt x="1" y="1613"/>
                      <a:pt x="40" y="1419"/>
                      <a:pt x="48" y="1379"/>
                    </a:cubicBezTo>
                    <a:close/>
                  </a:path>
                </a:pathLst>
              </a:custGeom>
              <a:solidFill>
                <a:srgbClr val="BB8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6392920" y="1878666"/>
                <a:ext cx="711011" cy="747066"/>
              </a:xfrm>
              <a:custGeom>
                <a:rect b="b" l="l" r="r" t="t"/>
                <a:pathLst>
                  <a:path extrusionOk="0" h="9780" w="9308">
                    <a:moveTo>
                      <a:pt x="2097" y="224"/>
                    </a:moveTo>
                    <a:cubicBezTo>
                      <a:pt x="1866" y="112"/>
                      <a:pt x="0" y="1"/>
                      <a:pt x="288" y="4330"/>
                    </a:cubicBezTo>
                    <a:cubicBezTo>
                      <a:pt x="375" y="5630"/>
                      <a:pt x="361" y="7118"/>
                      <a:pt x="1293" y="8140"/>
                    </a:cubicBezTo>
                    <a:cubicBezTo>
                      <a:pt x="2781" y="9779"/>
                      <a:pt x="5393" y="9751"/>
                      <a:pt x="7338" y="9103"/>
                    </a:cubicBezTo>
                    <a:cubicBezTo>
                      <a:pt x="7885" y="8918"/>
                      <a:pt x="8818" y="8757"/>
                      <a:pt x="9232" y="8343"/>
                    </a:cubicBezTo>
                    <a:cubicBezTo>
                      <a:pt x="9308" y="8267"/>
                      <a:pt x="9095" y="7078"/>
                      <a:pt x="9019" y="7042"/>
                    </a:cubicBezTo>
                    <a:cubicBezTo>
                      <a:pt x="8991" y="7028"/>
                      <a:pt x="4319" y="8119"/>
                      <a:pt x="3242" y="7042"/>
                    </a:cubicBezTo>
                    <a:cubicBezTo>
                      <a:pt x="2467" y="6268"/>
                      <a:pt x="2273" y="3800"/>
                      <a:pt x="2428" y="2702"/>
                    </a:cubicBezTo>
                    <a:cubicBezTo>
                      <a:pt x="2507" y="2172"/>
                      <a:pt x="2630" y="1610"/>
                      <a:pt x="2540" y="1074"/>
                    </a:cubicBezTo>
                    <a:cubicBezTo>
                      <a:pt x="2500" y="825"/>
                      <a:pt x="2327" y="342"/>
                      <a:pt x="2097" y="22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0"/>
              <p:cNvSpPr/>
              <p:nvPr/>
            </p:nvSpPr>
            <p:spPr>
              <a:xfrm>
                <a:off x="6475723" y="1957039"/>
                <a:ext cx="711317" cy="746837"/>
              </a:xfrm>
              <a:custGeom>
                <a:rect b="b" l="l" r="r" t="t"/>
                <a:pathLst>
                  <a:path extrusionOk="0" h="9777" w="9312">
                    <a:moveTo>
                      <a:pt x="7215" y="224"/>
                    </a:moveTo>
                    <a:cubicBezTo>
                      <a:pt x="7442" y="109"/>
                      <a:pt x="9311" y="1"/>
                      <a:pt x="9020" y="4327"/>
                    </a:cubicBezTo>
                    <a:cubicBezTo>
                      <a:pt x="8934" y="5631"/>
                      <a:pt x="8947" y="7118"/>
                      <a:pt x="8018" y="8141"/>
                    </a:cubicBezTo>
                    <a:cubicBezTo>
                      <a:pt x="6530" y="9776"/>
                      <a:pt x="3915" y="9748"/>
                      <a:pt x="1975" y="9099"/>
                    </a:cubicBezTo>
                    <a:cubicBezTo>
                      <a:pt x="1423" y="8916"/>
                      <a:pt x="494" y="8757"/>
                      <a:pt x="76" y="8343"/>
                    </a:cubicBezTo>
                    <a:cubicBezTo>
                      <a:pt x="0" y="8268"/>
                      <a:pt x="216" y="7079"/>
                      <a:pt x="289" y="7039"/>
                    </a:cubicBezTo>
                    <a:cubicBezTo>
                      <a:pt x="321" y="7025"/>
                      <a:pt x="4993" y="8116"/>
                      <a:pt x="6066" y="7039"/>
                    </a:cubicBezTo>
                    <a:cubicBezTo>
                      <a:pt x="6841" y="6268"/>
                      <a:pt x="7035" y="3798"/>
                      <a:pt x="6880" y="2699"/>
                    </a:cubicBezTo>
                    <a:cubicBezTo>
                      <a:pt x="6804" y="2169"/>
                      <a:pt x="6678" y="1607"/>
                      <a:pt x="6768" y="1071"/>
                    </a:cubicBezTo>
                    <a:cubicBezTo>
                      <a:pt x="6808" y="822"/>
                      <a:pt x="6981" y="340"/>
                      <a:pt x="7215" y="22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0"/>
              <p:cNvSpPr/>
              <p:nvPr/>
            </p:nvSpPr>
            <p:spPr>
              <a:xfrm>
                <a:off x="6843067" y="1238390"/>
                <a:ext cx="468024" cy="568549"/>
              </a:xfrm>
              <a:custGeom>
                <a:rect b="b" l="l" r="r" t="t"/>
                <a:pathLst>
                  <a:path extrusionOk="0" h="7443" w="6127">
                    <a:moveTo>
                      <a:pt x="4852" y="2598"/>
                    </a:moveTo>
                    <a:cubicBezTo>
                      <a:pt x="4852" y="1640"/>
                      <a:pt x="3714" y="1669"/>
                      <a:pt x="3079" y="1394"/>
                    </a:cubicBezTo>
                    <a:cubicBezTo>
                      <a:pt x="2813" y="1280"/>
                      <a:pt x="2637" y="1031"/>
                      <a:pt x="2424" y="851"/>
                    </a:cubicBezTo>
                    <a:cubicBezTo>
                      <a:pt x="2143" y="616"/>
                      <a:pt x="1808" y="325"/>
                      <a:pt x="1473" y="181"/>
                    </a:cubicBezTo>
                    <a:cubicBezTo>
                      <a:pt x="1246" y="84"/>
                      <a:pt x="875" y="1"/>
                      <a:pt x="649" y="152"/>
                    </a:cubicBezTo>
                    <a:cubicBezTo>
                      <a:pt x="464" y="274"/>
                      <a:pt x="389" y="425"/>
                      <a:pt x="256" y="598"/>
                    </a:cubicBezTo>
                    <a:cubicBezTo>
                      <a:pt x="155" y="736"/>
                      <a:pt x="105" y="948"/>
                      <a:pt x="75" y="1117"/>
                    </a:cubicBezTo>
                    <a:cubicBezTo>
                      <a:pt x="0" y="1567"/>
                      <a:pt x="375" y="1913"/>
                      <a:pt x="760" y="2079"/>
                    </a:cubicBezTo>
                    <a:cubicBezTo>
                      <a:pt x="900" y="2141"/>
                      <a:pt x="1056" y="2173"/>
                      <a:pt x="1207" y="2191"/>
                    </a:cubicBezTo>
                    <a:cubicBezTo>
                      <a:pt x="1282" y="2202"/>
                      <a:pt x="1430" y="2219"/>
                      <a:pt x="1430" y="2219"/>
                    </a:cubicBezTo>
                    <a:cubicBezTo>
                      <a:pt x="1430" y="2219"/>
                      <a:pt x="1261" y="2267"/>
                      <a:pt x="1192" y="2317"/>
                    </a:cubicBezTo>
                    <a:cubicBezTo>
                      <a:pt x="1030" y="2440"/>
                      <a:pt x="753" y="2746"/>
                      <a:pt x="955" y="2947"/>
                    </a:cubicBezTo>
                    <a:cubicBezTo>
                      <a:pt x="1159" y="3153"/>
                      <a:pt x="1635" y="3188"/>
                      <a:pt x="1891" y="3084"/>
                    </a:cubicBezTo>
                    <a:cubicBezTo>
                      <a:pt x="1985" y="3048"/>
                      <a:pt x="2078" y="3015"/>
                      <a:pt x="2172" y="2972"/>
                    </a:cubicBezTo>
                    <a:cubicBezTo>
                      <a:pt x="2218" y="2954"/>
                      <a:pt x="2313" y="2919"/>
                      <a:pt x="2313" y="2919"/>
                    </a:cubicBezTo>
                    <a:cubicBezTo>
                      <a:pt x="2313" y="2919"/>
                      <a:pt x="2218" y="2987"/>
                      <a:pt x="2186" y="3030"/>
                    </a:cubicBezTo>
                    <a:cubicBezTo>
                      <a:pt x="2122" y="3110"/>
                      <a:pt x="2071" y="3170"/>
                      <a:pt x="2032" y="3268"/>
                    </a:cubicBezTo>
                    <a:cubicBezTo>
                      <a:pt x="1902" y="3570"/>
                      <a:pt x="2010" y="3768"/>
                      <a:pt x="2197" y="3991"/>
                    </a:cubicBezTo>
                    <a:cubicBezTo>
                      <a:pt x="2384" y="4219"/>
                      <a:pt x="2755" y="4219"/>
                      <a:pt x="3022" y="4190"/>
                    </a:cubicBezTo>
                    <a:cubicBezTo>
                      <a:pt x="3105" y="4179"/>
                      <a:pt x="3332" y="4021"/>
                      <a:pt x="3400" y="4092"/>
                    </a:cubicBezTo>
                    <a:cubicBezTo>
                      <a:pt x="3490" y="4179"/>
                      <a:pt x="3195" y="4272"/>
                      <a:pt x="3162" y="4287"/>
                    </a:cubicBezTo>
                    <a:cubicBezTo>
                      <a:pt x="2885" y="4424"/>
                      <a:pt x="2655" y="4496"/>
                      <a:pt x="2449" y="4748"/>
                    </a:cubicBezTo>
                    <a:cubicBezTo>
                      <a:pt x="2413" y="4795"/>
                      <a:pt x="2301" y="4899"/>
                      <a:pt x="2338" y="4972"/>
                    </a:cubicBezTo>
                    <a:cubicBezTo>
                      <a:pt x="2378" y="5047"/>
                      <a:pt x="2554" y="4925"/>
                      <a:pt x="2590" y="4903"/>
                    </a:cubicBezTo>
                    <a:cubicBezTo>
                      <a:pt x="2709" y="4817"/>
                      <a:pt x="2838" y="4741"/>
                      <a:pt x="2953" y="4651"/>
                    </a:cubicBezTo>
                    <a:cubicBezTo>
                      <a:pt x="3004" y="4608"/>
                      <a:pt x="3109" y="4525"/>
                      <a:pt x="3109" y="4525"/>
                    </a:cubicBezTo>
                    <a:lnTo>
                      <a:pt x="2968" y="4666"/>
                    </a:lnTo>
                    <a:cubicBezTo>
                      <a:pt x="2885" y="4748"/>
                      <a:pt x="2702" y="4925"/>
                      <a:pt x="2702" y="5055"/>
                    </a:cubicBezTo>
                    <a:cubicBezTo>
                      <a:pt x="2702" y="5213"/>
                      <a:pt x="3134" y="4777"/>
                      <a:pt x="3022" y="4889"/>
                    </a:cubicBezTo>
                    <a:cubicBezTo>
                      <a:pt x="2582" y="5328"/>
                      <a:pt x="2381" y="6171"/>
                      <a:pt x="2507" y="6801"/>
                    </a:cubicBezTo>
                    <a:cubicBezTo>
                      <a:pt x="2543" y="6974"/>
                      <a:pt x="2575" y="7140"/>
                      <a:pt x="2619" y="7306"/>
                    </a:cubicBezTo>
                    <a:cubicBezTo>
                      <a:pt x="2622" y="7316"/>
                      <a:pt x="2665" y="7442"/>
                      <a:pt x="2672" y="7442"/>
                    </a:cubicBezTo>
                    <a:cubicBezTo>
                      <a:pt x="2680" y="7442"/>
                      <a:pt x="2820" y="7276"/>
                      <a:pt x="2856" y="7262"/>
                    </a:cubicBezTo>
                    <a:cubicBezTo>
                      <a:pt x="3220" y="7108"/>
                      <a:pt x="3584" y="7078"/>
                      <a:pt x="3944" y="6870"/>
                    </a:cubicBezTo>
                    <a:cubicBezTo>
                      <a:pt x="4329" y="6650"/>
                      <a:pt x="4733" y="6481"/>
                      <a:pt x="5006" y="6117"/>
                    </a:cubicBezTo>
                    <a:cubicBezTo>
                      <a:pt x="5450" y="5526"/>
                      <a:pt x="6127" y="4514"/>
                      <a:pt x="5623" y="3758"/>
                    </a:cubicBezTo>
                    <a:cubicBezTo>
                      <a:pt x="5511" y="3592"/>
                      <a:pt x="5330" y="3552"/>
                      <a:pt x="5230" y="3448"/>
                    </a:cubicBezTo>
                    <a:cubicBezTo>
                      <a:pt x="5184" y="3404"/>
                      <a:pt x="5496" y="3156"/>
                      <a:pt x="5413" y="3073"/>
                    </a:cubicBezTo>
                    <a:cubicBezTo>
                      <a:pt x="5349" y="3008"/>
                      <a:pt x="5119" y="3296"/>
                      <a:pt x="5075" y="3296"/>
                    </a:cubicBezTo>
                    <a:cubicBezTo>
                      <a:pt x="5018" y="3296"/>
                      <a:pt x="5119" y="3185"/>
                      <a:pt x="5133" y="3127"/>
                    </a:cubicBezTo>
                    <a:cubicBezTo>
                      <a:pt x="5169" y="2990"/>
                      <a:pt x="5154" y="2731"/>
                      <a:pt x="5064" y="2638"/>
                    </a:cubicBezTo>
                    <a:cubicBezTo>
                      <a:pt x="5006" y="2583"/>
                      <a:pt x="4910" y="2821"/>
                      <a:pt x="4910" y="2821"/>
                    </a:cubicBezTo>
                    <a:cubicBezTo>
                      <a:pt x="4845" y="2756"/>
                      <a:pt x="4755" y="2335"/>
                      <a:pt x="4755" y="224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6238848" y="1265660"/>
                <a:ext cx="526689" cy="521418"/>
              </a:xfrm>
              <a:custGeom>
                <a:rect b="b" l="l" r="r" t="t"/>
                <a:pathLst>
                  <a:path extrusionOk="0" h="6826" w="6895">
                    <a:moveTo>
                      <a:pt x="810" y="2976"/>
                    </a:moveTo>
                    <a:cubicBezTo>
                      <a:pt x="1085" y="2497"/>
                      <a:pt x="1780" y="1553"/>
                      <a:pt x="1934" y="1373"/>
                    </a:cubicBezTo>
                    <a:cubicBezTo>
                      <a:pt x="2298" y="951"/>
                      <a:pt x="2752" y="436"/>
                      <a:pt x="3292" y="163"/>
                    </a:cubicBezTo>
                    <a:cubicBezTo>
                      <a:pt x="3595" y="11"/>
                      <a:pt x="4012" y="0"/>
                      <a:pt x="4337" y="55"/>
                    </a:cubicBezTo>
                    <a:cubicBezTo>
                      <a:pt x="5223" y="206"/>
                      <a:pt x="6286" y="699"/>
                      <a:pt x="6620" y="1452"/>
                    </a:cubicBezTo>
                    <a:cubicBezTo>
                      <a:pt x="6779" y="1802"/>
                      <a:pt x="6895" y="2266"/>
                      <a:pt x="6790" y="2640"/>
                    </a:cubicBezTo>
                    <a:cubicBezTo>
                      <a:pt x="6765" y="2727"/>
                      <a:pt x="6793" y="2954"/>
                      <a:pt x="6689" y="3012"/>
                    </a:cubicBezTo>
                    <a:cubicBezTo>
                      <a:pt x="6577" y="3072"/>
                      <a:pt x="6271" y="2619"/>
                      <a:pt x="6225" y="2572"/>
                    </a:cubicBezTo>
                    <a:cubicBezTo>
                      <a:pt x="6185" y="2529"/>
                      <a:pt x="6095" y="2392"/>
                      <a:pt x="6102" y="2446"/>
                    </a:cubicBezTo>
                    <a:cubicBezTo>
                      <a:pt x="6120" y="2608"/>
                      <a:pt x="6213" y="2774"/>
                      <a:pt x="6195" y="2947"/>
                    </a:cubicBezTo>
                    <a:cubicBezTo>
                      <a:pt x="6170" y="3185"/>
                      <a:pt x="6001" y="3505"/>
                      <a:pt x="5828" y="3682"/>
                    </a:cubicBezTo>
                    <a:cubicBezTo>
                      <a:pt x="5814" y="3696"/>
                      <a:pt x="5803" y="3588"/>
                      <a:pt x="5803" y="3581"/>
                    </a:cubicBezTo>
                    <a:cubicBezTo>
                      <a:pt x="5796" y="3501"/>
                      <a:pt x="5789" y="3426"/>
                      <a:pt x="5778" y="3350"/>
                    </a:cubicBezTo>
                    <a:cubicBezTo>
                      <a:pt x="5774" y="3310"/>
                      <a:pt x="5753" y="3235"/>
                      <a:pt x="5753" y="3235"/>
                    </a:cubicBezTo>
                    <a:cubicBezTo>
                      <a:pt x="5753" y="3235"/>
                      <a:pt x="5756" y="3321"/>
                      <a:pt x="5753" y="3365"/>
                    </a:cubicBezTo>
                    <a:cubicBezTo>
                      <a:pt x="5746" y="3448"/>
                      <a:pt x="5741" y="3541"/>
                      <a:pt x="5724" y="3624"/>
                    </a:cubicBezTo>
                    <a:cubicBezTo>
                      <a:pt x="5677" y="3833"/>
                      <a:pt x="5407" y="4164"/>
                      <a:pt x="5198" y="4279"/>
                    </a:cubicBezTo>
                    <a:cubicBezTo>
                      <a:pt x="5032" y="4369"/>
                      <a:pt x="5068" y="4103"/>
                      <a:pt x="5058" y="4028"/>
                    </a:cubicBezTo>
                    <a:cubicBezTo>
                      <a:pt x="5054" y="3984"/>
                      <a:pt x="5058" y="3890"/>
                      <a:pt x="5058" y="3890"/>
                    </a:cubicBezTo>
                    <a:cubicBezTo>
                      <a:pt x="5058" y="3890"/>
                      <a:pt x="5058" y="4071"/>
                      <a:pt x="5032" y="4161"/>
                    </a:cubicBezTo>
                    <a:cubicBezTo>
                      <a:pt x="4985" y="4304"/>
                      <a:pt x="4845" y="4698"/>
                      <a:pt x="4661" y="4755"/>
                    </a:cubicBezTo>
                    <a:cubicBezTo>
                      <a:pt x="4564" y="4787"/>
                      <a:pt x="4492" y="4495"/>
                      <a:pt x="4478" y="4438"/>
                    </a:cubicBezTo>
                    <a:cubicBezTo>
                      <a:pt x="4474" y="4430"/>
                      <a:pt x="4438" y="4287"/>
                      <a:pt x="4420" y="4304"/>
                    </a:cubicBezTo>
                    <a:cubicBezTo>
                      <a:pt x="4388" y="4337"/>
                      <a:pt x="4366" y="4507"/>
                      <a:pt x="4351" y="4557"/>
                    </a:cubicBezTo>
                    <a:cubicBezTo>
                      <a:pt x="4272" y="4831"/>
                      <a:pt x="4200" y="5234"/>
                      <a:pt x="4337" y="5497"/>
                    </a:cubicBezTo>
                    <a:cubicBezTo>
                      <a:pt x="4416" y="5644"/>
                      <a:pt x="4592" y="5958"/>
                      <a:pt x="4514" y="6127"/>
                    </a:cubicBezTo>
                    <a:cubicBezTo>
                      <a:pt x="4492" y="6178"/>
                      <a:pt x="4348" y="6131"/>
                      <a:pt x="4319" y="6124"/>
                    </a:cubicBezTo>
                    <a:cubicBezTo>
                      <a:pt x="4150" y="6098"/>
                      <a:pt x="4017" y="6008"/>
                      <a:pt x="3858" y="5955"/>
                    </a:cubicBezTo>
                    <a:cubicBezTo>
                      <a:pt x="3840" y="5947"/>
                      <a:pt x="3750" y="5911"/>
                      <a:pt x="3731" y="5933"/>
                    </a:cubicBezTo>
                    <a:cubicBezTo>
                      <a:pt x="3706" y="5955"/>
                      <a:pt x="3796" y="5998"/>
                      <a:pt x="3808" y="6005"/>
                    </a:cubicBezTo>
                    <a:cubicBezTo>
                      <a:pt x="3934" y="6091"/>
                      <a:pt x="4038" y="6203"/>
                      <a:pt x="4157" y="6293"/>
                    </a:cubicBezTo>
                    <a:cubicBezTo>
                      <a:pt x="4193" y="6322"/>
                      <a:pt x="4323" y="6357"/>
                      <a:pt x="4276" y="6362"/>
                    </a:cubicBezTo>
                    <a:cubicBezTo>
                      <a:pt x="4211" y="6369"/>
                      <a:pt x="4103" y="6340"/>
                      <a:pt x="4034" y="6329"/>
                    </a:cubicBezTo>
                    <a:cubicBezTo>
                      <a:pt x="3937" y="6314"/>
                      <a:pt x="3948" y="6325"/>
                      <a:pt x="3840" y="6314"/>
                    </a:cubicBezTo>
                    <a:cubicBezTo>
                      <a:pt x="3801" y="6311"/>
                      <a:pt x="3743" y="6297"/>
                      <a:pt x="3700" y="6297"/>
                    </a:cubicBezTo>
                    <a:cubicBezTo>
                      <a:pt x="3354" y="6297"/>
                      <a:pt x="3934" y="6538"/>
                      <a:pt x="4006" y="6578"/>
                    </a:cubicBezTo>
                    <a:cubicBezTo>
                      <a:pt x="4024" y="6585"/>
                      <a:pt x="4132" y="6650"/>
                      <a:pt x="4099" y="6682"/>
                    </a:cubicBezTo>
                    <a:cubicBezTo>
                      <a:pt x="4074" y="6711"/>
                      <a:pt x="3897" y="6707"/>
                      <a:pt x="3854" y="6718"/>
                    </a:cubicBezTo>
                    <a:cubicBezTo>
                      <a:pt x="3527" y="6811"/>
                      <a:pt x="3156" y="6826"/>
                      <a:pt x="2817" y="6768"/>
                    </a:cubicBezTo>
                    <a:cubicBezTo>
                      <a:pt x="2647" y="6743"/>
                      <a:pt x="2468" y="6736"/>
                      <a:pt x="2298" y="6707"/>
                    </a:cubicBezTo>
                    <a:cubicBezTo>
                      <a:pt x="2132" y="6682"/>
                      <a:pt x="1971" y="6560"/>
                      <a:pt x="1819" y="6502"/>
                    </a:cubicBezTo>
                    <a:cubicBezTo>
                      <a:pt x="1045" y="6214"/>
                      <a:pt x="598" y="5634"/>
                      <a:pt x="418" y="4931"/>
                    </a:cubicBezTo>
                    <a:cubicBezTo>
                      <a:pt x="357" y="4701"/>
                      <a:pt x="390" y="4463"/>
                      <a:pt x="454" y="4233"/>
                    </a:cubicBezTo>
                    <a:cubicBezTo>
                      <a:pt x="472" y="4175"/>
                      <a:pt x="504" y="4106"/>
                      <a:pt x="533" y="4049"/>
                    </a:cubicBezTo>
                    <a:cubicBezTo>
                      <a:pt x="555" y="4013"/>
                      <a:pt x="638" y="3933"/>
                      <a:pt x="591" y="3941"/>
                    </a:cubicBezTo>
                    <a:cubicBezTo>
                      <a:pt x="562" y="3945"/>
                      <a:pt x="451" y="4023"/>
                      <a:pt x="421" y="4038"/>
                    </a:cubicBezTo>
                    <a:cubicBezTo>
                      <a:pt x="343" y="4081"/>
                      <a:pt x="65" y="3970"/>
                      <a:pt x="36" y="3930"/>
                    </a:cubicBezTo>
                    <a:cubicBezTo>
                      <a:pt x="0" y="3883"/>
                      <a:pt x="533" y="3729"/>
                      <a:pt x="544" y="3735"/>
                    </a:cubicBezTo>
                    <a:cubicBezTo>
                      <a:pt x="584" y="3764"/>
                      <a:pt x="425" y="3764"/>
                      <a:pt x="375" y="3742"/>
                    </a:cubicBezTo>
                    <a:cubicBezTo>
                      <a:pt x="292" y="3707"/>
                      <a:pt x="184" y="3566"/>
                      <a:pt x="224" y="3480"/>
                    </a:cubicBezTo>
                    <a:cubicBezTo>
                      <a:pt x="281" y="3358"/>
                      <a:pt x="494" y="3639"/>
                      <a:pt x="533" y="3631"/>
                    </a:cubicBezTo>
                    <a:cubicBezTo>
                      <a:pt x="616" y="3624"/>
                      <a:pt x="533" y="3483"/>
                      <a:pt x="581" y="3418"/>
                    </a:cubicBezTo>
                    <a:cubicBezTo>
                      <a:pt x="674" y="3289"/>
                      <a:pt x="728" y="3120"/>
                      <a:pt x="810" y="29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a:off x="5670670" y="17655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rot="-2078021">
                <a:off x="6036113" y="1501983"/>
                <a:ext cx="35367" cy="1140454"/>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 name="Google Shape;560;p30"/>
              <p:cNvGrpSpPr/>
              <p:nvPr/>
            </p:nvGrpSpPr>
            <p:grpSpPr>
              <a:xfrm rot="-2000805">
                <a:off x="4672806" y="1696132"/>
                <a:ext cx="1285427" cy="752134"/>
                <a:chOff x="719800" y="395150"/>
                <a:chExt cx="7714031" cy="3883994"/>
              </a:xfrm>
            </p:grpSpPr>
            <p:sp>
              <p:nvSpPr>
                <p:cNvPr id="561" name="Google Shape;561;p30"/>
                <p:cNvSpPr/>
                <p:nvPr/>
              </p:nvSpPr>
              <p:spPr>
                <a:xfrm>
                  <a:off x="730650" y="395150"/>
                  <a:ext cx="7631692" cy="625701"/>
                </a:xfrm>
                <a:custGeom>
                  <a:rect b="b" l="l" r="r" t="t"/>
                  <a:pathLst>
                    <a:path extrusionOk="0" h="9078" w="103442">
                      <a:moveTo>
                        <a:pt x="97275" y="0"/>
                      </a:moveTo>
                      <a:cubicBezTo>
                        <a:pt x="97171" y="3"/>
                        <a:pt x="97071" y="3"/>
                        <a:pt x="96967" y="3"/>
                      </a:cubicBezTo>
                      <a:cubicBezTo>
                        <a:pt x="96917" y="7"/>
                        <a:pt x="96867" y="7"/>
                        <a:pt x="96813" y="7"/>
                      </a:cubicBezTo>
                      <a:cubicBezTo>
                        <a:pt x="96713" y="10"/>
                        <a:pt x="96610" y="13"/>
                        <a:pt x="96510" y="13"/>
                      </a:cubicBezTo>
                      <a:cubicBezTo>
                        <a:pt x="95691" y="36"/>
                        <a:pt x="94866" y="80"/>
                        <a:pt x="94037" y="140"/>
                      </a:cubicBezTo>
                      <a:cubicBezTo>
                        <a:pt x="93933" y="147"/>
                        <a:pt x="93833" y="156"/>
                        <a:pt x="93730" y="164"/>
                      </a:cubicBezTo>
                      <a:cubicBezTo>
                        <a:pt x="93626" y="170"/>
                        <a:pt x="93523" y="181"/>
                        <a:pt x="93420" y="187"/>
                      </a:cubicBezTo>
                      <a:cubicBezTo>
                        <a:pt x="93108" y="210"/>
                        <a:pt x="92798" y="237"/>
                        <a:pt x="92490" y="264"/>
                      </a:cubicBezTo>
                      <a:cubicBezTo>
                        <a:pt x="92333" y="277"/>
                        <a:pt x="92180" y="294"/>
                        <a:pt x="92026" y="307"/>
                      </a:cubicBezTo>
                      <a:cubicBezTo>
                        <a:pt x="91869" y="321"/>
                        <a:pt x="91716" y="334"/>
                        <a:pt x="91562" y="347"/>
                      </a:cubicBezTo>
                      <a:cubicBezTo>
                        <a:pt x="91458" y="357"/>
                        <a:pt x="91355" y="367"/>
                        <a:pt x="91255" y="377"/>
                      </a:cubicBezTo>
                      <a:cubicBezTo>
                        <a:pt x="91150" y="387"/>
                        <a:pt x="91047" y="397"/>
                        <a:pt x="90947" y="407"/>
                      </a:cubicBezTo>
                      <a:cubicBezTo>
                        <a:pt x="90843" y="417"/>
                        <a:pt x="90740" y="427"/>
                        <a:pt x="90636" y="434"/>
                      </a:cubicBezTo>
                      <a:cubicBezTo>
                        <a:pt x="90279" y="471"/>
                        <a:pt x="89921" y="504"/>
                        <a:pt x="89567" y="537"/>
                      </a:cubicBezTo>
                      <a:cubicBezTo>
                        <a:pt x="87675" y="714"/>
                        <a:pt x="85834" y="865"/>
                        <a:pt x="84105" y="865"/>
                      </a:cubicBezTo>
                      <a:cubicBezTo>
                        <a:pt x="84069" y="865"/>
                        <a:pt x="84034" y="865"/>
                        <a:pt x="83998" y="865"/>
                      </a:cubicBezTo>
                      <a:cubicBezTo>
                        <a:pt x="82829" y="865"/>
                        <a:pt x="81656" y="862"/>
                        <a:pt x="80483" y="862"/>
                      </a:cubicBezTo>
                      <a:lnTo>
                        <a:pt x="78723" y="862"/>
                      </a:lnTo>
                      <a:cubicBezTo>
                        <a:pt x="72275" y="868"/>
                        <a:pt x="65818" y="915"/>
                        <a:pt x="59370" y="972"/>
                      </a:cubicBezTo>
                      <a:cubicBezTo>
                        <a:pt x="58772" y="978"/>
                        <a:pt x="58173" y="982"/>
                        <a:pt x="57579" y="989"/>
                      </a:cubicBezTo>
                      <a:cubicBezTo>
                        <a:pt x="56998" y="995"/>
                        <a:pt x="56417" y="998"/>
                        <a:pt x="55835" y="1006"/>
                      </a:cubicBezTo>
                      <a:cubicBezTo>
                        <a:pt x="54809" y="1015"/>
                        <a:pt x="53780" y="1022"/>
                        <a:pt x="52755" y="1029"/>
                      </a:cubicBezTo>
                      <a:cubicBezTo>
                        <a:pt x="51041" y="1042"/>
                        <a:pt x="49327" y="1055"/>
                        <a:pt x="47610" y="1066"/>
                      </a:cubicBezTo>
                      <a:cubicBezTo>
                        <a:pt x="46922" y="1072"/>
                        <a:pt x="46237" y="1075"/>
                        <a:pt x="45548" y="1083"/>
                      </a:cubicBezTo>
                      <a:cubicBezTo>
                        <a:pt x="37988" y="1139"/>
                        <a:pt x="30411" y="1233"/>
                        <a:pt x="22931" y="1584"/>
                      </a:cubicBezTo>
                      <a:cubicBezTo>
                        <a:pt x="22284" y="1614"/>
                        <a:pt x="21635" y="1626"/>
                        <a:pt x="20985" y="1626"/>
                      </a:cubicBezTo>
                      <a:cubicBezTo>
                        <a:pt x="20287" y="1626"/>
                        <a:pt x="19588" y="1612"/>
                        <a:pt x="18889" y="1593"/>
                      </a:cubicBezTo>
                      <a:cubicBezTo>
                        <a:pt x="18768" y="1590"/>
                        <a:pt x="18645" y="1587"/>
                        <a:pt x="18522" y="1584"/>
                      </a:cubicBezTo>
                      <a:cubicBezTo>
                        <a:pt x="18338" y="1576"/>
                        <a:pt x="18154" y="1573"/>
                        <a:pt x="17971" y="1567"/>
                      </a:cubicBezTo>
                      <a:cubicBezTo>
                        <a:pt x="17846" y="1564"/>
                        <a:pt x="17726" y="1560"/>
                        <a:pt x="17603" y="1553"/>
                      </a:cubicBezTo>
                      <a:cubicBezTo>
                        <a:pt x="17419" y="1550"/>
                        <a:pt x="17235" y="1544"/>
                        <a:pt x="17052" y="1536"/>
                      </a:cubicBezTo>
                      <a:cubicBezTo>
                        <a:pt x="16928" y="1533"/>
                        <a:pt x="16804" y="1530"/>
                        <a:pt x="16684" y="1527"/>
                      </a:cubicBezTo>
                      <a:cubicBezTo>
                        <a:pt x="16317" y="1516"/>
                        <a:pt x="15949" y="1507"/>
                        <a:pt x="15581" y="1499"/>
                      </a:cubicBezTo>
                      <a:cubicBezTo>
                        <a:pt x="15458" y="1496"/>
                        <a:pt x="15334" y="1493"/>
                        <a:pt x="15214" y="1493"/>
                      </a:cubicBezTo>
                      <a:cubicBezTo>
                        <a:pt x="15091" y="1490"/>
                        <a:pt x="14967" y="1490"/>
                        <a:pt x="14847" y="1487"/>
                      </a:cubicBezTo>
                      <a:cubicBezTo>
                        <a:pt x="14663" y="1487"/>
                        <a:pt x="14479" y="1487"/>
                        <a:pt x="14295" y="1483"/>
                      </a:cubicBezTo>
                      <a:cubicBezTo>
                        <a:pt x="14172" y="1483"/>
                        <a:pt x="14051" y="1483"/>
                        <a:pt x="13928" y="1487"/>
                      </a:cubicBezTo>
                      <a:cubicBezTo>
                        <a:pt x="13561" y="1487"/>
                        <a:pt x="13196" y="1493"/>
                        <a:pt x="12829" y="1507"/>
                      </a:cubicBezTo>
                      <a:cubicBezTo>
                        <a:pt x="12278" y="1524"/>
                        <a:pt x="11730" y="1550"/>
                        <a:pt x="11182" y="1597"/>
                      </a:cubicBezTo>
                      <a:cubicBezTo>
                        <a:pt x="11114" y="1602"/>
                        <a:pt x="11039" y="1605"/>
                        <a:pt x="10956" y="1605"/>
                      </a:cubicBezTo>
                      <a:cubicBezTo>
                        <a:pt x="10757" y="1605"/>
                        <a:pt x="10517" y="1589"/>
                        <a:pt x="10260" y="1564"/>
                      </a:cubicBezTo>
                      <a:cubicBezTo>
                        <a:pt x="10063" y="1544"/>
                        <a:pt x="9859" y="1520"/>
                        <a:pt x="9652" y="1493"/>
                      </a:cubicBezTo>
                      <a:cubicBezTo>
                        <a:pt x="9548" y="1479"/>
                        <a:pt x="9444" y="1467"/>
                        <a:pt x="9344" y="1450"/>
                      </a:cubicBezTo>
                      <a:cubicBezTo>
                        <a:pt x="9291" y="1443"/>
                        <a:pt x="9241" y="1436"/>
                        <a:pt x="9191" y="1430"/>
                      </a:cubicBezTo>
                      <a:cubicBezTo>
                        <a:pt x="9164" y="1427"/>
                        <a:pt x="9141" y="1423"/>
                        <a:pt x="9114" y="1419"/>
                      </a:cubicBezTo>
                      <a:cubicBezTo>
                        <a:pt x="9014" y="1403"/>
                        <a:pt x="8914" y="1390"/>
                        <a:pt x="8817" y="1373"/>
                      </a:cubicBezTo>
                      <a:cubicBezTo>
                        <a:pt x="8806" y="1373"/>
                        <a:pt x="8793" y="1370"/>
                        <a:pt x="8783" y="1370"/>
                      </a:cubicBezTo>
                      <a:cubicBezTo>
                        <a:pt x="8756" y="1366"/>
                        <a:pt x="8733" y="1363"/>
                        <a:pt x="8710" y="1359"/>
                      </a:cubicBezTo>
                      <a:cubicBezTo>
                        <a:pt x="8686" y="1356"/>
                        <a:pt x="8663" y="1350"/>
                        <a:pt x="8639" y="1346"/>
                      </a:cubicBezTo>
                      <a:cubicBezTo>
                        <a:pt x="8616" y="1343"/>
                        <a:pt x="8596" y="1339"/>
                        <a:pt x="8573" y="1336"/>
                      </a:cubicBezTo>
                      <a:cubicBezTo>
                        <a:pt x="8539" y="1333"/>
                        <a:pt x="8505" y="1326"/>
                        <a:pt x="8473" y="1323"/>
                      </a:cubicBezTo>
                      <a:cubicBezTo>
                        <a:pt x="8439" y="1316"/>
                        <a:pt x="8405" y="1313"/>
                        <a:pt x="8376" y="1306"/>
                      </a:cubicBezTo>
                      <a:cubicBezTo>
                        <a:pt x="8356" y="1303"/>
                        <a:pt x="8332" y="1299"/>
                        <a:pt x="8312" y="1296"/>
                      </a:cubicBezTo>
                      <a:cubicBezTo>
                        <a:pt x="8302" y="1296"/>
                        <a:pt x="8292" y="1293"/>
                        <a:pt x="8282" y="1293"/>
                      </a:cubicBezTo>
                      <a:cubicBezTo>
                        <a:pt x="8262" y="1289"/>
                        <a:pt x="8242" y="1286"/>
                        <a:pt x="8222" y="1283"/>
                      </a:cubicBezTo>
                      <a:cubicBezTo>
                        <a:pt x="8212" y="1283"/>
                        <a:pt x="8202" y="1279"/>
                        <a:pt x="8195" y="1279"/>
                      </a:cubicBezTo>
                      <a:cubicBezTo>
                        <a:pt x="8155" y="1273"/>
                        <a:pt x="8118" y="1269"/>
                        <a:pt x="8081" y="1263"/>
                      </a:cubicBezTo>
                      <a:cubicBezTo>
                        <a:pt x="7861" y="1229"/>
                        <a:pt x="7697" y="1209"/>
                        <a:pt x="7631" y="1209"/>
                      </a:cubicBezTo>
                      <a:cubicBezTo>
                        <a:pt x="7597" y="1209"/>
                        <a:pt x="7587" y="1216"/>
                        <a:pt x="7600" y="1226"/>
                      </a:cubicBezTo>
                      <a:lnTo>
                        <a:pt x="745" y="2088"/>
                      </a:lnTo>
                      <a:cubicBezTo>
                        <a:pt x="658" y="2017"/>
                        <a:pt x="585" y="1977"/>
                        <a:pt x="515" y="1961"/>
                      </a:cubicBezTo>
                      <a:cubicBezTo>
                        <a:pt x="492" y="1955"/>
                        <a:pt x="471" y="1953"/>
                        <a:pt x="450" y="1953"/>
                      </a:cubicBezTo>
                      <a:cubicBezTo>
                        <a:pt x="205" y="1953"/>
                        <a:pt x="96" y="2325"/>
                        <a:pt x="51" y="2796"/>
                      </a:cubicBezTo>
                      <a:cubicBezTo>
                        <a:pt x="47" y="2826"/>
                        <a:pt x="43" y="2856"/>
                        <a:pt x="43" y="2887"/>
                      </a:cubicBezTo>
                      <a:cubicBezTo>
                        <a:pt x="40" y="2916"/>
                        <a:pt x="37" y="2947"/>
                        <a:pt x="37" y="2976"/>
                      </a:cubicBezTo>
                      <a:cubicBezTo>
                        <a:pt x="37" y="2987"/>
                        <a:pt x="34" y="2996"/>
                        <a:pt x="34" y="3007"/>
                      </a:cubicBezTo>
                      <a:cubicBezTo>
                        <a:pt x="34" y="3040"/>
                        <a:pt x="31" y="3070"/>
                        <a:pt x="31" y="3103"/>
                      </a:cubicBezTo>
                      <a:cubicBezTo>
                        <a:pt x="27" y="3123"/>
                        <a:pt x="27" y="3143"/>
                        <a:pt x="27" y="3163"/>
                      </a:cubicBezTo>
                      <a:cubicBezTo>
                        <a:pt x="27" y="3187"/>
                        <a:pt x="23" y="3207"/>
                        <a:pt x="23" y="3227"/>
                      </a:cubicBezTo>
                      <a:lnTo>
                        <a:pt x="23" y="3294"/>
                      </a:lnTo>
                      <a:cubicBezTo>
                        <a:pt x="23" y="3314"/>
                        <a:pt x="20" y="3334"/>
                        <a:pt x="20" y="3357"/>
                      </a:cubicBezTo>
                      <a:lnTo>
                        <a:pt x="20" y="3421"/>
                      </a:lnTo>
                      <a:lnTo>
                        <a:pt x="20" y="3451"/>
                      </a:lnTo>
                      <a:lnTo>
                        <a:pt x="20" y="3578"/>
                      </a:lnTo>
                      <a:lnTo>
                        <a:pt x="20" y="3611"/>
                      </a:lnTo>
                      <a:cubicBezTo>
                        <a:pt x="20" y="4012"/>
                        <a:pt x="37" y="4383"/>
                        <a:pt x="31" y="4597"/>
                      </a:cubicBezTo>
                      <a:cubicBezTo>
                        <a:pt x="0" y="5749"/>
                        <a:pt x="10" y="6912"/>
                        <a:pt x="27" y="8078"/>
                      </a:cubicBezTo>
                      <a:cubicBezTo>
                        <a:pt x="31" y="8285"/>
                        <a:pt x="34" y="8495"/>
                        <a:pt x="37" y="8703"/>
                      </a:cubicBezTo>
                      <a:lnTo>
                        <a:pt x="37" y="8712"/>
                      </a:lnTo>
                      <a:cubicBezTo>
                        <a:pt x="37" y="8833"/>
                        <a:pt x="40" y="8956"/>
                        <a:pt x="40" y="9076"/>
                      </a:cubicBezTo>
                      <a:cubicBezTo>
                        <a:pt x="330" y="9076"/>
                        <a:pt x="602" y="9077"/>
                        <a:pt x="843" y="9077"/>
                      </a:cubicBezTo>
                      <a:cubicBezTo>
                        <a:pt x="1298" y="9077"/>
                        <a:pt x="1646" y="9074"/>
                        <a:pt x="1815" y="9056"/>
                      </a:cubicBezTo>
                      <a:cubicBezTo>
                        <a:pt x="6766" y="8559"/>
                        <a:pt x="11882" y="8411"/>
                        <a:pt x="16975" y="8411"/>
                      </a:cubicBezTo>
                      <a:cubicBezTo>
                        <a:pt x="19267" y="8411"/>
                        <a:pt x="21554" y="8441"/>
                        <a:pt x="23820" y="8482"/>
                      </a:cubicBezTo>
                      <a:cubicBezTo>
                        <a:pt x="26249" y="8526"/>
                        <a:pt x="28678" y="8546"/>
                        <a:pt x="31105" y="8546"/>
                      </a:cubicBezTo>
                      <a:cubicBezTo>
                        <a:pt x="46692" y="8546"/>
                        <a:pt x="62255" y="7758"/>
                        <a:pt x="77817" y="7744"/>
                      </a:cubicBezTo>
                      <a:cubicBezTo>
                        <a:pt x="82371" y="7737"/>
                        <a:pt x="87044" y="7418"/>
                        <a:pt x="91679" y="7418"/>
                      </a:cubicBezTo>
                      <a:cubicBezTo>
                        <a:pt x="93642" y="7418"/>
                        <a:pt x="95598" y="7475"/>
                        <a:pt x="97535" y="7637"/>
                      </a:cubicBezTo>
                      <a:cubicBezTo>
                        <a:pt x="99055" y="7764"/>
                        <a:pt x="101263" y="8211"/>
                        <a:pt x="103274" y="8469"/>
                      </a:cubicBezTo>
                      <a:cubicBezTo>
                        <a:pt x="103251" y="8094"/>
                        <a:pt x="103241" y="7721"/>
                        <a:pt x="103248" y="7346"/>
                      </a:cubicBezTo>
                      <a:cubicBezTo>
                        <a:pt x="103248" y="7263"/>
                        <a:pt x="103248" y="7176"/>
                        <a:pt x="103251" y="7092"/>
                      </a:cubicBezTo>
                      <a:cubicBezTo>
                        <a:pt x="103251" y="7049"/>
                        <a:pt x="103251" y="7005"/>
                        <a:pt x="103254" y="6962"/>
                      </a:cubicBezTo>
                      <a:cubicBezTo>
                        <a:pt x="103254" y="6879"/>
                        <a:pt x="103258" y="6791"/>
                        <a:pt x="103262" y="6708"/>
                      </a:cubicBezTo>
                      <a:cubicBezTo>
                        <a:pt x="103265" y="6665"/>
                        <a:pt x="103265" y="6621"/>
                        <a:pt x="103268" y="6578"/>
                      </a:cubicBezTo>
                      <a:cubicBezTo>
                        <a:pt x="103271" y="6451"/>
                        <a:pt x="103278" y="6324"/>
                        <a:pt x="103285" y="6197"/>
                      </a:cubicBezTo>
                      <a:cubicBezTo>
                        <a:pt x="103288" y="6110"/>
                        <a:pt x="103294" y="6026"/>
                        <a:pt x="103298" y="5940"/>
                      </a:cubicBezTo>
                      <a:cubicBezTo>
                        <a:pt x="103314" y="5646"/>
                        <a:pt x="103331" y="5348"/>
                        <a:pt x="103348" y="5055"/>
                      </a:cubicBezTo>
                      <a:cubicBezTo>
                        <a:pt x="103351" y="4971"/>
                        <a:pt x="103358" y="4887"/>
                        <a:pt x="103362" y="4804"/>
                      </a:cubicBezTo>
                      <a:cubicBezTo>
                        <a:pt x="103365" y="4760"/>
                        <a:pt x="103365" y="4720"/>
                        <a:pt x="103368" y="4677"/>
                      </a:cubicBezTo>
                      <a:cubicBezTo>
                        <a:pt x="103371" y="4594"/>
                        <a:pt x="103375" y="4513"/>
                        <a:pt x="103378" y="4430"/>
                      </a:cubicBezTo>
                      <a:cubicBezTo>
                        <a:pt x="103391" y="4136"/>
                        <a:pt x="103398" y="3849"/>
                        <a:pt x="103402" y="3561"/>
                      </a:cubicBezTo>
                      <a:cubicBezTo>
                        <a:pt x="103402" y="3481"/>
                        <a:pt x="103398" y="3397"/>
                        <a:pt x="103398" y="3317"/>
                      </a:cubicBezTo>
                      <a:cubicBezTo>
                        <a:pt x="103395" y="3154"/>
                        <a:pt x="103391" y="2990"/>
                        <a:pt x="103385" y="2830"/>
                      </a:cubicBezTo>
                      <a:cubicBezTo>
                        <a:pt x="103371" y="2589"/>
                        <a:pt x="103351" y="2349"/>
                        <a:pt x="103322" y="2111"/>
                      </a:cubicBezTo>
                      <a:cubicBezTo>
                        <a:pt x="103322" y="2094"/>
                        <a:pt x="103318" y="2078"/>
                        <a:pt x="103318" y="2058"/>
                      </a:cubicBezTo>
                      <a:cubicBezTo>
                        <a:pt x="103318" y="2034"/>
                        <a:pt x="103322" y="2005"/>
                        <a:pt x="103322" y="1977"/>
                      </a:cubicBezTo>
                      <a:cubicBezTo>
                        <a:pt x="103325" y="1954"/>
                        <a:pt x="103328" y="1931"/>
                        <a:pt x="103331" y="1908"/>
                      </a:cubicBezTo>
                      <a:cubicBezTo>
                        <a:pt x="103334" y="1874"/>
                        <a:pt x="103338" y="1840"/>
                        <a:pt x="103345" y="1804"/>
                      </a:cubicBezTo>
                      <a:cubicBezTo>
                        <a:pt x="103348" y="1797"/>
                        <a:pt x="103348" y="1787"/>
                        <a:pt x="103348" y="1780"/>
                      </a:cubicBezTo>
                      <a:cubicBezTo>
                        <a:pt x="103351" y="1760"/>
                        <a:pt x="103355" y="1744"/>
                        <a:pt x="103358" y="1724"/>
                      </a:cubicBezTo>
                      <a:cubicBezTo>
                        <a:pt x="103362" y="1714"/>
                        <a:pt x="103362" y="1707"/>
                        <a:pt x="103365" y="1697"/>
                      </a:cubicBezTo>
                      <a:cubicBezTo>
                        <a:pt x="103368" y="1670"/>
                        <a:pt x="103375" y="1640"/>
                        <a:pt x="103378" y="1610"/>
                      </a:cubicBezTo>
                      <a:cubicBezTo>
                        <a:pt x="103382" y="1593"/>
                        <a:pt x="103385" y="1573"/>
                        <a:pt x="103388" y="1553"/>
                      </a:cubicBezTo>
                      <a:cubicBezTo>
                        <a:pt x="103418" y="1376"/>
                        <a:pt x="103442" y="1192"/>
                        <a:pt x="103428" y="1032"/>
                      </a:cubicBezTo>
                      <a:cubicBezTo>
                        <a:pt x="103428" y="1015"/>
                        <a:pt x="103425" y="998"/>
                        <a:pt x="103425" y="982"/>
                      </a:cubicBezTo>
                      <a:cubicBezTo>
                        <a:pt x="103422" y="955"/>
                        <a:pt x="103415" y="932"/>
                        <a:pt x="103411" y="905"/>
                      </a:cubicBezTo>
                      <a:cubicBezTo>
                        <a:pt x="103408" y="898"/>
                        <a:pt x="103405" y="892"/>
                        <a:pt x="103405" y="882"/>
                      </a:cubicBezTo>
                      <a:cubicBezTo>
                        <a:pt x="103395" y="852"/>
                        <a:pt x="103385" y="822"/>
                        <a:pt x="103371" y="795"/>
                      </a:cubicBezTo>
                      <a:cubicBezTo>
                        <a:pt x="103325" y="708"/>
                        <a:pt x="103251" y="642"/>
                        <a:pt x="103134" y="614"/>
                      </a:cubicBezTo>
                      <a:cubicBezTo>
                        <a:pt x="101939" y="304"/>
                        <a:pt x="100685" y="133"/>
                        <a:pt x="99396" y="53"/>
                      </a:cubicBezTo>
                      <a:lnTo>
                        <a:pt x="99379" y="53"/>
                      </a:lnTo>
                      <a:cubicBezTo>
                        <a:pt x="99135" y="36"/>
                        <a:pt x="98888" y="27"/>
                        <a:pt x="98644" y="20"/>
                      </a:cubicBezTo>
                      <a:cubicBezTo>
                        <a:pt x="98641" y="20"/>
                        <a:pt x="98638" y="16"/>
                        <a:pt x="98634" y="16"/>
                      </a:cubicBezTo>
                      <a:cubicBezTo>
                        <a:pt x="98383" y="10"/>
                        <a:pt x="98133" y="3"/>
                        <a:pt x="97882" y="3"/>
                      </a:cubicBezTo>
                      <a:cubicBezTo>
                        <a:pt x="97782" y="0"/>
                        <a:pt x="97679" y="0"/>
                        <a:pt x="975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0"/>
                <p:cNvSpPr/>
                <p:nvPr/>
              </p:nvSpPr>
              <p:spPr>
                <a:xfrm>
                  <a:off x="719800" y="892388"/>
                  <a:ext cx="7704142" cy="608580"/>
                </a:xfrm>
                <a:custGeom>
                  <a:rect b="b" l="l" r="r" t="t"/>
                  <a:pathLst>
                    <a:path extrusionOk="0" h="9011" w="104424">
                      <a:moveTo>
                        <a:pt x="91826" y="1"/>
                      </a:moveTo>
                      <a:cubicBezTo>
                        <a:pt x="87191" y="1"/>
                        <a:pt x="82518" y="320"/>
                        <a:pt x="77964" y="327"/>
                      </a:cubicBezTo>
                      <a:cubicBezTo>
                        <a:pt x="62402" y="341"/>
                        <a:pt x="46839" y="1129"/>
                        <a:pt x="31252" y="1129"/>
                      </a:cubicBezTo>
                      <a:cubicBezTo>
                        <a:pt x="28825" y="1129"/>
                        <a:pt x="26396" y="1109"/>
                        <a:pt x="23967" y="1065"/>
                      </a:cubicBezTo>
                      <a:cubicBezTo>
                        <a:pt x="21701" y="1024"/>
                        <a:pt x="19414" y="994"/>
                        <a:pt x="17122" y="994"/>
                      </a:cubicBezTo>
                      <a:cubicBezTo>
                        <a:pt x="12029" y="994"/>
                        <a:pt x="6913" y="1142"/>
                        <a:pt x="1962" y="1639"/>
                      </a:cubicBezTo>
                      <a:cubicBezTo>
                        <a:pt x="1793" y="1657"/>
                        <a:pt x="1445" y="1660"/>
                        <a:pt x="990" y="1660"/>
                      </a:cubicBezTo>
                      <a:cubicBezTo>
                        <a:pt x="749" y="1660"/>
                        <a:pt x="477" y="1659"/>
                        <a:pt x="187" y="1659"/>
                      </a:cubicBezTo>
                      <a:cubicBezTo>
                        <a:pt x="214" y="3551"/>
                        <a:pt x="227" y="5442"/>
                        <a:pt x="64" y="7303"/>
                      </a:cubicBezTo>
                      <a:cubicBezTo>
                        <a:pt x="13" y="7864"/>
                        <a:pt x="0" y="8431"/>
                        <a:pt x="10" y="9003"/>
                      </a:cubicBezTo>
                      <a:cubicBezTo>
                        <a:pt x="186" y="9001"/>
                        <a:pt x="360" y="9000"/>
                        <a:pt x="531" y="9000"/>
                      </a:cubicBezTo>
                      <a:cubicBezTo>
                        <a:pt x="1165" y="9000"/>
                        <a:pt x="1747" y="9011"/>
                        <a:pt x="2180" y="9011"/>
                      </a:cubicBezTo>
                      <a:cubicBezTo>
                        <a:pt x="2479" y="9011"/>
                        <a:pt x="2707" y="9006"/>
                        <a:pt x="2833" y="8989"/>
                      </a:cubicBezTo>
                      <a:cubicBezTo>
                        <a:pt x="7323" y="8383"/>
                        <a:pt x="11964" y="8189"/>
                        <a:pt x="16607" y="8189"/>
                      </a:cubicBezTo>
                      <a:cubicBezTo>
                        <a:pt x="19358" y="8189"/>
                        <a:pt x="22108" y="8257"/>
                        <a:pt x="24829" y="8348"/>
                      </a:cubicBezTo>
                      <a:cubicBezTo>
                        <a:pt x="28187" y="8460"/>
                        <a:pt x="31542" y="8506"/>
                        <a:pt x="34895" y="8506"/>
                      </a:cubicBezTo>
                      <a:cubicBezTo>
                        <a:pt x="48828" y="8506"/>
                        <a:pt x="62716" y="7723"/>
                        <a:pt x="76630" y="7723"/>
                      </a:cubicBezTo>
                      <a:cubicBezTo>
                        <a:pt x="77368" y="7723"/>
                        <a:pt x="78105" y="7725"/>
                        <a:pt x="78843" y="7730"/>
                      </a:cubicBezTo>
                      <a:cubicBezTo>
                        <a:pt x="78993" y="7731"/>
                        <a:pt x="79144" y="7731"/>
                        <a:pt x="79294" y="7731"/>
                      </a:cubicBezTo>
                      <a:cubicBezTo>
                        <a:pt x="83513" y="7731"/>
                        <a:pt x="87819" y="7379"/>
                        <a:pt x="92111" y="7379"/>
                      </a:cubicBezTo>
                      <a:cubicBezTo>
                        <a:pt x="94273" y="7379"/>
                        <a:pt x="96431" y="7468"/>
                        <a:pt x="98574" y="7737"/>
                      </a:cubicBezTo>
                      <a:cubicBezTo>
                        <a:pt x="100117" y="7930"/>
                        <a:pt x="102382" y="8595"/>
                        <a:pt x="104424" y="8973"/>
                      </a:cubicBezTo>
                      <a:cubicBezTo>
                        <a:pt x="104360" y="6875"/>
                        <a:pt x="104163" y="4790"/>
                        <a:pt x="103669" y="2759"/>
                      </a:cubicBezTo>
                      <a:cubicBezTo>
                        <a:pt x="103649" y="2672"/>
                        <a:pt x="103629" y="2589"/>
                        <a:pt x="103612" y="2501"/>
                      </a:cubicBezTo>
                      <a:cubicBezTo>
                        <a:pt x="103602" y="2458"/>
                        <a:pt x="103595" y="2415"/>
                        <a:pt x="103585" y="2375"/>
                      </a:cubicBezTo>
                      <a:cubicBezTo>
                        <a:pt x="103569" y="2288"/>
                        <a:pt x="103555" y="2201"/>
                        <a:pt x="103538" y="2117"/>
                      </a:cubicBezTo>
                      <a:cubicBezTo>
                        <a:pt x="103525" y="2031"/>
                        <a:pt x="103512" y="1947"/>
                        <a:pt x="103502" y="1860"/>
                      </a:cubicBezTo>
                      <a:cubicBezTo>
                        <a:pt x="103489" y="1773"/>
                        <a:pt x="103478" y="1690"/>
                        <a:pt x="103469" y="1603"/>
                      </a:cubicBezTo>
                      <a:cubicBezTo>
                        <a:pt x="103449" y="1419"/>
                        <a:pt x="103432" y="1235"/>
                        <a:pt x="103421" y="1052"/>
                      </a:cubicBezTo>
                      <a:cubicBezTo>
                        <a:pt x="101410" y="794"/>
                        <a:pt x="99202" y="347"/>
                        <a:pt x="97682" y="220"/>
                      </a:cubicBezTo>
                      <a:cubicBezTo>
                        <a:pt x="95745" y="58"/>
                        <a:pt x="93789" y="1"/>
                        <a:pt x="918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0"/>
                <p:cNvSpPr/>
                <p:nvPr/>
              </p:nvSpPr>
              <p:spPr>
                <a:xfrm>
                  <a:off x="720475" y="1387000"/>
                  <a:ext cx="7705470" cy="752577"/>
                </a:xfrm>
                <a:custGeom>
                  <a:rect b="b" l="l" r="r" t="t"/>
                  <a:pathLst>
                    <a:path extrusionOk="0" h="10823" w="104442">
                      <a:moveTo>
                        <a:pt x="92102" y="1"/>
                      </a:moveTo>
                      <a:cubicBezTo>
                        <a:pt x="87810" y="1"/>
                        <a:pt x="83504" y="353"/>
                        <a:pt x="79285" y="353"/>
                      </a:cubicBezTo>
                      <a:cubicBezTo>
                        <a:pt x="79135" y="353"/>
                        <a:pt x="78984" y="353"/>
                        <a:pt x="78834" y="352"/>
                      </a:cubicBezTo>
                      <a:cubicBezTo>
                        <a:pt x="78096" y="347"/>
                        <a:pt x="77359" y="345"/>
                        <a:pt x="76621" y="345"/>
                      </a:cubicBezTo>
                      <a:cubicBezTo>
                        <a:pt x="62707" y="345"/>
                        <a:pt x="48819" y="1128"/>
                        <a:pt x="34886" y="1128"/>
                      </a:cubicBezTo>
                      <a:cubicBezTo>
                        <a:pt x="31533" y="1128"/>
                        <a:pt x="28178" y="1082"/>
                        <a:pt x="24820" y="970"/>
                      </a:cubicBezTo>
                      <a:cubicBezTo>
                        <a:pt x="22099" y="879"/>
                        <a:pt x="19349" y="811"/>
                        <a:pt x="16598" y="811"/>
                      </a:cubicBezTo>
                      <a:cubicBezTo>
                        <a:pt x="11955" y="811"/>
                        <a:pt x="7314" y="1005"/>
                        <a:pt x="2824" y="1611"/>
                      </a:cubicBezTo>
                      <a:cubicBezTo>
                        <a:pt x="2698" y="1628"/>
                        <a:pt x="2470" y="1633"/>
                        <a:pt x="2171" y="1633"/>
                      </a:cubicBezTo>
                      <a:cubicBezTo>
                        <a:pt x="1738" y="1633"/>
                        <a:pt x="1156" y="1622"/>
                        <a:pt x="522" y="1622"/>
                      </a:cubicBezTo>
                      <a:cubicBezTo>
                        <a:pt x="351" y="1622"/>
                        <a:pt x="177" y="1623"/>
                        <a:pt x="1" y="1625"/>
                      </a:cubicBezTo>
                      <a:cubicBezTo>
                        <a:pt x="8" y="2129"/>
                        <a:pt x="38" y="2637"/>
                        <a:pt x="81" y="3149"/>
                      </a:cubicBezTo>
                      <a:cubicBezTo>
                        <a:pt x="298" y="5584"/>
                        <a:pt x="877" y="8092"/>
                        <a:pt x="1344" y="10578"/>
                      </a:cubicBezTo>
                      <a:cubicBezTo>
                        <a:pt x="5772" y="9994"/>
                        <a:pt x="10345" y="9806"/>
                        <a:pt x="14920" y="9806"/>
                      </a:cubicBezTo>
                      <a:cubicBezTo>
                        <a:pt x="17665" y="9806"/>
                        <a:pt x="20411" y="9874"/>
                        <a:pt x="23126" y="9964"/>
                      </a:cubicBezTo>
                      <a:cubicBezTo>
                        <a:pt x="26488" y="10076"/>
                        <a:pt x="29846" y="10122"/>
                        <a:pt x="33202" y="10122"/>
                      </a:cubicBezTo>
                      <a:cubicBezTo>
                        <a:pt x="41572" y="10122"/>
                        <a:pt x="49928" y="9839"/>
                        <a:pt x="58282" y="9613"/>
                      </a:cubicBezTo>
                      <a:cubicBezTo>
                        <a:pt x="63816" y="9463"/>
                        <a:pt x="69353" y="9339"/>
                        <a:pt x="74894" y="9339"/>
                      </a:cubicBezTo>
                      <a:cubicBezTo>
                        <a:pt x="75641" y="9339"/>
                        <a:pt x="76389" y="9341"/>
                        <a:pt x="77137" y="9346"/>
                      </a:cubicBezTo>
                      <a:cubicBezTo>
                        <a:pt x="77287" y="9347"/>
                        <a:pt x="77437" y="9347"/>
                        <a:pt x="77588" y="9347"/>
                      </a:cubicBezTo>
                      <a:cubicBezTo>
                        <a:pt x="81808" y="9347"/>
                        <a:pt x="86117" y="8994"/>
                        <a:pt x="90411" y="8994"/>
                      </a:cubicBezTo>
                      <a:cubicBezTo>
                        <a:pt x="92571" y="8994"/>
                        <a:pt x="94728" y="9083"/>
                        <a:pt x="96868" y="9352"/>
                      </a:cubicBezTo>
                      <a:cubicBezTo>
                        <a:pt x="98845" y="9600"/>
                        <a:pt x="102009" y="10622"/>
                        <a:pt x="104365" y="10823"/>
                      </a:cubicBezTo>
                      <a:cubicBezTo>
                        <a:pt x="104362" y="10615"/>
                        <a:pt x="104362" y="10408"/>
                        <a:pt x="104358" y="10201"/>
                      </a:cubicBezTo>
                      <a:lnTo>
                        <a:pt x="104358" y="9746"/>
                      </a:lnTo>
                      <a:cubicBezTo>
                        <a:pt x="104358" y="9439"/>
                        <a:pt x="104358" y="9135"/>
                        <a:pt x="104362" y="8828"/>
                      </a:cubicBezTo>
                      <a:cubicBezTo>
                        <a:pt x="104365" y="8674"/>
                        <a:pt x="104365" y="8521"/>
                        <a:pt x="104368" y="8367"/>
                      </a:cubicBezTo>
                      <a:cubicBezTo>
                        <a:pt x="104371" y="8213"/>
                        <a:pt x="104371" y="8060"/>
                        <a:pt x="104375" y="7906"/>
                      </a:cubicBezTo>
                      <a:cubicBezTo>
                        <a:pt x="104385" y="7287"/>
                        <a:pt x="104398" y="6669"/>
                        <a:pt x="104411" y="6048"/>
                      </a:cubicBezTo>
                      <a:cubicBezTo>
                        <a:pt x="104418" y="5661"/>
                        <a:pt x="104425" y="5270"/>
                        <a:pt x="104431" y="4882"/>
                      </a:cubicBezTo>
                      <a:cubicBezTo>
                        <a:pt x="104431" y="4725"/>
                        <a:pt x="104435" y="4572"/>
                        <a:pt x="104435" y="4415"/>
                      </a:cubicBezTo>
                      <a:cubicBezTo>
                        <a:pt x="104438" y="4338"/>
                        <a:pt x="104438" y="4257"/>
                        <a:pt x="104438" y="4180"/>
                      </a:cubicBezTo>
                      <a:cubicBezTo>
                        <a:pt x="104442" y="3947"/>
                        <a:pt x="104442" y="3713"/>
                        <a:pt x="104442" y="3479"/>
                      </a:cubicBezTo>
                      <a:lnTo>
                        <a:pt x="104442" y="3095"/>
                      </a:lnTo>
                      <a:cubicBezTo>
                        <a:pt x="104438" y="2594"/>
                        <a:pt x="104431" y="2093"/>
                        <a:pt x="104415" y="1595"/>
                      </a:cubicBezTo>
                      <a:cubicBezTo>
                        <a:pt x="102373" y="1217"/>
                        <a:pt x="100108" y="552"/>
                        <a:pt x="98565" y="359"/>
                      </a:cubicBezTo>
                      <a:cubicBezTo>
                        <a:pt x="96422" y="90"/>
                        <a:pt x="94264" y="1"/>
                        <a:pt x="921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0"/>
                <p:cNvSpPr/>
                <p:nvPr/>
              </p:nvSpPr>
              <p:spPr>
                <a:xfrm>
                  <a:off x="819550" y="1989892"/>
                  <a:ext cx="7614281" cy="752586"/>
                </a:xfrm>
                <a:custGeom>
                  <a:rect b="b" l="l" r="r" t="t"/>
                  <a:pathLst>
                    <a:path extrusionOk="0" h="10573" w="103206">
                      <a:moveTo>
                        <a:pt x="89068" y="1"/>
                      </a:moveTo>
                      <a:cubicBezTo>
                        <a:pt x="84774" y="1"/>
                        <a:pt x="80465" y="354"/>
                        <a:pt x="76245" y="354"/>
                      </a:cubicBezTo>
                      <a:cubicBezTo>
                        <a:pt x="76094" y="354"/>
                        <a:pt x="75944" y="354"/>
                        <a:pt x="75794" y="353"/>
                      </a:cubicBezTo>
                      <a:cubicBezTo>
                        <a:pt x="75046" y="348"/>
                        <a:pt x="74298" y="346"/>
                        <a:pt x="73551" y="346"/>
                      </a:cubicBezTo>
                      <a:cubicBezTo>
                        <a:pt x="68010" y="346"/>
                        <a:pt x="62473" y="470"/>
                        <a:pt x="56939" y="620"/>
                      </a:cubicBezTo>
                      <a:cubicBezTo>
                        <a:pt x="48585" y="846"/>
                        <a:pt x="40229" y="1129"/>
                        <a:pt x="31859" y="1129"/>
                      </a:cubicBezTo>
                      <a:cubicBezTo>
                        <a:pt x="28503" y="1129"/>
                        <a:pt x="25145" y="1083"/>
                        <a:pt x="21783" y="971"/>
                      </a:cubicBezTo>
                      <a:cubicBezTo>
                        <a:pt x="19068" y="881"/>
                        <a:pt x="16322" y="813"/>
                        <a:pt x="13577" y="813"/>
                      </a:cubicBezTo>
                      <a:cubicBezTo>
                        <a:pt x="9002" y="813"/>
                        <a:pt x="4429" y="1001"/>
                        <a:pt x="1" y="1585"/>
                      </a:cubicBezTo>
                      <a:cubicBezTo>
                        <a:pt x="112" y="2186"/>
                        <a:pt x="218" y="2788"/>
                        <a:pt x="312" y="3383"/>
                      </a:cubicBezTo>
                      <a:cubicBezTo>
                        <a:pt x="479" y="4451"/>
                        <a:pt x="606" y="5514"/>
                        <a:pt x="650" y="6556"/>
                      </a:cubicBezTo>
                      <a:cubicBezTo>
                        <a:pt x="699" y="7706"/>
                        <a:pt x="693" y="8878"/>
                        <a:pt x="666" y="10058"/>
                      </a:cubicBezTo>
                      <a:cubicBezTo>
                        <a:pt x="4464" y="9658"/>
                        <a:pt x="8351" y="9522"/>
                        <a:pt x="12238" y="9522"/>
                      </a:cubicBezTo>
                      <a:cubicBezTo>
                        <a:pt x="14982" y="9522"/>
                        <a:pt x="17727" y="9590"/>
                        <a:pt x="20440" y="9680"/>
                      </a:cubicBezTo>
                      <a:cubicBezTo>
                        <a:pt x="23809" y="9793"/>
                        <a:pt x="27174" y="9839"/>
                        <a:pt x="30536" y="9839"/>
                      </a:cubicBezTo>
                      <a:cubicBezTo>
                        <a:pt x="44460" y="9839"/>
                        <a:pt x="58338" y="9055"/>
                        <a:pt x="72244" y="9055"/>
                      </a:cubicBezTo>
                      <a:cubicBezTo>
                        <a:pt x="72980" y="9055"/>
                        <a:pt x="73715" y="9057"/>
                        <a:pt x="74451" y="9062"/>
                      </a:cubicBezTo>
                      <a:cubicBezTo>
                        <a:pt x="74601" y="9063"/>
                        <a:pt x="74751" y="9063"/>
                        <a:pt x="74902" y="9063"/>
                      </a:cubicBezTo>
                      <a:cubicBezTo>
                        <a:pt x="79121" y="9063"/>
                        <a:pt x="83428" y="8711"/>
                        <a:pt x="87720" y="8711"/>
                      </a:cubicBezTo>
                      <a:cubicBezTo>
                        <a:pt x="89882" y="8711"/>
                        <a:pt x="92041" y="8800"/>
                        <a:pt x="94182" y="9069"/>
                      </a:cubicBezTo>
                      <a:cubicBezTo>
                        <a:pt x="96377" y="9344"/>
                        <a:pt x="100038" y="10572"/>
                        <a:pt x="102425" y="10572"/>
                      </a:cubicBezTo>
                      <a:cubicBezTo>
                        <a:pt x="102704" y="10572"/>
                        <a:pt x="102966" y="10556"/>
                        <a:pt x="103205" y="10519"/>
                      </a:cubicBezTo>
                      <a:lnTo>
                        <a:pt x="103205" y="10505"/>
                      </a:lnTo>
                      <a:cubicBezTo>
                        <a:pt x="103205" y="10221"/>
                        <a:pt x="103205" y="9937"/>
                        <a:pt x="103202" y="9653"/>
                      </a:cubicBezTo>
                      <a:cubicBezTo>
                        <a:pt x="103195" y="8989"/>
                        <a:pt x="103185" y="8320"/>
                        <a:pt x="103169" y="7655"/>
                      </a:cubicBezTo>
                      <a:cubicBezTo>
                        <a:pt x="103155" y="7084"/>
                        <a:pt x="103139" y="6513"/>
                        <a:pt x="103122" y="5945"/>
                      </a:cubicBezTo>
                      <a:cubicBezTo>
                        <a:pt x="103119" y="5758"/>
                        <a:pt x="103112" y="5567"/>
                        <a:pt x="103105" y="5377"/>
                      </a:cubicBezTo>
                      <a:cubicBezTo>
                        <a:pt x="103088" y="4812"/>
                        <a:pt x="103072" y="4248"/>
                        <a:pt x="103059" y="3690"/>
                      </a:cubicBezTo>
                      <a:cubicBezTo>
                        <a:pt x="103059" y="3643"/>
                        <a:pt x="103055" y="3600"/>
                        <a:pt x="103055" y="3557"/>
                      </a:cubicBezTo>
                      <a:cubicBezTo>
                        <a:pt x="103052" y="3413"/>
                        <a:pt x="103048" y="3273"/>
                        <a:pt x="103045" y="3132"/>
                      </a:cubicBezTo>
                      <a:cubicBezTo>
                        <a:pt x="103042" y="2945"/>
                        <a:pt x="103039" y="2761"/>
                        <a:pt x="103035" y="2578"/>
                      </a:cubicBezTo>
                      <a:cubicBezTo>
                        <a:pt x="103028" y="2327"/>
                        <a:pt x="103025" y="2076"/>
                        <a:pt x="103022" y="1830"/>
                      </a:cubicBezTo>
                      <a:cubicBezTo>
                        <a:pt x="100666" y="1629"/>
                        <a:pt x="97502" y="607"/>
                        <a:pt x="95525" y="359"/>
                      </a:cubicBezTo>
                      <a:cubicBezTo>
                        <a:pt x="93385" y="90"/>
                        <a:pt x="91228" y="1"/>
                        <a:pt x="890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0"/>
                <p:cNvSpPr/>
                <p:nvPr/>
              </p:nvSpPr>
              <p:spPr>
                <a:xfrm>
                  <a:off x="861524" y="2573822"/>
                  <a:ext cx="7572301" cy="688769"/>
                </a:xfrm>
                <a:custGeom>
                  <a:rect b="b" l="l" r="r" t="t"/>
                  <a:pathLst>
                    <a:path extrusionOk="0" h="10274" w="102637">
                      <a:moveTo>
                        <a:pt x="87151" y="1"/>
                      </a:moveTo>
                      <a:cubicBezTo>
                        <a:pt x="82859" y="1"/>
                        <a:pt x="78552" y="353"/>
                        <a:pt x="74333" y="353"/>
                      </a:cubicBezTo>
                      <a:cubicBezTo>
                        <a:pt x="74182" y="353"/>
                        <a:pt x="74032" y="353"/>
                        <a:pt x="73882" y="352"/>
                      </a:cubicBezTo>
                      <a:cubicBezTo>
                        <a:pt x="73146" y="347"/>
                        <a:pt x="72411" y="345"/>
                        <a:pt x="71675" y="345"/>
                      </a:cubicBezTo>
                      <a:cubicBezTo>
                        <a:pt x="57769" y="345"/>
                        <a:pt x="43891" y="1129"/>
                        <a:pt x="29967" y="1129"/>
                      </a:cubicBezTo>
                      <a:cubicBezTo>
                        <a:pt x="26605" y="1129"/>
                        <a:pt x="23240" y="1083"/>
                        <a:pt x="19871" y="970"/>
                      </a:cubicBezTo>
                      <a:cubicBezTo>
                        <a:pt x="17158" y="880"/>
                        <a:pt x="14413" y="812"/>
                        <a:pt x="11669" y="812"/>
                      </a:cubicBezTo>
                      <a:cubicBezTo>
                        <a:pt x="7782" y="812"/>
                        <a:pt x="3895" y="948"/>
                        <a:pt x="97" y="1348"/>
                      </a:cubicBezTo>
                      <a:cubicBezTo>
                        <a:pt x="84" y="2116"/>
                        <a:pt x="61" y="2891"/>
                        <a:pt x="41" y="3659"/>
                      </a:cubicBezTo>
                      <a:cubicBezTo>
                        <a:pt x="16" y="4595"/>
                        <a:pt x="0" y="5523"/>
                        <a:pt x="7" y="6439"/>
                      </a:cubicBezTo>
                      <a:cubicBezTo>
                        <a:pt x="7" y="6690"/>
                        <a:pt x="13" y="6940"/>
                        <a:pt x="20" y="7187"/>
                      </a:cubicBezTo>
                      <a:cubicBezTo>
                        <a:pt x="20" y="7311"/>
                        <a:pt x="27" y="7435"/>
                        <a:pt x="30" y="7555"/>
                      </a:cubicBezTo>
                      <a:cubicBezTo>
                        <a:pt x="57" y="8354"/>
                        <a:pt x="110" y="9139"/>
                        <a:pt x="207" y="9897"/>
                      </a:cubicBezTo>
                      <a:cubicBezTo>
                        <a:pt x="214" y="9967"/>
                        <a:pt x="291" y="10010"/>
                        <a:pt x="411" y="10037"/>
                      </a:cubicBezTo>
                      <a:cubicBezTo>
                        <a:pt x="421" y="10041"/>
                        <a:pt x="434" y="10041"/>
                        <a:pt x="448" y="10044"/>
                      </a:cubicBezTo>
                      <a:cubicBezTo>
                        <a:pt x="488" y="10050"/>
                        <a:pt x="531" y="10057"/>
                        <a:pt x="578" y="10061"/>
                      </a:cubicBezTo>
                      <a:cubicBezTo>
                        <a:pt x="615" y="10061"/>
                        <a:pt x="655" y="10064"/>
                        <a:pt x="695" y="10064"/>
                      </a:cubicBezTo>
                      <a:cubicBezTo>
                        <a:pt x="712" y="10067"/>
                        <a:pt x="728" y="10067"/>
                        <a:pt x="742" y="10067"/>
                      </a:cubicBezTo>
                      <a:cubicBezTo>
                        <a:pt x="895" y="10067"/>
                        <a:pt x="1066" y="10061"/>
                        <a:pt x="1239" y="10044"/>
                      </a:cubicBezTo>
                      <a:cubicBezTo>
                        <a:pt x="1276" y="10044"/>
                        <a:pt x="1313" y="10041"/>
                        <a:pt x="1347" y="10037"/>
                      </a:cubicBezTo>
                      <a:cubicBezTo>
                        <a:pt x="1367" y="10033"/>
                        <a:pt x="1384" y="10033"/>
                        <a:pt x="1400" y="10030"/>
                      </a:cubicBezTo>
                      <a:cubicBezTo>
                        <a:pt x="1433" y="10027"/>
                        <a:pt x="1470" y="10024"/>
                        <a:pt x="1504" y="10021"/>
                      </a:cubicBezTo>
                      <a:cubicBezTo>
                        <a:pt x="1540" y="10017"/>
                        <a:pt x="1580" y="10013"/>
                        <a:pt x="1620" y="10007"/>
                      </a:cubicBezTo>
                      <a:cubicBezTo>
                        <a:pt x="1647" y="10004"/>
                        <a:pt x="1677" y="10001"/>
                        <a:pt x="1707" y="9997"/>
                      </a:cubicBezTo>
                      <a:cubicBezTo>
                        <a:pt x="1994" y="9964"/>
                        <a:pt x="2255" y="9927"/>
                        <a:pt x="2426" y="9907"/>
                      </a:cubicBezTo>
                      <a:cubicBezTo>
                        <a:pt x="2435" y="9907"/>
                        <a:pt x="2449" y="9903"/>
                        <a:pt x="2459" y="9903"/>
                      </a:cubicBezTo>
                      <a:cubicBezTo>
                        <a:pt x="2519" y="9897"/>
                        <a:pt x="2566" y="9890"/>
                        <a:pt x="2589" y="9890"/>
                      </a:cubicBezTo>
                      <a:lnTo>
                        <a:pt x="2602" y="9890"/>
                      </a:lnTo>
                      <a:cubicBezTo>
                        <a:pt x="2923" y="9910"/>
                        <a:pt x="3244" y="9924"/>
                        <a:pt x="3568" y="9937"/>
                      </a:cubicBezTo>
                      <a:cubicBezTo>
                        <a:pt x="3712" y="9944"/>
                        <a:pt x="3859" y="9947"/>
                        <a:pt x="4002" y="9950"/>
                      </a:cubicBezTo>
                      <a:cubicBezTo>
                        <a:pt x="4093" y="9953"/>
                        <a:pt x="4179" y="9957"/>
                        <a:pt x="4266" y="9957"/>
                      </a:cubicBezTo>
                      <a:cubicBezTo>
                        <a:pt x="4420" y="9960"/>
                        <a:pt x="4574" y="9964"/>
                        <a:pt x="4724" y="9967"/>
                      </a:cubicBezTo>
                      <a:cubicBezTo>
                        <a:pt x="4811" y="9967"/>
                        <a:pt x="4895" y="9970"/>
                        <a:pt x="4978" y="9970"/>
                      </a:cubicBezTo>
                      <a:cubicBezTo>
                        <a:pt x="5240" y="9973"/>
                        <a:pt x="5503" y="9975"/>
                        <a:pt x="5765" y="9975"/>
                      </a:cubicBezTo>
                      <a:cubicBezTo>
                        <a:pt x="6380" y="9975"/>
                        <a:pt x="6995" y="9966"/>
                        <a:pt x="7610" y="9950"/>
                      </a:cubicBezTo>
                      <a:cubicBezTo>
                        <a:pt x="7690" y="9950"/>
                        <a:pt x="7774" y="9947"/>
                        <a:pt x="7854" y="9947"/>
                      </a:cubicBezTo>
                      <a:cubicBezTo>
                        <a:pt x="8014" y="9940"/>
                        <a:pt x="8172" y="9937"/>
                        <a:pt x="8329" y="9930"/>
                      </a:cubicBezTo>
                      <a:cubicBezTo>
                        <a:pt x="8492" y="9927"/>
                        <a:pt x="8660" y="9920"/>
                        <a:pt x="8823" y="9913"/>
                      </a:cubicBezTo>
                      <a:cubicBezTo>
                        <a:pt x="9061" y="9907"/>
                        <a:pt x="9294" y="9897"/>
                        <a:pt x="9531" y="9887"/>
                      </a:cubicBezTo>
                      <a:cubicBezTo>
                        <a:pt x="9612" y="9883"/>
                        <a:pt x="9695" y="9880"/>
                        <a:pt x="9778" y="9877"/>
                      </a:cubicBezTo>
                      <a:cubicBezTo>
                        <a:pt x="9932" y="9870"/>
                        <a:pt x="10086" y="9863"/>
                        <a:pt x="10239" y="9857"/>
                      </a:cubicBezTo>
                      <a:cubicBezTo>
                        <a:pt x="10591" y="9840"/>
                        <a:pt x="10941" y="9823"/>
                        <a:pt x="11292" y="9806"/>
                      </a:cubicBezTo>
                      <a:cubicBezTo>
                        <a:pt x="11816" y="9780"/>
                        <a:pt x="12341" y="9757"/>
                        <a:pt x="12865" y="9729"/>
                      </a:cubicBezTo>
                      <a:cubicBezTo>
                        <a:pt x="13042" y="9720"/>
                        <a:pt x="13216" y="9713"/>
                        <a:pt x="13394" y="9703"/>
                      </a:cubicBezTo>
                      <a:cubicBezTo>
                        <a:pt x="13744" y="9686"/>
                        <a:pt x="14092" y="9669"/>
                        <a:pt x="14442" y="9649"/>
                      </a:cubicBezTo>
                      <a:cubicBezTo>
                        <a:pt x="17432" y="9503"/>
                        <a:pt x="20422" y="9352"/>
                        <a:pt x="23422" y="9222"/>
                      </a:cubicBezTo>
                      <a:cubicBezTo>
                        <a:pt x="23760" y="9208"/>
                        <a:pt x="24098" y="9195"/>
                        <a:pt x="24431" y="9182"/>
                      </a:cubicBezTo>
                      <a:cubicBezTo>
                        <a:pt x="24799" y="9165"/>
                        <a:pt x="25163" y="9151"/>
                        <a:pt x="25530" y="9135"/>
                      </a:cubicBezTo>
                      <a:cubicBezTo>
                        <a:pt x="26573" y="9095"/>
                        <a:pt x="27618" y="9058"/>
                        <a:pt x="28665" y="9028"/>
                      </a:cubicBezTo>
                      <a:cubicBezTo>
                        <a:pt x="28845" y="9022"/>
                        <a:pt x="29025" y="9015"/>
                        <a:pt x="29209" y="9011"/>
                      </a:cubicBezTo>
                      <a:cubicBezTo>
                        <a:pt x="29911" y="8991"/>
                        <a:pt x="30609" y="8971"/>
                        <a:pt x="31310" y="8958"/>
                      </a:cubicBezTo>
                      <a:cubicBezTo>
                        <a:pt x="31320" y="8958"/>
                        <a:pt x="31327" y="8958"/>
                        <a:pt x="31334" y="8955"/>
                      </a:cubicBezTo>
                      <a:cubicBezTo>
                        <a:pt x="32386" y="8931"/>
                        <a:pt x="33438" y="8915"/>
                        <a:pt x="34490" y="8904"/>
                      </a:cubicBezTo>
                      <a:lnTo>
                        <a:pt x="34501" y="8904"/>
                      </a:lnTo>
                      <a:cubicBezTo>
                        <a:pt x="35028" y="8898"/>
                        <a:pt x="35553" y="8895"/>
                        <a:pt x="36081" y="8895"/>
                      </a:cubicBezTo>
                      <a:cubicBezTo>
                        <a:pt x="36258" y="8891"/>
                        <a:pt x="36435" y="8891"/>
                        <a:pt x="36612" y="8891"/>
                      </a:cubicBezTo>
                      <a:cubicBezTo>
                        <a:pt x="36703" y="8891"/>
                        <a:pt x="36794" y="8891"/>
                        <a:pt x="36885" y="8891"/>
                      </a:cubicBezTo>
                      <a:cubicBezTo>
                        <a:pt x="39266" y="8891"/>
                        <a:pt x="41645" y="8931"/>
                        <a:pt x="44025" y="9022"/>
                      </a:cubicBezTo>
                      <a:cubicBezTo>
                        <a:pt x="44052" y="9025"/>
                        <a:pt x="44079" y="9025"/>
                        <a:pt x="44106" y="9025"/>
                      </a:cubicBezTo>
                      <a:cubicBezTo>
                        <a:pt x="45004" y="9058"/>
                        <a:pt x="45903" y="9091"/>
                        <a:pt x="46805" y="9119"/>
                      </a:cubicBezTo>
                      <a:cubicBezTo>
                        <a:pt x="47536" y="9142"/>
                        <a:pt x="48268" y="9162"/>
                        <a:pt x="49000" y="9182"/>
                      </a:cubicBezTo>
                      <a:cubicBezTo>
                        <a:pt x="49454" y="9191"/>
                        <a:pt x="49905" y="9205"/>
                        <a:pt x="50360" y="9216"/>
                      </a:cubicBezTo>
                      <a:lnTo>
                        <a:pt x="50393" y="9216"/>
                      </a:lnTo>
                      <a:cubicBezTo>
                        <a:pt x="51088" y="9232"/>
                        <a:pt x="51783" y="9245"/>
                        <a:pt x="52478" y="9259"/>
                      </a:cubicBezTo>
                      <a:lnTo>
                        <a:pt x="52504" y="9259"/>
                      </a:lnTo>
                      <a:cubicBezTo>
                        <a:pt x="52965" y="9268"/>
                        <a:pt x="53426" y="9276"/>
                        <a:pt x="53891" y="9285"/>
                      </a:cubicBezTo>
                      <a:cubicBezTo>
                        <a:pt x="55070" y="9305"/>
                        <a:pt x="56253" y="9319"/>
                        <a:pt x="57432" y="9332"/>
                      </a:cubicBezTo>
                      <a:cubicBezTo>
                        <a:pt x="57896" y="9339"/>
                        <a:pt x="58361" y="9342"/>
                        <a:pt x="58825" y="9349"/>
                      </a:cubicBezTo>
                      <a:cubicBezTo>
                        <a:pt x="61411" y="9372"/>
                        <a:pt x="63996" y="9386"/>
                        <a:pt x="66579" y="9399"/>
                      </a:cubicBezTo>
                      <a:cubicBezTo>
                        <a:pt x="71143" y="9419"/>
                        <a:pt x="75706" y="9429"/>
                        <a:pt x="80270" y="9479"/>
                      </a:cubicBezTo>
                      <a:cubicBezTo>
                        <a:pt x="81182" y="9489"/>
                        <a:pt x="82094" y="9503"/>
                        <a:pt x="83006" y="9516"/>
                      </a:cubicBezTo>
                      <a:cubicBezTo>
                        <a:pt x="83691" y="9526"/>
                        <a:pt x="84376" y="9536"/>
                        <a:pt x="85060" y="9549"/>
                      </a:cubicBezTo>
                      <a:cubicBezTo>
                        <a:pt x="86200" y="9569"/>
                        <a:pt x="87342" y="9596"/>
                        <a:pt x="88482" y="9623"/>
                      </a:cubicBezTo>
                      <a:cubicBezTo>
                        <a:pt x="89136" y="9640"/>
                        <a:pt x="89794" y="9660"/>
                        <a:pt x="90449" y="9683"/>
                      </a:cubicBezTo>
                      <a:cubicBezTo>
                        <a:pt x="91321" y="9717"/>
                        <a:pt x="92196" y="9753"/>
                        <a:pt x="93069" y="9793"/>
                      </a:cubicBezTo>
                      <a:cubicBezTo>
                        <a:pt x="93502" y="9813"/>
                        <a:pt x="93937" y="9833"/>
                        <a:pt x="94375" y="9853"/>
                      </a:cubicBezTo>
                      <a:cubicBezTo>
                        <a:pt x="94592" y="9867"/>
                        <a:pt x="94809" y="9877"/>
                        <a:pt x="95026" y="9887"/>
                      </a:cubicBezTo>
                      <a:cubicBezTo>
                        <a:pt x="95460" y="9910"/>
                        <a:pt x="95895" y="9933"/>
                        <a:pt x="96329" y="9957"/>
                      </a:cubicBezTo>
                      <a:cubicBezTo>
                        <a:pt x="96763" y="9980"/>
                        <a:pt x="97198" y="10004"/>
                        <a:pt x="97628" y="10030"/>
                      </a:cubicBezTo>
                      <a:cubicBezTo>
                        <a:pt x="98063" y="10053"/>
                        <a:pt x="98494" y="10077"/>
                        <a:pt x="98925" y="10104"/>
                      </a:cubicBezTo>
                      <a:cubicBezTo>
                        <a:pt x="98938" y="10104"/>
                        <a:pt x="98955" y="10104"/>
                        <a:pt x="98975" y="10107"/>
                      </a:cubicBezTo>
                      <a:cubicBezTo>
                        <a:pt x="98992" y="10107"/>
                        <a:pt x="99008" y="10110"/>
                        <a:pt x="99028" y="10110"/>
                      </a:cubicBezTo>
                      <a:lnTo>
                        <a:pt x="99045" y="10110"/>
                      </a:lnTo>
                      <a:cubicBezTo>
                        <a:pt x="99055" y="10114"/>
                        <a:pt x="99065" y="10114"/>
                        <a:pt x="99075" y="10114"/>
                      </a:cubicBezTo>
                      <a:cubicBezTo>
                        <a:pt x="99098" y="10118"/>
                        <a:pt x="99122" y="10121"/>
                        <a:pt x="99149" y="10121"/>
                      </a:cubicBezTo>
                      <a:cubicBezTo>
                        <a:pt x="99162" y="10124"/>
                        <a:pt x="99175" y="10124"/>
                        <a:pt x="99189" y="10124"/>
                      </a:cubicBezTo>
                      <a:cubicBezTo>
                        <a:pt x="99209" y="10127"/>
                        <a:pt x="99232" y="10130"/>
                        <a:pt x="99252" y="10130"/>
                      </a:cubicBezTo>
                      <a:cubicBezTo>
                        <a:pt x="99263" y="10130"/>
                        <a:pt x="99269" y="10134"/>
                        <a:pt x="99275" y="10134"/>
                      </a:cubicBezTo>
                      <a:cubicBezTo>
                        <a:pt x="99292" y="10134"/>
                        <a:pt x="99306" y="10138"/>
                        <a:pt x="99323" y="10138"/>
                      </a:cubicBezTo>
                      <a:cubicBezTo>
                        <a:pt x="99346" y="10141"/>
                        <a:pt x="99369" y="10144"/>
                        <a:pt x="99396" y="10144"/>
                      </a:cubicBezTo>
                      <a:cubicBezTo>
                        <a:pt x="99406" y="10144"/>
                        <a:pt x="99412" y="10147"/>
                        <a:pt x="99423" y="10147"/>
                      </a:cubicBezTo>
                      <a:cubicBezTo>
                        <a:pt x="99446" y="10150"/>
                        <a:pt x="99473" y="10150"/>
                        <a:pt x="99499" y="10154"/>
                      </a:cubicBezTo>
                      <a:cubicBezTo>
                        <a:pt x="99519" y="10158"/>
                        <a:pt x="99536" y="10158"/>
                        <a:pt x="99556" y="10161"/>
                      </a:cubicBezTo>
                      <a:cubicBezTo>
                        <a:pt x="99583" y="10161"/>
                        <a:pt x="99610" y="10164"/>
                        <a:pt x="99639" y="10167"/>
                      </a:cubicBezTo>
                      <a:cubicBezTo>
                        <a:pt x="99659" y="10167"/>
                        <a:pt x="99676" y="10170"/>
                        <a:pt x="99696" y="10174"/>
                      </a:cubicBezTo>
                      <a:cubicBezTo>
                        <a:pt x="99716" y="10174"/>
                        <a:pt x="99736" y="10178"/>
                        <a:pt x="99756" y="10178"/>
                      </a:cubicBezTo>
                      <a:cubicBezTo>
                        <a:pt x="99857" y="10187"/>
                        <a:pt x="99960" y="10194"/>
                        <a:pt x="100068" y="10204"/>
                      </a:cubicBezTo>
                      <a:cubicBezTo>
                        <a:pt x="100088" y="10207"/>
                        <a:pt x="100111" y="10207"/>
                        <a:pt x="100131" y="10211"/>
                      </a:cubicBezTo>
                      <a:cubicBezTo>
                        <a:pt x="100165" y="10211"/>
                        <a:pt x="100194" y="10214"/>
                        <a:pt x="100228" y="10218"/>
                      </a:cubicBezTo>
                      <a:cubicBezTo>
                        <a:pt x="100251" y="10218"/>
                        <a:pt x="100271" y="10221"/>
                        <a:pt x="100294" y="10221"/>
                      </a:cubicBezTo>
                      <a:cubicBezTo>
                        <a:pt x="100348" y="10227"/>
                        <a:pt x="100401" y="10231"/>
                        <a:pt x="100455" y="10234"/>
                      </a:cubicBezTo>
                      <a:cubicBezTo>
                        <a:pt x="100478" y="10234"/>
                        <a:pt x="100498" y="10238"/>
                        <a:pt x="100521" y="10238"/>
                      </a:cubicBezTo>
                      <a:cubicBezTo>
                        <a:pt x="100541" y="10241"/>
                        <a:pt x="100565" y="10241"/>
                        <a:pt x="100586" y="10244"/>
                      </a:cubicBezTo>
                      <a:cubicBezTo>
                        <a:pt x="100609" y="10244"/>
                        <a:pt x="100629" y="10244"/>
                        <a:pt x="100652" y="10247"/>
                      </a:cubicBezTo>
                      <a:cubicBezTo>
                        <a:pt x="100672" y="10247"/>
                        <a:pt x="100692" y="10251"/>
                        <a:pt x="100715" y="10251"/>
                      </a:cubicBezTo>
                      <a:cubicBezTo>
                        <a:pt x="100746" y="10254"/>
                        <a:pt x="100779" y="10254"/>
                        <a:pt x="100809" y="10258"/>
                      </a:cubicBezTo>
                      <a:cubicBezTo>
                        <a:pt x="100882" y="10261"/>
                        <a:pt x="100956" y="10264"/>
                        <a:pt x="101026" y="10267"/>
                      </a:cubicBezTo>
                      <a:lnTo>
                        <a:pt x="101113" y="10267"/>
                      </a:lnTo>
                      <a:cubicBezTo>
                        <a:pt x="101143" y="10271"/>
                        <a:pt x="101173" y="10271"/>
                        <a:pt x="101200" y="10271"/>
                      </a:cubicBezTo>
                      <a:lnTo>
                        <a:pt x="101283" y="10271"/>
                      </a:lnTo>
                      <a:cubicBezTo>
                        <a:pt x="101300" y="10271"/>
                        <a:pt x="101317" y="10274"/>
                        <a:pt x="101337" y="10274"/>
                      </a:cubicBezTo>
                      <a:cubicBezTo>
                        <a:pt x="101354" y="10274"/>
                        <a:pt x="101370" y="10274"/>
                        <a:pt x="101387" y="10271"/>
                      </a:cubicBezTo>
                      <a:lnTo>
                        <a:pt x="101508" y="10271"/>
                      </a:lnTo>
                      <a:cubicBezTo>
                        <a:pt x="101514" y="10271"/>
                        <a:pt x="101524" y="10271"/>
                        <a:pt x="101531" y="10267"/>
                      </a:cubicBezTo>
                      <a:lnTo>
                        <a:pt x="101574" y="10267"/>
                      </a:lnTo>
                      <a:cubicBezTo>
                        <a:pt x="101594" y="10264"/>
                        <a:pt x="101614" y="10264"/>
                        <a:pt x="101634" y="10264"/>
                      </a:cubicBezTo>
                      <a:cubicBezTo>
                        <a:pt x="101641" y="10261"/>
                        <a:pt x="101648" y="10261"/>
                        <a:pt x="101654" y="10261"/>
                      </a:cubicBezTo>
                      <a:cubicBezTo>
                        <a:pt x="101668" y="10261"/>
                        <a:pt x="101678" y="10258"/>
                        <a:pt x="101691" y="10258"/>
                      </a:cubicBezTo>
                      <a:cubicBezTo>
                        <a:pt x="101704" y="10258"/>
                        <a:pt x="101714" y="10254"/>
                        <a:pt x="101724" y="10254"/>
                      </a:cubicBezTo>
                      <a:cubicBezTo>
                        <a:pt x="101734" y="10251"/>
                        <a:pt x="101748" y="10251"/>
                        <a:pt x="101758" y="10247"/>
                      </a:cubicBezTo>
                      <a:cubicBezTo>
                        <a:pt x="101761" y="10247"/>
                        <a:pt x="101768" y="10247"/>
                        <a:pt x="101771" y="10244"/>
                      </a:cubicBezTo>
                      <a:cubicBezTo>
                        <a:pt x="101781" y="10244"/>
                        <a:pt x="101791" y="10241"/>
                        <a:pt x="101798" y="10241"/>
                      </a:cubicBezTo>
                      <a:cubicBezTo>
                        <a:pt x="101808" y="10238"/>
                        <a:pt x="101815" y="10234"/>
                        <a:pt x="101821" y="10234"/>
                      </a:cubicBezTo>
                      <a:cubicBezTo>
                        <a:pt x="101835" y="10227"/>
                        <a:pt x="101844" y="10224"/>
                        <a:pt x="101855" y="10221"/>
                      </a:cubicBezTo>
                      <a:cubicBezTo>
                        <a:pt x="101881" y="10211"/>
                        <a:pt x="101898" y="10194"/>
                        <a:pt x="101901" y="10178"/>
                      </a:cubicBezTo>
                      <a:cubicBezTo>
                        <a:pt x="102125" y="9182"/>
                        <a:pt x="102285" y="8140"/>
                        <a:pt x="102399" y="7067"/>
                      </a:cubicBezTo>
                      <a:cubicBezTo>
                        <a:pt x="102430" y="6800"/>
                        <a:pt x="102453" y="6530"/>
                        <a:pt x="102476" y="6255"/>
                      </a:cubicBezTo>
                      <a:cubicBezTo>
                        <a:pt x="102499" y="5984"/>
                        <a:pt x="102516" y="5711"/>
                        <a:pt x="102536" y="5437"/>
                      </a:cubicBezTo>
                      <a:cubicBezTo>
                        <a:pt x="102546" y="5253"/>
                        <a:pt x="102556" y="5069"/>
                        <a:pt x="102566" y="4886"/>
                      </a:cubicBezTo>
                      <a:cubicBezTo>
                        <a:pt x="102576" y="4701"/>
                        <a:pt x="102583" y="4515"/>
                        <a:pt x="102590" y="4331"/>
                      </a:cubicBezTo>
                      <a:cubicBezTo>
                        <a:pt x="102596" y="4171"/>
                        <a:pt x="102603" y="4010"/>
                        <a:pt x="102606" y="3850"/>
                      </a:cubicBezTo>
                      <a:cubicBezTo>
                        <a:pt x="102610" y="3823"/>
                        <a:pt x="102610" y="3796"/>
                        <a:pt x="102610" y="3770"/>
                      </a:cubicBezTo>
                      <a:cubicBezTo>
                        <a:pt x="102620" y="3399"/>
                        <a:pt x="102630" y="3022"/>
                        <a:pt x="102633" y="2644"/>
                      </a:cubicBezTo>
                      <a:cubicBezTo>
                        <a:pt x="102636" y="2367"/>
                        <a:pt x="102636" y="2086"/>
                        <a:pt x="102636" y="1809"/>
                      </a:cubicBezTo>
                      <a:lnTo>
                        <a:pt x="102636" y="1809"/>
                      </a:lnTo>
                      <a:cubicBezTo>
                        <a:pt x="102397" y="1846"/>
                        <a:pt x="102135" y="1862"/>
                        <a:pt x="101856" y="1862"/>
                      </a:cubicBezTo>
                      <a:cubicBezTo>
                        <a:pt x="99469" y="1862"/>
                        <a:pt x="95808" y="634"/>
                        <a:pt x="93613" y="359"/>
                      </a:cubicBezTo>
                      <a:cubicBezTo>
                        <a:pt x="91472" y="90"/>
                        <a:pt x="89313" y="1"/>
                        <a:pt x="87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0"/>
                <p:cNvSpPr/>
                <p:nvPr/>
              </p:nvSpPr>
              <p:spPr>
                <a:xfrm>
                  <a:off x="861525" y="3073198"/>
                  <a:ext cx="7533812" cy="688769"/>
                </a:xfrm>
                <a:custGeom>
                  <a:rect b="b" l="l" r="r" t="t"/>
                  <a:pathLst>
                    <a:path extrusionOk="0" h="10274" w="102637">
                      <a:moveTo>
                        <a:pt x="87151" y="1"/>
                      </a:moveTo>
                      <a:cubicBezTo>
                        <a:pt x="82859" y="1"/>
                        <a:pt x="78552" y="353"/>
                        <a:pt x="74333" y="353"/>
                      </a:cubicBezTo>
                      <a:cubicBezTo>
                        <a:pt x="74182" y="353"/>
                        <a:pt x="74032" y="353"/>
                        <a:pt x="73882" y="352"/>
                      </a:cubicBezTo>
                      <a:cubicBezTo>
                        <a:pt x="73146" y="347"/>
                        <a:pt x="72411" y="345"/>
                        <a:pt x="71675" y="345"/>
                      </a:cubicBezTo>
                      <a:cubicBezTo>
                        <a:pt x="57769" y="345"/>
                        <a:pt x="43891" y="1129"/>
                        <a:pt x="29967" y="1129"/>
                      </a:cubicBezTo>
                      <a:cubicBezTo>
                        <a:pt x="26605" y="1129"/>
                        <a:pt x="23240" y="1083"/>
                        <a:pt x="19871" y="970"/>
                      </a:cubicBezTo>
                      <a:cubicBezTo>
                        <a:pt x="17158" y="880"/>
                        <a:pt x="14413" y="812"/>
                        <a:pt x="11669" y="812"/>
                      </a:cubicBezTo>
                      <a:cubicBezTo>
                        <a:pt x="7782" y="812"/>
                        <a:pt x="3895" y="948"/>
                        <a:pt x="97" y="1348"/>
                      </a:cubicBezTo>
                      <a:cubicBezTo>
                        <a:pt x="84" y="2116"/>
                        <a:pt x="61" y="2891"/>
                        <a:pt x="41" y="3659"/>
                      </a:cubicBezTo>
                      <a:cubicBezTo>
                        <a:pt x="16" y="4595"/>
                        <a:pt x="0" y="5523"/>
                        <a:pt x="7" y="6439"/>
                      </a:cubicBezTo>
                      <a:cubicBezTo>
                        <a:pt x="7" y="6690"/>
                        <a:pt x="13" y="6940"/>
                        <a:pt x="20" y="7187"/>
                      </a:cubicBezTo>
                      <a:cubicBezTo>
                        <a:pt x="20" y="7311"/>
                        <a:pt x="27" y="7435"/>
                        <a:pt x="30" y="7555"/>
                      </a:cubicBezTo>
                      <a:cubicBezTo>
                        <a:pt x="57" y="8354"/>
                        <a:pt x="110" y="9139"/>
                        <a:pt x="207" y="9897"/>
                      </a:cubicBezTo>
                      <a:cubicBezTo>
                        <a:pt x="214" y="9967"/>
                        <a:pt x="291" y="10010"/>
                        <a:pt x="411" y="10037"/>
                      </a:cubicBezTo>
                      <a:cubicBezTo>
                        <a:pt x="421" y="10041"/>
                        <a:pt x="434" y="10041"/>
                        <a:pt x="448" y="10044"/>
                      </a:cubicBezTo>
                      <a:cubicBezTo>
                        <a:pt x="488" y="10050"/>
                        <a:pt x="531" y="10057"/>
                        <a:pt x="578" y="10061"/>
                      </a:cubicBezTo>
                      <a:cubicBezTo>
                        <a:pt x="615" y="10061"/>
                        <a:pt x="655" y="10064"/>
                        <a:pt x="695" y="10064"/>
                      </a:cubicBezTo>
                      <a:cubicBezTo>
                        <a:pt x="712" y="10067"/>
                        <a:pt x="728" y="10067"/>
                        <a:pt x="742" y="10067"/>
                      </a:cubicBezTo>
                      <a:cubicBezTo>
                        <a:pt x="895" y="10067"/>
                        <a:pt x="1066" y="10061"/>
                        <a:pt x="1239" y="10044"/>
                      </a:cubicBezTo>
                      <a:cubicBezTo>
                        <a:pt x="1276" y="10044"/>
                        <a:pt x="1313" y="10041"/>
                        <a:pt x="1347" y="10037"/>
                      </a:cubicBezTo>
                      <a:cubicBezTo>
                        <a:pt x="1367" y="10033"/>
                        <a:pt x="1384" y="10033"/>
                        <a:pt x="1400" y="10030"/>
                      </a:cubicBezTo>
                      <a:cubicBezTo>
                        <a:pt x="1433" y="10027"/>
                        <a:pt x="1470" y="10024"/>
                        <a:pt x="1504" y="10021"/>
                      </a:cubicBezTo>
                      <a:cubicBezTo>
                        <a:pt x="1540" y="10017"/>
                        <a:pt x="1580" y="10013"/>
                        <a:pt x="1620" y="10007"/>
                      </a:cubicBezTo>
                      <a:cubicBezTo>
                        <a:pt x="1647" y="10004"/>
                        <a:pt x="1677" y="10001"/>
                        <a:pt x="1707" y="9997"/>
                      </a:cubicBezTo>
                      <a:cubicBezTo>
                        <a:pt x="1994" y="9964"/>
                        <a:pt x="2255" y="9927"/>
                        <a:pt x="2426" y="9907"/>
                      </a:cubicBezTo>
                      <a:cubicBezTo>
                        <a:pt x="2435" y="9907"/>
                        <a:pt x="2449" y="9903"/>
                        <a:pt x="2459" y="9903"/>
                      </a:cubicBezTo>
                      <a:cubicBezTo>
                        <a:pt x="2519" y="9897"/>
                        <a:pt x="2566" y="9890"/>
                        <a:pt x="2589" y="9890"/>
                      </a:cubicBezTo>
                      <a:lnTo>
                        <a:pt x="2602" y="9890"/>
                      </a:lnTo>
                      <a:cubicBezTo>
                        <a:pt x="2923" y="9910"/>
                        <a:pt x="3244" y="9924"/>
                        <a:pt x="3568" y="9937"/>
                      </a:cubicBezTo>
                      <a:cubicBezTo>
                        <a:pt x="3712" y="9944"/>
                        <a:pt x="3859" y="9947"/>
                        <a:pt x="4002" y="9950"/>
                      </a:cubicBezTo>
                      <a:cubicBezTo>
                        <a:pt x="4093" y="9953"/>
                        <a:pt x="4179" y="9957"/>
                        <a:pt x="4266" y="9957"/>
                      </a:cubicBezTo>
                      <a:cubicBezTo>
                        <a:pt x="4420" y="9960"/>
                        <a:pt x="4574" y="9964"/>
                        <a:pt x="4724" y="9967"/>
                      </a:cubicBezTo>
                      <a:cubicBezTo>
                        <a:pt x="4811" y="9967"/>
                        <a:pt x="4895" y="9970"/>
                        <a:pt x="4978" y="9970"/>
                      </a:cubicBezTo>
                      <a:cubicBezTo>
                        <a:pt x="5240" y="9973"/>
                        <a:pt x="5503" y="9975"/>
                        <a:pt x="5765" y="9975"/>
                      </a:cubicBezTo>
                      <a:cubicBezTo>
                        <a:pt x="6380" y="9975"/>
                        <a:pt x="6995" y="9966"/>
                        <a:pt x="7610" y="9950"/>
                      </a:cubicBezTo>
                      <a:cubicBezTo>
                        <a:pt x="7690" y="9950"/>
                        <a:pt x="7774" y="9947"/>
                        <a:pt x="7854" y="9947"/>
                      </a:cubicBezTo>
                      <a:cubicBezTo>
                        <a:pt x="8014" y="9940"/>
                        <a:pt x="8172" y="9937"/>
                        <a:pt x="8329" y="9930"/>
                      </a:cubicBezTo>
                      <a:cubicBezTo>
                        <a:pt x="8492" y="9927"/>
                        <a:pt x="8660" y="9920"/>
                        <a:pt x="8823" y="9913"/>
                      </a:cubicBezTo>
                      <a:cubicBezTo>
                        <a:pt x="9061" y="9907"/>
                        <a:pt x="9294" y="9897"/>
                        <a:pt x="9531" y="9887"/>
                      </a:cubicBezTo>
                      <a:cubicBezTo>
                        <a:pt x="9612" y="9883"/>
                        <a:pt x="9695" y="9880"/>
                        <a:pt x="9778" y="9877"/>
                      </a:cubicBezTo>
                      <a:cubicBezTo>
                        <a:pt x="9932" y="9870"/>
                        <a:pt x="10086" y="9863"/>
                        <a:pt x="10239" y="9857"/>
                      </a:cubicBezTo>
                      <a:cubicBezTo>
                        <a:pt x="10591" y="9840"/>
                        <a:pt x="10941" y="9823"/>
                        <a:pt x="11292" y="9806"/>
                      </a:cubicBezTo>
                      <a:cubicBezTo>
                        <a:pt x="11816" y="9780"/>
                        <a:pt x="12341" y="9757"/>
                        <a:pt x="12865" y="9729"/>
                      </a:cubicBezTo>
                      <a:cubicBezTo>
                        <a:pt x="13042" y="9720"/>
                        <a:pt x="13216" y="9713"/>
                        <a:pt x="13394" y="9703"/>
                      </a:cubicBezTo>
                      <a:cubicBezTo>
                        <a:pt x="13744" y="9686"/>
                        <a:pt x="14092" y="9669"/>
                        <a:pt x="14442" y="9649"/>
                      </a:cubicBezTo>
                      <a:cubicBezTo>
                        <a:pt x="17432" y="9503"/>
                        <a:pt x="20422" y="9352"/>
                        <a:pt x="23422" y="9222"/>
                      </a:cubicBezTo>
                      <a:cubicBezTo>
                        <a:pt x="23760" y="9208"/>
                        <a:pt x="24098" y="9195"/>
                        <a:pt x="24431" y="9182"/>
                      </a:cubicBezTo>
                      <a:cubicBezTo>
                        <a:pt x="24799" y="9165"/>
                        <a:pt x="25163" y="9151"/>
                        <a:pt x="25530" y="9135"/>
                      </a:cubicBezTo>
                      <a:cubicBezTo>
                        <a:pt x="26573" y="9095"/>
                        <a:pt x="27618" y="9058"/>
                        <a:pt x="28665" y="9028"/>
                      </a:cubicBezTo>
                      <a:cubicBezTo>
                        <a:pt x="28845" y="9022"/>
                        <a:pt x="29025" y="9015"/>
                        <a:pt x="29209" y="9011"/>
                      </a:cubicBezTo>
                      <a:cubicBezTo>
                        <a:pt x="29911" y="8991"/>
                        <a:pt x="30609" y="8971"/>
                        <a:pt x="31310" y="8958"/>
                      </a:cubicBezTo>
                      <a:cubicBezTo>
                        <a:pt x="31320" y="8958"/>
                        <a:pt x="31327" y="8958"/>
                        <a:pt x="31334" y="8955"/>
                      </a:cubicBezTo>
                      <a:cubicBezTo>
                        <a:pt x="32386" y="8931"/>
                        <a:pt x="33438" y="8915"/>
                        <a:pt x="34490" y="8904"/>
                      </a:cubicBezTo>
                      <a:lnTo>
                        <a:pt x="34501" y="8904"/>
                      </a:lnTo>
                      <a:cubicBezTo>
                        <a:pt x="35028" y="8898"/>
                        <a:pt x="35553" y="8895"/>
                        <a:pt x="36081" y="8895"/>
                      </a:cubicBezTo>
                      <a:cubicBezTo>
                        <a:pt x="36258" y="8891"/>
                        <a:pt x="36435" y="8891"/>
                        <a:pt x="36612" y="8891"/>
                      </a:cubicBezTo>
                      <a:cubicBezTo>
                        <a:pt x="36703" y="8891"/>
                        <a:pt x="36794" y="8891"/>
                        <a:pt x="36885" y="8891"/>
                      </a:cubicBezTo>
                      <a:cubicBezTo>
                        <a:pt x="39266" y="8891"/>
                        <a:pt x="41645" y="8931"/>
                        <a:pt x="44025" y="9022"/>
                      </a:cubicBezTo>
                      <a:cubicBezTo>
                        <a:pt x="44052" y="9025"/>
                        <a:pt x="44079" y="9025"/>
                        <a:pt x="44106" y="9025"/>
                      </a:cubicBezTo>
                      <a:cubicBezTo>
                        <a:pt x="45004" y="9058"/>
                        <a:pt x="45903" y="9091"/>
                        <a:pt x="46805" y="9119"/>
                      </a:cubicBezTo>
                      <a:cubicBezTo>
                        <a:pt x="47536" y="9142"/>
                        <a:pt x="48268" y="9162"/>
                        <a:pt x="49000" y="9182"/>
                      </a:cubicBezTo>
                      <a:cubicBezTo>
                        <a:pt x="49454" y="9191"/>
                        <a:pt x="49905" y="9205"/>
                        <a:pt x="50360" y="9216"/>
                      </a:cubicBezTo>
                      <a:lnTo>
                        <a:pt x="50393" y="9216"/>
                      </a:lnTo>
                      <a:cubicBezTo>
                        <a:pt x="51088" y="9232"/>
                        <a:pt x="51783" y="9245"/>
                        <a:pt x="52478" y="9259"/>
                      </a:cubicBezTo>
                      <a:lnTo>
                        <a:pt x="52504" y="9259"/>
                      </a:lnTo>
                      <a:cubicBezTo>
                        <a:pt x="52965" y="9268"/>
                        <a:pt x="53426" y="9276"/>
                        <a:pt x="53891" y="9285"/>
                      </a:cubicBezTo>
                      <a:cubicBezTo>
                        <a:pt x="55070" y="9305"/>
                        <a:pt x="56253" y="9319"/>
                        <a:pt x="57432" y="9332"/>
                      </a:cubicBezTo>
                      <a:cubicBezTo>
                        <a:pt x="57896" y="9339"/>
                        <a:pt x="58361" y="9342"/>
                        <a:pt x="58825" y="9349"/>
                      </a:cubicBezTo>
                      <a:cubicBezTo>
                        <a:pt x="61411" y="9372"/>
                        <a:pt x="63996" y="9386"/>
                        <a:pt x="66579" y="9399"/>
                      </a:cubicBezTo>
                      <a:cubicBezTo>
                        <a:pt x="71143" y="9419"/>
                        <a:pt x="75706" y="9429"/>
                        <a:pt x="80270" y="9479"/>
                      </a:cubicBezTo>
                      <a:cubicBezTo>
                        <a:pt x="81182" y="9489"/>
                        <a:pt x="82094" y="9503"/>
                        <a:pt x="83006" y="9516"/>
                      </a:cubicBezTo>
                      <a:cubicBezTo>
                        <a:pt x="83691" y="9526"/>
                        <a:pt x="84376" y="9536"/>
                        <a:pt x="85060" y="9549"/>
                      </a:cubicBezTo>
                      <a:cubicBezTo>
                        <a:pt x="86200" y="9569"/>
                        <a:pt x="87342" y="9596"/>
                        <a:pt x="88482" y="9623"/>
                      </a:cubicBezTo>
                      <a:cubicBezTo>
                        <a:pt x="89136" y="9640"/>
                        <a:pt x="89794" y="9660"/>
                        <a:pt x="90449" y="9683"/>
                      </a:cubicBezTo>
                      <a:cubicBezTo>
                        <a:pt x="91321" y="9717"/>
                        <a:pt x="92196" y="9753"/>
                        <a:pt x="93069" y="9793"/>
                      </a:cubicBezTo>
                      <a:cubicBezTo>
                        <a:pt x="93502" y="9813"/>
                        <a:pt x="93937" y="9833"/>
                        <a:pt x="94375" y="9853"/>
                      </a:cubicBezTo>
                      <a:cubicBezTo>
                        <a:pt x="94592" y="9867"/>
                        <a:pt x="94809" y="9877"/>
                        <a:pt x="95026" y="9887"/>
                      </a:cubicBezTo>
                      <a:cubicBezTo>
                        <a:pt x="95460" y="9910"/>
                        <a:pt x="95895" y="9933"/>
                        <a:pt x="96329" y="9957"/>
                      </a:cubicBezTo>
                      <a:cubicBezTo>
                        <a:pt x="96763" y="9980"/>
                        <a:pt x="97198" y="10004"/>
                        <a:pt x="97628" y="10030"/>
                      </a:cubicBezTo>
                      <a:cubicBezTo>
                        <a:pt x="98063" y="10053"/>
                        <a:pt x="98494" y="10077"/>
                        <a:pt x="98925" y="10104"/>
                      </a:cubicBezTo>
                      <a:cubicBezTo>
                        <a:pt x="98938" y="10104"/>
                        <a:pt x="98955" y="10104"/>
                        <a:pt x="98975" y="10107"/>
                      </a:cubicBezTo>
                      <a:cubicBezTo>
                        <a:pt x="98992" y="10107"/>
                        <a:pt x="99008" y="10110"/>
                        <a:pt x="99028" y="10110"/>
                      </a:cubicBezTo>
                      <a:lnTo>
                        <a:pt x="99045" y="10110"/>
                      </a:lnTo>
                      <a:cubicBezTo>
                        <a:pt x="99055" y="10114"/>
                        <a:pt x="99065" y="10114"/>
                        <a:pt x="99075" y="10114"/>
                      </a:cubicBezTo>
                      <a:cubicBezTo>
                        <a:pt x="99098" y="10118"/>
                        <a:pt x="99122" y="10121"/>
                        <a:pt x="99149" y="10121"/>
                      </a:cubicBezTo>
                      <a:cubicBezTo>
                        <a:pt x="99162" y="10124"/>
                        <a:pt x="99175" y="10124"/>
                        <a:pt x="99189" y="10124"/>
                      </a:cubicBezTo>
                      <a:cubicBezTo>
                        <a:pt x="99209" y="10127"/>
                        <a:pt x="99232" y="10130"/>
                        <a:pt x="99252" y="10130"/>
                      </a:cubicBezTo>
                      <a:cubicBezTo>
                        <a:pt x="99263" y="10130"/>
                        <a:pt x="99269" y="10134"/>
                        <a:pt x="99275" y="10134"/>
                      </a:cubicBezTo>
                      <a:cubicBezTo>
                        <a:pt x="99292" y="10134"/>
                        <a:pt x="99306" y="10138"/>
                        <a:pt x="99323" y="10138"/>
                      </a:cubicBezTo>
                      <a:cubicBezTo>
                        <a:pt x="99346" y="10141"/>
                        <a:pt x="99369" y="10144"/>
                        <a:pt x="99396" y="10144"/>
                      </a:cubicBezTo>
                      <a:cubicBezTo>
                        <a:pt x="99406" y="10144"/>
                        <a:pt x="99412" y="10147"/>
                        <a:pt x="99423" y="10147"/>
                      </a:cubicBezTo>
                      <a:cubicBezTo>
                        <a:pt x="99446" y="10150"/>
                        <a:pt x="99473" y="10150"/>
                        <a:pt x="99499" y="10154"/>
                      </a:cubicBezTo>
                      <a:cubicBezTo>
                        <a:pt x="99519" y="10158"/>
                        <a:pt x="99536" y="10158"/>
                        <a:pt x="99556" y="10161"/>
                      </a:cubicBezTo>
                      <a:cubicBezTo>
                        <a:pt x="99583" y="10161"/>
                        <a:pt x="99610" y="10164"/>
                        <a:pt x="99639" y="10167"/>
                      </a:cubicBezTo>
                      <a:cubicBezTo>
                        <a:pt x="99659" y="10167"/>
                        <a:pt x="99676" y="10170"/>
                        <a:pt x="99696" y="10174"/>
                      </a:cubicBezTo>
                      <a:cubicBezTo>
                        <a:pt x="99716" y="10174"/>
                        <a:pt x="99736" y="10178"/>
                        <a:pt x="99756" y="10178"/>
                      </a:cubicBezTo>
                      <a:cubicBezTo>
                        <a:pt x="99857" y="10187"/>
                        <a:pt x="99960" y="10194"/>
                        <a:pt x="100068" y="10204"/>
                      </a:cubicBezTo>
                      <a:cubicBezTo>
                        <a:pt x="100088" y="10207"/>
                        <a:pt x="100111" y="10207"/>
                        <a:pt x="100131" y="10211"/>
                      </a:cubicBezTo>
                      <a:cubicBezTo>
                        <a:pt x="100165" y="10211"/>
                        <a:pt x="100194" y="10214"/>
                        <a:pt x="100228" y="10218"/>
                      </a:cubicBezTo>
                      <a:cubicBezTo>
                        <a:pt x="100251" y="10218"/>
                        <a:pt x="100271" y="10221"/>
                        <a:pt x="100294" y="10221"/>
                      </a:cubicBezTo>
                      <a:cubicBezTo>
                        <a:pt x="100348" y="10227"/>
                        <a:pt x="100401" y="10231"/>
                        <a:pt x="100455" y="10234"/>
                      </a:cubicBezTo>
                      <a:cubicBezTo>
                        <a:pt x="100478" y="10234"/>
                        <a:pt x="100498" y="10238"/>
                        <a:pt x="100521" y="10238"/>
                      </a:cubicBezTo>
                      <a:cubicBezTo>
                        <a:pt x="100541" y="10241"/>
                        <a:pt x="100565" y="10241"/>
                        <a:pt x="100586" y="10244"/>
                      </a:cubicBezTo>
                      <a:cubicBezTo>
                        <a:pt x="100609" y="10244"/>
                        <a:pt x="100629" y="10244"/>
                        <a:pt x="100652" y="10247"/>
                      </a:cubicBezTo>
                      <a:cubicBezTo>
                        <a:pt x="100672" y="10247"/>
                        <a:pt x="100692" y="10251"/>
                        <a:pt x="100715" y="10251"/>
                      </a:cubicBezTo>
                      <a:cubicBezTo>
                        <a:pt x="100746" y="10254"/>
                        <a:pt x="100779" y="10254"/>
                        <a:pt x="100809" y="10258"/>
                      </a:cubicBezTo>
                      <a:cubicBezTo>
                        <a:pt x="100882" y="10261"/>
                        <a:pt x="100956" y="10264"/>
                        <a:pt x="101026" y="10267"/>
                      </a:cubicBezTo>
                      <a:lnTo>
                        <a:pt x="101113" y="10267"/>
                      </a:lnTo>
                      <a:cubicBezTo>
                        <a:pt x="101143" y="10271"/>
                        <a:pt x="101173" y="10271"/>
                        <a:pt x="101200" y="10271"/>
                      </a:cubicBezTo>
                      <a:lnTo>
                        <a:pt x="101283" y="10271"/>
                      </a:lnTo>
                      <a:cubicBezTo>
                        <a:pt x="101300" y="10271"/>
                        <a:pt x="101317" y="10274"/>
                        <a:pt x="101337" y="10274"/>
                      </a:cubicBezTo>
                      <a:cubicBezTo>
                        <a:pt x="101354" y="10274"/>
                        <a:pt x="101370" y="10274"/>
                        <a:pt x="101387" y="10271"/>
                      </a:cubicBezTo>
                      <a:lnTo>
                        <a:pt x="101508" y="10271"/>
                      </a:lnTo>
                      <a:cubicBezTo>
                        <a:pt x="101514" y="10271"/>
                        <a:pt x="101524" y="10271"/>
                        <a:pt x="101531" y="10267"/>
                      </a:cubicBezTo>
                      <a:lnTo>
                        <a:pt x="101574" y="10267"/>
                      </a:lnTo>
                      <a:cubicBezTo>
                        <a:pt x="101594" y="10264"/>
                        <a:pt x="101614" y="10264"/>
                        <a:pt x="101634" y="10264"/>
                      </a:cubicBezTo>
                      <a:cubicBezTo>
                        <a:pt x="101641" y="10261"/>
                        <a:pt x="101648" y="10261"/>
                        <a:pt x="101654" y="10261"/>
                      </a:cubicBezTo>
                      <a:cubicBezTo>
                        <a:pt x="101668" y="10261"/>
                        <a:pt x="101678" y="10258"/>
                        <a:pt x="101691" y="10258"/>
                      </a:cubicBezTo>
                      <a:cubicBezTo>
                        <a:pt x="101704" y="10258"/>
                        <a:pt x="101714" y="10254"/>
                        <a:pt x="101724" y="10254"/>
                      </a:cubicBezTo>
                      <a:cubicBezTo>
                        <a:pt x="101734" y="10251"/>
                        <a:pt x="101748" y="10251"/>
                        <a:pt x="101758" y="10247"/>
                      </a:cubicBezTo>
                      <a:cubicBezTo>
                        <a:pt x="101761" y="10247"/>
                        <a:pt x="101768" y="10247"/>
                        <a:pt x="101771" y="10244"/>
                      </a:cubicBezTo>
                      <a:cubicBezTo>
                        <a:pt x="101781" y="10244"/>
                        <a:pt x="101791" y="10241"/>
                        <a:pt x="101798" y="10241"/>
                      </a:cubicBezTo>
                      <a:cubicBezTo>
                        <a:pt x="101808" y="10238"/>
                        <a:pt x="101815" y="10234"/>
                        <a:pt x="101821" y="10234"/>
                      </a:cubicBezTo>
                      <a:cubicBezTo>
                        <a:pt x="101835" y="10227"/>
                        <a:pt x="101844" y="10224"/>
                        <a:pt x="101855" y="10221"/>
                      </a:cubicBezTo>
                      <a:cubicBezTo>
                        <a:pt x="101881" y="10211"/>
                        <a:pt x="101898" y="10194"/>
                        <a:pt x="101901" y="10178"/>
                      </a:cubicBezTo>
                      <a:cubicBezTo>
                        <a:pt x="102125" y="9182"/>
                        <a:pt x="102285" y="8140"/>
                        <a:pt x="102399" y="7067"/>
                      </a:cubicBezTo>
                      <a:cubicBezTo>
                        <a:pt x="102430" y="6800"/>
                        <a:pt x="102453" y="6530"/>
                        <a:pt x="102476" y="6255"/>
                      </a:cubicBezTo>
                      <a:cubicBezTo>
                        <a:pt x="102499" y="5984"/>
                        <a:pt x="102516" y="5711"/>
                        <a:pt x="102536" y="5437"/>
                      </a:cubicBezTo>
                      <a:cubicBezTo>
                        <a:pt x="102546" y="5253"/>
                        <a:pt x="102556" y="5069"/>
                        <a:pt x="102566" y="4886"/>
                      </a:cubicBezTo>
                      <a:cubicBezTo>
                        <a:pt x="102576" y="4701"/>
                        <a:pt x="102583" y="4515"/>
                        <a:pt x="102590" y="4331"/>
                      </a:cubicBezTo>
                      <a:cubicBezTo>
                        <a:pt x="102596" y="4171"/>
                        <a:pt x="102603" y="4010"/>
                        <a:pt x="102606" y="3850"/>
                      </a:cubicBezTo>
                      <a:cubicBezTo>
                        <a:pt x="102610" y="3823"/>
                        <a:pt x="102610" y="3796"/>
                        <a:pt x="102610" y="3770"/>
                      </a:cubicBezTo>
                      <a:cubicBezTo>
                        <a:pt x="102620" y="3399"/>
                        <a:pt x="102630" y="3022"/>
                        <a:pt x="102633" y="2644"/>
                      </a:cubicBezTo>
                      <a:cubicBezTo>
                        <a:pt x="102636" y="2367"/>
                        <a:pt x="102636" y="2086"/>
                        <a:pt x="102636" y="1809"/>
                      </a:cubicBezTo>
                      <a:lnTo>
                        <a:pt x="102636" y="1809"/>
                      </a:lnTo>
                      <a:cubicBezTo>
                        <a:pt x="102397" y="1846"/>
                        <a:pt x="102135" y="1862"/>
                        <a:pt x="101856" y="1862"/>
                      </a:cubicBezTo>
                      <a:cubicBezTo>
                        <a:pt x="99469" y="1862"/>
                        <a:pt x="95808" y="634"/>
                        <a:pt x="93613" y="359"/>
                      </a:cubicBezTo>
                      <a:cubicBezTo>
                        <a:pt x="91472" y="90"/>
                        <a:pt x="89313" y="1"/>
                        <a:pt x="87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0"/>
                <p:cNvSpPr/>
                <p:nvPr/>
              </p:nvSpPr>
              <p:spPr>
                <a:xfrm>
                  <a:off x="861525" y="3590375"/>
                  <a:ext cx="7491475" cy="688769"/>
                </a:xfrm>
                <a:custGeom>
                  <a:rect b="b" l="l" r="r" t="t"/>
                  <a:pathLst>
                    <a:path extrusionOk="0" h="10274" w="102637">
                      <a:moveTo>
                        <a:pt x="87151" y="1"/>
                      </a:moveTo>
                      <a:cubicBezTo>
                        <a:pt x="82859" y="1"/>
                        <a:pt x="78552" y="353"/>
                        <a:pt x="74333" y="353"/>
                      </a:cubicBezTo>
                      <a:cubicBezTo>
                        <a:pt x="74182" y="353"/>
                        <a:pt x="74032" y="353"/>
                        <a:pt x="73882" y="352"/>
                      </a:cubicBezTo>
                      <a:cubicBezTo>
                        <a:pt x="73146" y="347"/>
                        <a:pt x="72411" y="345"/>
                        <a:pt x="71675" y="345"/>
                      </a:cubicBezTo>
                      <a:cubicBezTo>
                        <a:pt x="57769" y="345"/>
                        <a:pt x="43891" y="1129"/>
                        <a:pt x="29967" y="1129"/>
                      </a:cubicBezTo>
                      <a:cubicBezTo>
                        <a:pt x="26605" y="1129"/>
                        <a:pt x="23240" y="1083"/>
                        <a:pt x="19871" y="970"/>
                      </a:cubicBezTo>
                      <a:cubicBezTo>
                        <a:pt x="17158" y="880"/>
                        <a:pt x="14413" y="812"/>
                        <a:pt x="11669" y="812"/>
                      </a:cubicBezTo>
                      <a:cubicBezTo>
                        <a:pt x="7782" y="812"/>
                        <a:pt x="3895" y="948"/>
                        <a:pt x="97" y="1348"/>
                      </a:cubicBezTo>
                      <a:cubicBezTo>
                        <a:pt x="84" y="2116"/>
                        <a:pt x="61" y="2891"/>
                        <a:pt x="41" y="3659"/>
                      </a:cubicBezTo>
                      <a:cubicBezTo>
                        <a:pt x="16" y="4595"/>
                        <a:pt x="0" y="5523"/>
                        <a:pt x="7" y="6439"/>
                      </a:cubicBezTo>
                      <a:cubicBezTo>
                        <a:pt x="7" y="6690"/>
                        <a:pt x="13" y="6940"/>
                        <a:pt x="20" y="7187"/>
                      </a:cubicBezTo>
                      <a:cubicBezTo>
                        <a:pt x="20" y="7311"/>
                        <a:pt x="27" y="7435"/>
                        <a:pt x="30" y="7555"/>
                      </a:cubicBezTo>
                      <a:cubicBezTo>
                        <a:pt x="57" y="8354"/>
                        <a:pt x="110" y="9139"/>
                        <a:pt x="207" y="9897"/>
                      </a:cubicBezTo>
                      <a:cubicBezTo>
                        <a:pt x="214" y="9967"/>
                        <a:pt x="291" y="10010"/>
                        <a:pt x="411" y="10037"/>
                      </a:cubicBezTo>
                      <a:cubicBezTo>
                        <a:pt x="421" y="10041"/>
                        <a:pt x="434" y="10041"/>
                        <a:pt x="448" y="10044"/>
                      </a:cubicBezTo>
                      <a:cubicBezTo>
                        <a:pt x="488" y="10050"/>
                        <a:pt x="531" y="10057"/>
                        <a:pt x="578" y="10061"/>
                      </a:cubicBezTo>
                      <a:cubicBezTo>
                        <a:pt x="615" y="10061"/>
                        <a:pt x="655" y="10064"/>
                        <a:pt x="695" y="10064"/>
                      </a:cubicBezTo>
                      <a:cubicBezTo>
                        <a:pt x="712" y="10067"/>
                        <a:pt x="728" y="10067"/>
                        <a:pt x="742" y="10067"/>
                      </a:cubicBezTo>
                      <a:cubicBezTo>
                        <a:pt x="895" y="10067"/>
                        <a:pt x="1066" y="10061"/>
                        <a:pt x="1239" y="10044"/>
                      </a:cubicBezTo>
                      <a:cubicBezTo>
                        <a:pt x="1276" y="10044"/>
                        <a:pt x="1313" y="10041"/>
                        <a:pt x="1347" y="10037"/>
                      </a:cubicBezTo>
                      <a:cubicBezTo>
                        <a:pt x="1367" y="10033"/>
                        <a:pt x="1384" y="10033"/>
                        <a:pt x="1400" y="10030"/>
                      </a:cubicBezTo>
                      <a:cubicBezTo>
                        <a:pt x="1433" y="10027"/>
                        <a:pt x="1470" y="10024"/>
                        <a:pt x="1504" y="10021"/>
                      </a:cubicBezTo>
                      <a:cubicBezTo>
                        <a:pt x="1540" y="10017"/>
                        <a:pt x="1580" y="10013"/>
                        <a:pt x="1620" y="10007"/>
                      </a:cubicBezTo>
                      <a:cubicBezTo>
                        <a:pt x="1647" y="10004"/>
                        <a:pt x="1677" y="10001"/>
                        <a:pt x="1707" y="9997"/>
                      </a:cubicBezTo>
                      <a:cubicBezTo>
                        <a:pt x="1994" y="9964"/>
                        <a:pt x="2255" y="9927"/>
                        <a:pt x="2426" y="9907"/>
                      </a:cubicBezTo>
                      <a:cubicBezTo>
                        <a:pt x="2435" y="9907"/>
                        <a:pt x="2449" y="9903"/>
                        <a:pt x="2459" y="9903"/>
                      </a:cubicBezTo>
                      <a:cubicBezTo>
                        <a:pt x="2519" y="9897"/>
                        <a:pt x="2566" y="9890"/>
                        <a:pt x="2589" y="9890"/>
                      </a:cubicBezTo>
                      <a:lnTo>
                        <a:pt x="2602" y="9890"/>
                      </a:lnTo>
                      <a:cubicBezTo>
                        <a:pt x="2923" y="9910"/>
                        <a:pt x="3244" y="9924"/>
                        <a:pt x="3568" y="9937"/>
                      </a:cubicBezTo>
                      <a:cubicBezTo>
                        <a:pt x="3712" y="9944"/>
                        <a:pt x="3859" y="9947"/>
                        <a:pt x="4002" y="9950"/>
                      </a:cubicBezTo>
                      <a:cubicBezTo>
                        <a:pt x="4093" y="9953"/>
                        <a:pt x="4179" y="9957"/>
                        <a:pt x="4266" y="9957"/>
                      </a:cubicBezTo>
                      <a:cubicBezTo>
                        <a:pt x="4420" y="9960"/>
                        <a:pt x="4574" y="9964"/>
                        <a:pt x="4724" y="9967"/>
                      </a:cubicBezTo>
                      <a:cubicBezTo>
                        <a:pt x="4811" y="9967"/>
                        <a:pt x="4895" y="9970"/>
                        <a:pt x="4978" y="9970"/>
                      </a:cubicBezTo>
                      <a:cubicBezTo>
                        <a:pt x="5240" y="9973"/>
                        <a:pt x="5503" y="9975"/>
                        <a:pt x="5765" y="9975"/>
                      </a:cubicBezTo>
                      <a:cubicBezTo>
                        <a:pt x="6380" y="9975"/>
                        <a:pt x="6995" y="9966"/>
                        <a:pt x="7610" y="9950"/>
                      </a:cubicBezTo>
                      <a:cubicBezTo>
                        <a:pt x="7690" y="9950"/>
                        <a:pt x="7774" y="9947"/>
                        <a:pt x="7854" y="9947"/>
                      </a:cubicBezTo>
                      <a:cubicBezTo>
                        <a:pt x="8014" y="9940"/>
                        <a:pt x="8172" y="9937"/>
                        <a:pt x="8329" y="9930"/>
                      </a:cubicBezTo>
                      <a:cubicBezTo>
                        <a:pt x="8492" y="9927"/>
                        <a:pt x="8660" y="9920"/>
                        <a:pt x="8823" y="9913"/>
                      </a:cubicBezTo>
                      <a:cubicBezTo>
                        <a:pt x="9061" y="9907"/>
                        <a:pt x="9294" y="9897"/>
                        <a:pt x="9531" y="9887"/>
                      </a:cubicBezTo>
                      <a:cubicBezTo>
                        <a:pt x="9612" y="9883"/>
                        <a:pt x="9695" y="9880"/>
                        <a:pt x="9778" y="9877"/>
                      </a:cubicBezTo>
                      <a:cubicBezTo>
                        <a:pt x="9932" y="9870"/>
                        <a:pt x="10086" y="9863"/>
                        <a:pt x="10239" y="9857"/>
                      </a:cubicBezTo>
                      <a:cubicBezTo>
                        <a:pt x="10591" y="9840"/>
                        <a:pt x="10941" y="9823"/>
                        <a:pt x="11292" y="9806"/>
                      </a:cubicBezTo>
                      <a:cubicBezTo>
                        <a:pt x="11816" y="9780"/>
                        <a:pt x="12341" y="9757"/>
                        <a:pt x="12865" y="9729"/>
                      </a:cubicBezTo>
                      <a:cubicBezTo>
                        <a:pt x="13042" y="9720"/>
                        <a:pt x="13216" y="9713"/>
                        <a:pt x="13394" y="9703"/>
                      </a:cubicBezTo>
                      <a:cubicBezTo>
                        <a:pt x="13744" y="9686"/>
                        <a:pt x="14092" y="9669"/>
                        <a:pt x="14442" y="9649"/>
                      </a:cubicBezTo>
                      <a:cubicBezTo>
                        <a:pt x="17432" y="9503"/>
                        <a:pt x="20422" y="9352"/>
                        <a:pt x="23422" y="9222"/>
                      </a:cubicBezTo>
                      <a:cubicBezTo>
                        <a:pt x="23760" y="9208"/>
                        <a:pt x="24098" y="9195"/>
                        <a:pt x="24431" y="9182"/>
                      </a:cubicBezTo>
                      <a:cubicBezTo>
                        <a:pt x="24799" y="9165"/>
                        <a:pt x="25163" y="9151"/>
                        <a:pt x="25530" y="9135"/>
                      </a:cubicBezTo>
                      <a:cubicBezTo>
                        <a:pt x="26573" y="9095"/>
                        <a:pt x="27618" y="9058"/>
                        <a:pt x="28665" y="9028"/>
                      </a:cubicBezTo>
                      <a:cubicBezTo>
                        <a:pt x="28845" y="9022"/>
                        <a:pt x="29025" y="9015"/>
                        <a:pt x="29209" y="9011"/>
                      </a:cubicBezTo>
                      <a:cubicBezTo>
                        <a:pt x="29911" y="8991"/>
                        <a:pt x="30609" y="8971"/>
                        <a:pt x="31310" y="8958"/>
                      </a:cubicBezTo>
                      <a:cubicBezTo>
                        <a:pt x="31320" y="8958"/>
                        <a:pt x="31327" y="8958"/>
                        <a:pt x="31334" y="8955"/>
                      </a:cubicBezTo>
                      <a:cubicBezTo>
                        <a:pt x="32386" y="8931"/>
                        <a:pt x="33438" y="8915"/>
                        <a:pt x="34490" y="8904"/>
                      </a:cubicBezTo>
                      <a:lnTo>
                        <a:pt x="34501" y="8904"/>
                      </a:lnTo>
                      <a:cubicBezTo>
                        <a:pt x="35028" y="8898"/>
                        <a:pt x="35553" y="8895"/>
                        <a:pt x="36081" y="8895"/>
                      </a:cubicBezTo>
                      <a:cubicBezTo>
                        <a:pt x="36258" y="8891"/>
                        <a:pt x="36435" y="8891"/>
                        <a:pt x="36612" y="8891"/>
                      </a:cubicBezTo>
                      <a:cubicBezTo>
                        <a:pt x="36703" y="8891"/>
                        <a:pt x="36794" y="8891"/>
                        <a:pt x="36885" y="8891"/>
                      </a:cubicBezTo>
                      <a:cubicBezTo>
                        <a:pt x="39266" y="8891"/>
                        <a:pt x="41645" y="8931"/>
                        <a:pt x="44025" y="9022"/>
                      </a:cubicBezTo>
                      <a:cubicBezTo>
                        <a:pt x="44052" y="9025"/>
                        <a:pt x="44079" y="9025"/>
                        <a:pt x="44106" y="9025"/>
                      </a:cubicBezTo>
                      <a:cubicBezTo>
                        <a:pt x="45004" y="9058"/>
                        <a:pt x="45903" y="9091"/>
                        <a:pt x="46805" y="9119"/>
                      </a:cubicBezTo>
                      <a:cubicBezTo>
                        <a:pt x="47536" y="9142"/>
                        <a:pt x="48268" y="9162"/>
                        <a:pt x="49000" y="9182"/>
                      </a:cubicBezTo>
                      <a:cubicBezTo>
                        <a:pt x="49454" y="9191"/>
                        <a:pt x="49905" y="9205"/>
                        <a:pt x="50360" y="9216"/>
                      </a:cubicBezTo>
                      <a:lnTo>
                        <a:pt x="50393" y="9216"/>
                      </a:lnTo>
                      <a:cubicBezTo>
                        <a:pt x="51088" y="9232"/>
                        <a:pt x="51783" y="9245"/>
                        <a:pt x="52478" y="9259"/>
                      </a:cubicBezTo>
                      <a:lnTo>
                        <a:pt x="52504" y="9259"/>
                      </a:lnTo>
                      <a:cubicBezTo>
                        <a:pt x="52965" y="9268"/>
                        <a:pt x="53426" y="9276"/>
                        <a:pt x="53891" y="9285"/>
                      </a:cubicBezTo>
                      <a:cubicBezTo>
                        <a:pt x="55070" y="9305"/>
                        <a:pt x="56253" y="9319"/>
                        <a:pt x="57432" y="9332"/>
                      </a:cubicBezTo>
                      <a:cubicBezTo>
                        <a:pt x="57896" y="9339"/>
                        <a:pt x="58361" y="9342"/>
                        <a:pt x="58825" y="9349"/>
                      </a:cubicBezTo>
                      <a:cubicBezTo>
                        <a:pt x="61411" y="9372"/>
                        <a:pt x="63996" y="9386"/>
                        <a:pt x="66579" y="9399"/>
                      </a:cubicBezTo>
                      <a:cubicBezTo>
                        <a:pt x="71143" y="9419"/>
                        <a:pt x="75706" y="9429"/>
                        <a:pt x="80270" y="9479"/>
                      </a:cubicBezTo>
                      <a:cubicBezTo>
                        <a:pt x="81182" y="9489"/>
                        <a:pt x="82094" y="9503"/>
                        <a:pt x="83006" y="9516"/>
                      </a:cubicBezTo>
                      <a:cubicBezTo>
                        <a:pt x="83691" y="9526"/>
                        <a:pt x="84376" y="9536"/>
                        <a:pt x="85060" y="9549"/>
                      </a:cubicBezTo>
                      <a:cubicBezTo>
                        <a:pt x="86200" y="9569"/>
                        <a:pt x="87342" y="9596"/>
                        <a:pt x="88482" y="9623"/>
                      </a:cubicBezTo>
                      <a:cubicBezTo>
                        <a:pt x="89136" y="9640"/>
                        <a:pt x="89794" y="9660"/>
                        <a:pt x="90449" y="9683"/>
                      </a:cubicBezTo>
                      <a:cubicBezTo>
                        <a:pt x="91321" y="9717"/>
                        <a:pt x="92196" y="9753"/>
                        <a:pt x="93069" y="9793"/>
                      </a:cubicBezTo>
                      <a:cubicBezTo>
                        <a:pt x="93502" y="9813"/>
                        <a:pt x="93937" y="9833"/>
                        <a:pt x="94375" y="9853"/>
                      </a:cubicBezTo>
                      <a:cubicBezTo>
                        <a:pt x="94592" y="9867"/>
                        <a:pt x="94809" y="9877"/>
                        <a:pt x="95026" y="9887"/>
                      </a:cubicBezTo>
                      <a:cubicBezTo>
                        <a:pt x="95460" y="9910"/>
                        <a:pt x="95895" y="9933"/>
                        <a:pt x="96329" y="9957"/>
                      </a:cubicBezTo>
                      <a:cubicBezTo>
                        <a:pt x="96763" y="9980"/>
                        <a:pt x="97198" y="10004"/>
                        <a:pt x="97628" y="10030"/>
                      </a:cubicBezTo>
                      <a:cubicBezTo>
                        <a:pt x="98063" y="10053"/>
                        <a:pt x="98494" y="10077"/>
                        <a:pt x="98925" y="10104"/>
                      </a:cubicBezTo>
                      <a:cubicBezTo>
                        <a:pt x="98938" y="10104"/>
                        <a:pt x="98955" y="10104"/>
                        <a:pt x="98975" y="10107"/>
                      </a:cubicBezTo>
                      <a:cubicBezTo>
                        <a:pt x="98992" y="10107"/>
                        <a:pt x="99008" y="10110"/>
                        <a:pt x="99028" y="10110"/>
                      </a:cubicBezTo>
                      <a:lnTo>
                        <a:pt x="99045" y="10110"/>
                      </a:lnTo>
                      <a:cubicBezTo>
                        <a:pt x="99055" y="10114"/>
                        <a:pt x="99065" y="10114"/>
                        <a:pt x="99075" y="10114"/>
                      </a:cubicBezTo>
                      <a:cubicBezTo>
                        <a:pt x="99098" y="10118"/>
                        <a:pt x="99122" y="10121"/>
                        <a:pt x="99149" y="10121"/>
                      </a:cubicBezTo>
                      <a:cubicBezTo>
                        <a:pt x="99162" y="10124"/>
                        <a:pt x="99175" y="10124"/>
                        <a:pt x="99189" y="10124"/>
                      </a:cubicBezTo>
                      <a:cubicBezTo>
                        <a:pt x="99209" y="10127"/>
                        <a:pt x="99232" y="10130"/>
                        <a:pt x="99252" y="10130"/>
                      </a:cubicBezTo>
                      <a:cubicBezTo>
                        <a:pt x="99263" y="10130"/>
                        <a:pt x="99269" y="10134"/>
                        <a:pt x="99275" y="10134"/>
                      </a:cubicBezTo>
                      <a:cubicBezTo>
                        <a:pt x="99292" y="10134"/>
                        <a:pt x="99306" y="10138"/>
                        <a:pt x="99323" y="10138"/>
                      </a:cubicBezTo>
                      <a:cubicBezTo>
                        <a:pt x="99346" y="10141"/>
                        <a:pt x="99369" y="10144"/>
                        <a:pt x="99396" y="10144"/>
                      </a:cubicBezTo>
                      <a:cubicBezTo>
                        <a:pt x="99406" y="10144"/>
                        <a:pt x="99412" y="10147"/>
                        <a:pt x="99423" y="10147"/>
                      </a:cubicBezTo>
                      <a:cubicBezTo>
                        <a:pt x="99446" y="10150"/>
                        <a:pt x="99473" y="10150"/>
                        <a:pt x="99499" y="10154"/>
                      </a:cubicBezTo>
                      <a:cubicBezTo>
                        <a:pt x="99519" y="10158"/>
                        <a:pt x="99536" y="10158"/>
                        <a:pt x="99556" y="10161"/>
                      </a:cubicBezTo>
                      <a:cubicBezTo>
                        <a:pt x="99583" y="10161"/>
                        <a:pt x="99610" y="10164"/>
                        <a:pt x="99639" y="10167"/>
                      </a:cubicBezTo>
                      <a:cubicBezTo>
                        <a:pt x="99659" y="10167"/>
                        <a:pt x="99676" y="10170"/>
                        <a:pt x="99696" y="10174"/>
                      </a:cubicBezTo>
                      <a:cubicBezTo>
                        <a:pt x="99716" y="10174"/>
                        <a:pt x="99736" y="10178"/>
                        <a:pt x="99756" y="10178"/>
                      </a:cubicBezTo>
                      <a:cubicBezTo>
                        <a:pt x="99857" y="10187"/>
                        <a:pt x="99960" y="10194"/>
                        <a:pt x="100068" y="10204"/>
                      </a:cubicBezTo>
                      <a:cubicBezTo>
                        <a:pt x="100088" y="10207"/>
                        <a:pt x="100111" y="10207"/>
                        <a:pt x="100131" y="10211"/>
                      </a:cubicBezTo>
                      <a:cubicBezTo>
                        <a:pt x="100165" y="10211"/>
                        <a:pt x="100194" y="10214"/>
                        <a:pt x="100228" y="10218"/>
                      </a:cubicBezTo>
                      <a:cubicBezTo>
                        <a:pt x="100251" y="10218"/>
                        <a:pt x="100271" y="10221"/>
                        <a:pt x="100294" y="10221"/>
                      </a:cubicBezTo>
                      <a:cubicBezTo>
                        <a:pt x="100348" y="10227"/>
                        <a:pt x="100401" y="10231"/>
                        <a:pt x="100455" y="10234"/>
                      </a:cubicBezTo>
                      <a:cubicBezTo>
                        <a:pt x="100478" y="10234"/>
                        <a:pt x="100498" y="10238"/>
                        <a:pt x="100521" y="10238"/>
                      </a:cubicBezTo>
                      <a:cubicBezTo>
                        <a:pt x="100541" y="10241"/>
                        <a:pt x="100565" y="10241"/>
                        <a:pt x="100586" y="10244"/>
                      </a:cubicBezTo>
                      <a:cubicBezTo>
                        <a:pt x="100609" y="10244"/>
                        <a:pt x="100629" y="10244"/>
                        <a:pt x="100652" y="10247"/>
                      </a:cubicBezTo>
                      <a:cubicBezTo>
                        <a:pt x="100672" y="10247"/>
                        <a:pt x="100692" y="10251"/>
                        <a:pt x="100715" y="10251"/>
                      </a:cubicBezTo>
                      <a:cubicBezTo>
                        <a:pt x="100746" y="10254"/>
                        <a:pt x="100779" y="10254"/>
                        <a:pt x="100809" y="10258"/>
                      </a:cubicBezTo>
                      <a:cubicBezTo>
                        <a:pt x="100882" y="10261"/>
                        <a:pt x="100956" y="10264"/>
                        <a:pt x="101026" y="10267"/>
                      </a:cubicBezTo>
                      <a:lnTo>
                        <a:pt x="101113" y="10267"/>
                      </a:lnTo>
                      <a:cubicBezTo>
                        <a:pt x="101143" y="10271"/>
                        <a:pt x="101173" y="10271"/>
                        <a:pt x="101200" y="10271"/>
                      </a:cubicBezTo>
                      <a:lnTo>
                        <a:pt x="101283" y="10271"/>
                      </a:lnTo>
                      <a:cubicBezTo>
                        <a:pt x="101300" y="10271"/>
                        <a:pt x="101317" y="10274"/>
                        <a:pt x="101337" y="10274"/>
                      </a:cubicBezTo>
                      <a:cubicBezTo>
                        <a:pt x="101354" y="10274"/>
                        <a:pt x="101370" y="10274"/>
                        <a:pt x="101387" y="10271"/>
                      </a:cubicBezTo>
                      <a:lnTo>
                        <a:pt x="101508" y="10271"/>
                      </a:lnTo>
                      <a:cubicBezTo>
                        <a:pt x="101514" y="10271"/>
                        <a:pt x="101524" y="10271"/>
                        <a:pt x="101531" y="10267"/>
                      </a:cubicBezTo>
                      <a:lnTo>
                        <a:pt x="101574" y="10267"/>
                      </a:lnTo>
                      <a:cubicBezTo>
                        <a:pt x="101594" y="10264"/>
                        <a:pt x="101614" y="10264"/>
                        <a:pt x="101634" y="10264"/>
                      </a:cubicBezTo>
                      <a:cubicBezTo>
                        <a:pt x="101641" y="10261"/>
                        <a:pt x="101648" y="10261"/>
                        <a:pt x="101654" y="10261"/>
                      </a:cubicBezTo>
                      <a:cubicBezTo>
                        <a:pt x="101668" y="10261"/>
                        <a:pt x="101678" y="10258"/>
                        <a:pt x="101691" y="10258"/>
                      </a:cubicBezTo>
                      <a:cubicBezTo>
                        <a:pt x="101704" y="10258"/>
                        <a:pt x="101714" y="10254"/>
                        <a:pt x="101724" y="10254"/>
                      </a:cubicBezTo>
                      <a:cubicBezTo>
                        <a:pt x="101734" y="10251"/>
                        <a:pt x="101748" y="10251"/>
                        <a:pt x="101758" y="10247"/>
                      </a:cubicBezTo>
                      <a:cubicBezTo>
                        <a:pt x="101761" y="10247"/>
                        <a:pt x="101768" y="10247"/>
                        <a:pt x="101771" y="10244"/>
                      </a:cubicBezTo>
                      <a:cubicBezTo>
                        <a:pt x="101781" y="10244"/>
                        <a:pt x="101791" y="10241"/>
                        <a:pt x="101798" y="10241"/>
                      </a:cubicBezTo>
                      <a:cubicBezTo>
                        <a:pt x="101808" y="10238"/>
                        <a:pt x="101815" y="10234"/>
                        <a:pt x="101821" y="10234"/>
                      </a:cubicBezTo>
                      <a:cubicBezTo>
                        <a:pt x="101835" y="10227"/>
                        <a:pt x="101844" y="10224"/>
                        <a:pt x="101855" y="10221"/>
                      </a:cubicBezTo>
                      <a:cubicBezTo>
                        <a:pt x="101881" y="10211"/>
                        <a:pt x="101898" y="10194"/>
                        <a:pt x="101901" y="10178"/>
                      </a:cubicBezTo>
                      <a:cubicBezTo>
                        <a:pt x="102125" y="9182"/>
                        <a:pt x="102285" y="8140"/>
                        <a:pt x="102399" y="7067"/>
                      </a:cubicBezTo>
                      <a:cubicBezTo>
                        <a:pt x="102430" y="6800"/>
                        <a:pt x="102453" y="6530"/>
                        <a:pt x="102476" y="6255"/>
                      </a:cubicBezTo>
                      <a:cubicBezTo>
                        <a:pt x="102499" y="5984"/>
                        <a:pt x="102516" y="5711"/>
                        <a:pt x="102536" y="5437"/>
                      </a:cubicBezTo>
                      <a:cubicBezTo>
                        <a:pt x="102546" y="5253"/>
                        <a:pt x="102556" y="5069"/>
                        <a:pt x="102566" y="4886"/>
                      </a:cubicBezTo>
                      <a:cubicBezTo>
                        <a:pt x="102576" y="4701"/>
                        <a:pt x="102583" y="4515"/>
                        <a:pt x="102590" y="4331"/>
                      </a:cubicBezTo>
                      <a:cubicBezTo>
                        <a:pt x="102596" y="4171"/>
                        <a:pt x="102603" y="4010"/>
                        <a:pt x="102606" y="3850"/>
                      </a:cubicBezTo>
                      <a:cubicBezTo>
                        <a:pt x="102610" y="3823"/>
                        <a:pt x="102610" y="3796"/>
                        <a:pt x="102610" y="3770"/>
                      </a:cubicBezTo>
                      <a:cubicBezTo>
                        <a:pt x="102620" y="3399"/>
                        <a:pt x="102630" y="3022"/>
                        <a:pt x="102633" y="2644"/>
                      </a:cubicBezTo>
                      <a:cubicBezTo>
                        <a:pt x="102636" y="2367"/>
                        <a:pt x="102636" y="2086"/>
                        <a:pt x="102636" y="1809"/>
                      </a:cubicBezTo>
                      <a:lnTo>
                        <a:pt x="102636" y="1809"/>
                      </a:lnTo>
                      <a:cubicBezTo>
                        <a:pt x="102397" y="1846"/>
                        <a:pt x="102135" y="1862"/>
                        <a:pt x="101856" y="1862"/>
                      </a:cubicBezTo>
                      <a:cubicBezTo>
                        <a:pt x="99469" y="1862"/>
                        <a:pt x="95808" y="634"/>
                        <a:pt x="93613" y="359"/>
                      </a:cubicBezTo>
                      <a:cubicBezTo>
                        <a:pt x="91472" y="90"/>
                        <a:pt x="89313" y="1"/>
                        <a:pt x="87151" y="1"/>
                      </a:cubicBezTo>
                      <a:close/>
                    </a:path>
                  </a:pathLst>
                </a:custGeom>
                <a:solidFill>
                  <a:srgbClr val="761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 name="Google Shape;568;p30"/>
              <p:cNvSpPr/>
              <p:nvPr/>
            </p:nvSpPr>
            <p:spPr>
              <a:xfrm>
                <a:off x="6285062" y="2460581"/>
                <a:ext cx="257348" cy="145594"/>
              </a:xfrm>
              <a:custGeom>
                <a:rect b="b" l="l" r="r" t="t"/>
                <a:pathLst>
                  <a:path extrusionOk="0" h="1906" w="3369">
                    <a:moveTo>
                      <a:pt x="2922" y="919"/>
                    </a:moveTo>
                    <a:cubicBezTo>
                      <a:pt x="2712" y="710"/>
                      <a:pt x="2648" y="422"/>
                      <a:pt x="2464" y="198"/>
                    </a:cubicBezTo>
                    <a:cubicBezTo>
                      <a:pt x="2421" y="148"/>
                      <a:pt x="2320" y="0"/>
                      <a:pt x="2240" y="40"/>
                    </a:cubicBezTo>
                    <a:cubicBezTo>
                      <a:pt x="2208" y="55"/>
                      <a:pt x="2227" y="202"/>
                      <a:pt x="2240" y="231"/>
                    </a:cubicBezTo>
                    <a:cubicBezTo>
                      <a:pt x="2284" y="318"/>
                      <a:pt x="2316" y="411"/>
                      <a:pt x="2360" y="494"/>
                    </a:cubicBezTo>
                    <a:cubicBezTo>
                      <a:pt x="2367" y="509"/>
                      <a:pt x="2428" y="634"/>
                      <a:pt x="2425" y="634"/>
                    </a:cubicBezTo>
                    <a:cubicBezTo>
                      <a:pt x="2378" y="634"/>
                      <a:pt x="2313" y="609"/>
                      <a:pt x="2262" y="602"/>
                    </a:cubicBezTo>
                    <a:cubicBezTo>
                      <a:pt x="1856" y="544"/>
                      <a:pt x="1449" y="433"/>
                      <a:pt x="1060" y="303"/>
                    </a:cubicBezTo>
                    <a:cubicBezTo>
                      <a:pt x="933" y="263"/>
                      <a:pt x="800" y="235"/>
                      <a:pt x="674" y="188"/>
                    </a:cubicBezTo>
                    <a:cubicBezTo>
                      <a:pt x="663" y="184"/>
                      <a:pt x="422" y="133"/>
                      <a:pt x="425" y="141"/>
                    </a:cubicBezTo>
                    <a:cubicBezTo>
                      <a:pt x="458" y="231"/>
                      <a:pt x="627" y="296"/>
                      <a:pt x="699" y="339"/>
                    </a:cubicBezTo>
                    <a:cubicBezTo>
                      <a:pt x="973" y="494"/>
                      <a:pt x="1276" y="652"/>
                      <a:pt x="1585" y="720"/>
                    </a:cubicBezTo>
                    <a:cubicBezTo>
                      <a:pt x="1686" y="742"/>
                      <a:pt x="1787" y="778"/>
                      <a:pt x="1888" y="800"/>
                    </a:cubicBezTo>
                    <a:cubicBezTo>
                      <a:pt x="1891" y="800"/>
                      <a:pt x="1999" y="828"/>
                      <a:pt x="1999" y="836"/>
                    </a:cubicBezTo>
                    <a:cubicBezTo>
                      <a:pt x="1999" y="901"/>
                      <a:pt x="1672" y="843"/>
                      <a:pt x="1643" y="843"/>
                    </a:cubicBezTo>
                    <a:cubicBezTo>
                      <a:pt x="1553" y="840"/>
                      <a:pt x="1462" y="833"/>
                      <a:pt x="1373" y="828"/>
                    </a:cubicBezTo>
                    <a:cubicBezTo>
                      <a:pt x="1243" y="822"/>
                      <a:pt x="1099" y="807"/>
                      <a:pt x="970" y="785"/>
                    </a:cubicBezTo>
                    <a:cubicBezTo>
                      <a:pt x="757" y="757"/>
                      <a:pt x="544" y="717"/>
                      <a:pt x="332" y="685"/>
                    </a:cubicBezTo>
                    <a:cubicBezTo>
                      <a:pt x="288" y="677"/>
                      <a:pt x="141" y="656"/>
                      <a:pt x="105" y="688"/>
                    </a:cubicBezTo>
                    <a:cubicBezTo>
                      <a:pt x="84" y="714"/>
                      <a:pt x="155" y="735"/>
                      <a:pt x="184" y="750"/>
                    </a:cubicBezTo>
                    <a:cubicBezTo>
                      <a:pt x="270" y="785"/>
                      <a:pt x="360" y="811"/>
                      <a:pt x="451" y="843"/>
                    </a:cubicBezTo>
                    <a:cubicBezTo>
                      <a:pt x="721" y="941"/>
                      <a:pt x="1020" y="1038"/>
                      <a:pt x="1304" y="1077"/>
                    </a:cubicBezTo>
                    <a:cubicBezTo>
                      <a:pt x="1409" y="1092"/>
                      <a:pt x="1510" y="1117"/>
                      <a:pt x="1614" y="1131"/>
                    </a:cubicBezTo>
                    <a:cubicBezTo>
                      <a:pt x="1628" y="1131"/>
                      <a:pt x="1722" y="1142"/>
                      <a:pt x="1715" y="1167"/>
                    </a:cubicBezTo>
                    <a:cubicBezTo>
                      <a:pt x="1704" y="1200"/>
                      <a:pt x="1412" y="1171"/>
                      <a:pt x="1380" y="1174"/>
                    </a:cubicBezTo>
                    <a:cubicBezTo>
                      <a:pt x="1035" y="1189"/>
                      <a:pt x="689" y="1135"/>
                      <a:pt x="346" y="1160"/>
                    </a:cubicBezTo>
                    <a:cubicBezTo>
                      <a:pt x="260" y="1167"/>
                      <a:pt x="174" y="1182"/>
                      <a:pt x="87" y="1189"/>
                    </a:cubicBezTo>
                    <a:cubicBezTo>
                      <a:pt x="79" y="1189"/>
                      <a:pt x="1" y="1200"/>
                      <a:pt x="1" y="1211"/>
                    </a:cubicBezTo>
                    <a:cubicBezTo>
                      <a:pt x="1" y="1236"/>
                      <a:pt x="94" y="1257"/>
                      <a:pt x="109" y="1265"/>
                    </a:cubicBezTo>
                    <a:cubicBezTo>
                      <a:pt x="209" y="1304"/>
                      <a:pt x="328" y="1326"/>
                      <a:pt x="436" y="1347"/>
                    </a:cubicBezTo>
                    <a:cubicBezTo>
                      <a:pt x="706" y="1395"/>
                      <a:pt x="980" y="1448"/>
                      <a:pt x="1254" y="1470"/>
                    </a:cubicBezTo>
                    <a:cubicBezTo>
                      <a:pt x="1351" y="1481"/>
                      <a:pt x="1445" y="1492"/>
                      <a:pt x="1542" y="1492"/>
                    </a:cubicBezTo>
                    <a:lnTo>
                      <a:pt x="1657" y="1492"/>
                    </a:lnTo>
                    <a:cubicBezTo>
                      <a:pt x="1657" y="1492"/>
                      <a:pt x="1596" y="1517"/>
                      <a:pt x="1560" y="1524"/>
                    </a:cubicBezTo>
                    <a:cubicBezTo>
                      <a:pt x="1488" y="1535"/>
                      <a:pt x="1416" y="1542"/>
                      <a:pt x="1344" y="1549"/>
                    </a:cubicBezTo>
                    <a:cubicBezTo>
                      <a:pt x="1124" y="1578"/>
                      <a:pt x="908" y="1606"/>
                      <a:pt x="689" y="1628"/>
                    </a:cubicBezTo>
                    <a:cubicBezTo>
                      <a:pt x="569" y="1636"/>
                      <a:pt x="458" y="1654"/>
                      <a:pt x="346" y="1693"/>
                    </a:cubicBezTo>
                    <a:cubicBezTo>
                      <a:pt x="332" y="1697"/>
                      <a:pt x="252" y="1729"/>
                      <a:pt x="252" y="1754"/>
                    </a:cubicBezTo>
                    <a:cubicBezTo>
                      <a:pt x="252" y="1812"/>
                      <a:pt x="386" y="1841"/>
                      <a:pt x="422" y="1852"/>
                    </a:cubicBezTo>
                    <a:cubicBezTo>
                      <a:pt x="624" y="1906"/>
                      <a:pt x="825" y="1877"/>
                      <a:pt x="1035" y="1874"/>
                    </a:cubicBezTo>
                    <a:cubicBezTo>
                      <a:pt x="1272" y="1874"/>
                      <a:pt x="1513" y="1859"/>
                      <a:pt x="1743" y="1798"/>
                    </a:cubicBezTo>
                    <a:cubicBezTo>
                      <a:pt x="1953" y="1740"/>
                      <a:pt x="2172" y="1639"/>
                      <a:pt x="2388" y="1625"/>
                    </a:cubicBezTo>
                    <a:cubicBezTo>
                      <a:pt x="2677" y="1606"/>
                      <a:pt x="3040" y="1722"/>
                      <a:pt x="3304" y="1632"/>
                    </a:cubicBezTo>
                    <a:cubicBezTo>
                      <a:pt x="3369" y="1611"/>
                      <a:pt x="3329" y="1420"/>
                      <a:pt x="3321" y="1377"/>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 name="Google Shape;569;p30"/>
          <p:cNvGrpSpPr/>
          <p:nvPr/>
        </p:nvGrpSpPr>
        <p:grpSpPr>
          <a:xfrm>
            <a:off x="719673" y="2571793"/>
            <a:ext cx="1299438" cy="289651"/>
            <a:chOff x="3473325" y="4931350"/>
            <a:chExt cx="2819350" cy="541100"/>
          </a:xfrm>
        </p:grpSpPr>
        <p:sp>
          <p:nvSpPr>
            <p:cNvPr id="570" name="Google Shape;570;p30"/>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0"/>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0"/>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0"/>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0"/>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0"/>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0"/>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80" name="Shape 580"/>
        <p:cNvGrpSpPr/>
        <p:nvPr/>
      </p:nvGrpSpPr>
      <p:grpSpPr>
        <a:xfrm>
          <a:off x="0" y="0"/>
          <a:ext cx="0" cy="0"/>
          <a:chOff x="0" y="0"/>
          <a:chExt cx="0" cy="0"/>
        </a:xfrm>
      </p:grpSpPr>
      <p:sp>
        <p:nvSpPr>
          <p:cNvPr id="581" name="Google Shape;581;p31"/>
          <p:cNvSpPr txBox="1"/>
          <p:nvPr>
            <p:ph type="ctrTitle"/>
          </p:nvPr>
        </p:nvSpPr>
        <p:spPr>
          <a:xfrm flipH="1">
            <a:off x="3035444" y="3568659"/>
            <a:ext cx="3035100" cy="67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rPr>
              <a:t>—</a:t>
            </a:r>
            <a:r>
              <a:rPr lang="en"/>
              <a:t>SOMEONE FAMOUS</a:t>
            </a:r>
            <a:endParaRPr/>
          </a:p>
        </p:txBody>
      </p:sp>
      <p:sp>
        <p:nvSpPr>
          <p:cNvPr id="582" name="Google Shape;582;p31"/>
          <p:cNvSpPr txBox="1"/>
          <p:nvPr>
            <p:ph idx="1" type="subTitle"/>
          </p:nvPr>
        </p:nvSpPr>
        <p:spPr>
          <a:xfrm flipH="1">
            <a:off x="1777800" y="2072084"/>
            <a:ext cx="5588400" cy="126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“This is a quote. Words full of wisdom that someone important said and can make the reader get inspired.”</a:t>
            </a:r>
            <a:endParaRPr sz="2200"/>
          </a:p>
        </p:txBody>
      </p:sp>
      <p:grpSp>
        <p:nvGrpSpPr>
          <p:cNvPr id="583" name="Google Shape;583;p31"/>
          <p:cNvGrpSpPr/>
          <p:nvPr/>
        </p:nvGrpSpPr>
        <p:grpSpPr>
          <a:xfrm rot="-1889785">
            <a:off x="4054896" y="340158"/>
            <a:ext cx="1395685" cy="1229740"/>
            <a:chOff x="3729600" y="2998025"/>
            <a:chExt cx="245000" cy="215875"/>
          </a:xfrm>
        </p:grpSpPr>
        <p:sp>
          <p:nvSpPr>
            <p:cNvPr id="584" name="Google Shape;584;p31"/>
            <p:cNvSpPr/>
            <p:nvPr/>
          </p:nvSpPr>
          <p:spPr>
            <a:xfrm>
              <a:off x="3936975" y="3065025"/>
              <a:ext cx="30675" cy="22750"/>
            </a:xfrm>
            <a:custGeom>
              <a:rect b="b" l="l" r="r" t="t"/>
              <a:pathLst>
                <a:path extrusionOk="0" h="910" w="1227">
                  <a:moveTo>
                    <a:pt x="1" y="0"/>
                  </a:moveTo>
                  <a:lnTo>
                    <a:pt x="1" y="0"/>
                  </a:lnTo>
                  <a:cubicBezTo>
                    <a:pt x="355" y="261"/>
                    <a:pt x="709" y="522"/>
                    <a:pt x="1060" y="785"/>
                  </a:cubicBezTo>
                  <a:cubicBezTo>
                    <a:pt x="1117" y="825"/>
                    <a:pt x="1174" y="870"/>
                    <a:pt x="1227" y="910"/>
                  </a:cubicBezTo>
                  <a:cubicBezTo>
                    <a:pt x="1214" y="886"/>
                    <a:pt x="1197" y="859"/>
                    <a:pt x="1180" y="836"/>
                  </a:cubicBezTo>
                  <a:cubicBezTo>
                    <a:pt x="1157" y="802"/>
                    <a:pt x="1134" y="769"/>
                    <a:pt x="1110" y="739"/>
                  </a:cubicBezTo>
                  <a:cubicBezTo>
                    <a:pt x="1086" y="705"/>
                    <a:pt x="1063" y="676"/>
                    <a:pt x="1037" y="642"/>
                  </a:cubicBezTo>
                  <a:cubicBezTo>
                    <a:pt x="983" y="582"/>
                    <a:pt x="926" y="525"/>
                    <a:pt x="866" y="469"/>
                  </a:cubicBezTo>
                  <a:cubicBezTo>
                    <a:pt x="819" y="429"/>
                    <a:pt x="773" y="388"/>
                    <a:pt x="722" y="352"/>
                  </a:cubicBezTo>
                  <a:cubicBezTo>
                    <a:pt x="673" y="311"/>
                    <a:pt x="619" y="278"/>
                    <a:pt x="565" y="244"/>
                  </a:cubicBezTo>
                  <a:cubicBezTo>
                    <a:pt x="528" y="221"/>
                    <a:pt x="492" y="201"/>
                    <a:pt x="455" y="178"/>
                  </a:cubicBezTo>
                  <a:cubicBezTo>
                    <a:pt x="415" y="158"/>
                    <a:pt x="378" y="141"/>
                    <a:pt x="338" y="121"/>
                  </a:cubicBezTo>
                  <a:cubicBezTo>
                    <a:pt x="318" y="111"/>
                    <a:pt x="298" y="104"/>
                    <a:pt x="275" y="94"/>
                  </a:cubicBezTo>
                  <a:cubicBezTo>
                    <a:pt x="215" y="68"/>
                    <a:pt x="152" y="48"/>
                    <a:pt x="84" y="24"/>
                  </a:cubicBezTo>
                  <a:cubicBezTo>
                    <a:pt x="58" y="17"/>
                    <a:pt x="27" y="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1"/>
            <p:cNvSpPr/>
            <p:nvPr/>
          </p:nvSpPr>
          <p:spPr>
            <a:xfrm>
              <a:off x="3781400" y="2998025"/>
              <a:ext cx="67675" cy="54250"/>
            </a:xfrm>
            <a:custGeom>
              <a:rect b="b" l="l" r="r" t="t"/>
              <a:pathLst>
                <a:path extrusionOk="0" h="2170" w="2707">
                  <a:moveTo>
                    <a:pt x="760" y="0"/>
                  </a:moveTo>
                  <a:cubicBezTo>
                    <a:pt x="508" y="0"/>
                    <a:pt x="251" y="45"/>
                    <a:pt x="0" y="125"/>
                  </a:cubicBezTo>
                  <a:cubicBezTo>
                    <a:pt x="121" y="218"/>
                    <a:pt x="241" y="315"/>
                    <a:pt x="361" y="409"/>
                  </a:cubicBezTo>
                  <a:cubicBezTo>
                    <a:pt x="1123" y="1017"/>
                    <a:pt x="1908" y="1598"/>
                    <a:pt x="2706" y="2170"/>
                  </a:cubicBezTo>
                  <a:cubicBezTo>
                    <a:pt x="2669" y="1672"/>
                    <a:pt x="2549" y="1177"/>
                    <a:pt x="2181" y="696"/>
                  </a:cubicBezTo>
                  <a:cubicBezTo>
                    <a:pt x="1806" y="203"/>
                    <a:pt x="1295" y="0"/>
                    <a:pt x="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1"/>
            <p:cNvSpPr/>
            <p:nvPr/>
          </p:nvSpPr>
          <p:spPr>
            <a:xfrm>
              <a:off x="3879625" y="3062900"/>
              <a:ext cx="94975" cy="74300"/>
            </a:xfrm>
            <a:custGeom>
              <a:rect b="b" l="l" r="r" t="t"/>
              <a:pathLst>
                <a:path extrusionOk="0" h="2972" w="3799">
                  <a:moveTo>
                    <a:pt x="1662" y="1"/>
                  </a:moveTo>
                  <a:cubicBezTo>
                    <a:pt x="1568" y="1"/>
                    <a:pt x="1474" y="6"/>
                    <a:pt x="1379" y="16"/>
                  </a:cubicBezTo>
                  <a:cubicBezTo>
                    <a:pt x="1349" y="19"/>
                    <a:pt x="1316" y="22"/>
                    <a:pt x="1286" y="25"/>
                  </a:cubicBezTo>
                  <a:cubicBezTo>
                    <a:pt x="1032" y="56"/>
                    <a:pt x="782" y="119"/>
                    <a:pt x="534" y="206"/>
                  </a:cubicBezTo>
                  <a:cubicBezTo>
                    <a:pt x="504" y="216"/>
                    <a:pt x="474" y="229"/>
                    <a:pt x="444" y="239"/>
                  </a:cubicBezTo>
                  <a:cubicBezTo>
                    <a:pt x="324" y="286"/>
                    <a:pt x="204" y="336"/>
                    <a:pt x="90" y="393"/>
                  </a:cubicBezTo>
                  <a:cubicBezTo>
                    <a:pt x="60" y="406"/>
                    <a:pt x="30" y="420"/>
                    <a:pt x="0" y="437"/>
                  </a:cubicBezTo>
                  <a:cubicBezTo>
                    <a:pt x="1082" y="1195"/>
                    <a:pt x="2168" y="1946"/>
                    <a:pt x="3214" y="2739"/>
                  </a:cubicBezTo>
                  <a:cubicBezTo>
                    <a:pt x="3320" y="2819"/>
                    <a:pt x="3428" y="2895"/>
                    <a:pt x="3534" y="2972"/>
                  </a:cubicBezTo>
                  <a:cubicBezTo>
                    <a:pt x="3598" y="2859"/>
                    <a:pt x="3651" y="2745"/>
                    <a:pt x="3692" y="2628"/>
                  </a:cubicBezTo>
                  <a:cubicBezTo>
                    <a:pt x="3712" y="2568"/>
                    <a:pt x="3732" y="2511"/>
                    <a:pt x="3744" y="2451"/>
                  </a:cubicBezTo>
                  <a:cubicBezTo>
                    <a:pt x="3758" y="2394"/>
                    <a:pt x="3772" y="2334"/>
                    <a:pt x="3778" y="2273"/>
                  </a:cubicBezTo>
                  <a:cubicBezTo>
                    <a:pt x="3792" y="2193"/>
                    <a:pt x="3798" y="2117"/>
                    <a:pt x="3798" y="2037"/>
                  </a:cubicBezTo>
                  <a:lnTo>
                    <a:pt x="3798" y="1977"/>
                  </a:lnTo>
                  <a:lnTo>
                    <a:pt x="3798" y="1920"/>
                  </a:lnTo>
                  <a:cubicBezTo>
                    <a:pt x="3795" y="1880"/>
                    <a:pt x="3795" y="1840"/>
                    <a:pt x="3789" y="1800"/>
                  </a:cubicBezTo>
                  <a:cubicBezTo>
                    <a:pt x="3778" y="1703"/>
                    <a:pt x="3761" y="1606"/>
                    <a:pt x="3738" y="1512"/>
                  </a:cubicBezTo>
                  <a:cubicBezTo>
                    <a:pt x="3718" y="1436"/>
                    <a:pt x="3695" y="1362"/>
                    <a:pt x="3664" y="1288"/>
                  </a:cubicBezTo>
                  <a:cubicBezTo>
                    <a:pt x="3638" y="1215"/>
                    <a:pt x="3604" y="1141"/>
                    <a:pt x="3564" y="1075"/>
                  </a:cubicBezTo>
                  <a:cubicBezTo>
                    <a:pt x="3558" y="1055"/>
                    <a:pt x="3548" y="1038"/>
                    <a:pt x="3538" y="1021"/>
                  </a:cubicBezTo>
                  <a:cubicBezTo>
                    <a:pt x="3531" y="1011"/>
                    <a:pt x="3528" y="1004"/>
                    <a:pt x="3521" y="995"/>
                  </a:cubicBezTo>
                  <a:cubicBezTo>
                    <a:pt x="3468" y="955"/>
                    <a:pt x="3411" y="910"/>
                    <a:pt x="3354" y="870"/>
                  </a:cubicBezTo>
                  <a:cubicBezTo>
                    <a:pt x="3003" y="607"/>
                    <a:pt x="2649" y="346"/>
                    <a:pt x="2295" y="85"/>
                  </a:cubicBezTo>
                  <a:cubicBezTo>
                    <a:pt x="2211" y="62"/>
                    <a:pt x="2125" y="42"/>
                    <a:pt x="2034" y="28"/>
                  </a:cubicBezTo>
                  <a:cubicBezTo>
                    <a:pt x="1912" y="10"/>
                    <a:pt x="1787" y="1"/>
                    <a:pt x="16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1"/>
            <p:cNvSpPr/>
            <p:nvPr/>
          </p:nvSpPr>
          <p:spPr>
            <a:xfrm>
              <a:off x="3744800" y="3001150"/>
              <a:ext cx="223200" cy="166475"/>
            </a:xfrm>
            <a:custGeom>
              <a:rect b="b" l="l" r="r" t="t"/>
              <a:pathLst>
                <a:path extrusionOk="0" h="6659" w="8928">
                  <a:moveTo>
                    <a:pt x="1464" y="0"/>
                  </a:moveTo>
                  <a:cubicBezTo>
                    <a:pt x="903" y="177"/>
                    <a:pt x="368" y="531"/>
                    <a:pt x="1" y="959"/>
                  </a:cubicBezTo>
                  <a:cubicBezTo>
                    <a:pt x="254" y="1155"/>
                    <a:pt x="502" y="1363"/>
                    <a:pt x="746" y="1567"/>
                  </a:cubicBezTo>
                  <a:cubicBezTo>
                    <a:pt x="2877" y="3354"/>
                    <a:pt x="5309" y="4811"/>
                    <a:pt x="7511" y="6511"/>
                  </a:cubicBezTo>
                  <a:cubicBezTo>
                    <a:pt x="7578" y="6561"/>
                    <a:pt x="7641" y="6612"/>
                    <a:pt x="7708" y="6658"/>
                  </a:cubicBezTo>
                  <a:cubicBezTo>
                    <a:pt x="7768" y="6615"/>
                    <a:pt x="7825" y="6568"/>
                    <a:pt x="7885" y="6524"/>
                  </a:cubicBezTo>
                  <a:cubicBezTo>
                    <a:pt x="7919" y="6498"/>
                    <a:pt x="7952" y="6471"/>
                    <a:pt x="7985" y="6444"/>
                  </a:cubicBezTo>
                  <a:cubicBezTo>
                    <a:pt x="8019" y="6418"/>
                    <a:pt x="8052" y="6391"/>
                    <a:pt x="8085" y="6364"/>
                  </a:cubicBezTo>
                  <a:cubicBezTo>
                    <a:pt x="8135" y="6324"/>
                    <a:pt x="8186" y="6284"/>
                    <a:pt x="8232" y="6240"/>
                  </a:cubicBezTo>
                  <a:cubicBezTo>
                    <a:pt x="8249" y="6227"/>
                    <a:pt x="8263" y="6214"/>
                    <a:pt x="8279" y="6197"/>
                  </a:cubicBezTo>
                  <a:cubicBezTo>
                    <a:pt x="8360" y="6127"/>
                    <a:pt x="8436" y="6054"/>
                    <a:pt x="8510" y="5980"/>
                  </a:cubicBezTo>
                  <a:cubicBezTo>
                    <a:pt x="8656" y="5830"/>
                    <a:pt x="8787" y="5666"/>
                    <a:pt x="8897" y="5492"/>
                  </a:cubicBezTo>
                  <a:cubicBezTo>
                    <a:pt x="8907" y="5476"/>
                    <a:pt x="8917" y="5459"/>
                    <a:pt x="8927" y="5442"/>
                  </a:cubicBezTo>
                  <a:cubicBezTo>
                    <a:pt x="8821" y="5365"/>
                    <a:pt x="8713" y="5289"/>
                    <a:pt x="8607" y="5209"/>
                  </a:cubicBezTo>
                  <a:cubicBezTo>
                    <a:pt x="7561" y="4416"/>
                    <a:pt x="6475" y="3665"/>
                    <a:pt x="5393" y="2907"/>
                  </a:cubicBezTo>
                  <a:cubicBezTo>
                    <a:pt x="5379" y="2913"/>
                    <a:pt x="5366" y="2919"/>
                    <a:pt x="5353" y="2927"/>
                  </a:cubicBezTo>
                  <a:cubicBezTo>
                    <a:pt x="5299" y="2956"/>
                    <a:pt x="5242" y="2987"/>
                    <a:pt x="5189" y="3016"/>
                  </a:cubicBezTo>
                  <a:cubicBezTo>
                    <a:pt x="5162" y="3033"/>
                    <a:pt x="5136" y="3047"/>
                    <a:pt x="5108" y="3064"/>
                  </a:cubicBezTo>
                  <a:cubicBezTo>
                    <a:pt x="5055" y="3097"/>
                    <a:pt x="5002" y="3130"/>
                    <a:pt x="4952" y="3164"/>
                  </a:cubicBezTo>
                  <a:cubicBezTo>
                    <a:pt x="4915" y="3187"/>
                    <a:pt x="4875" y="3214"/>
                    <a:pt x="4838" y="3240"/>
                  </a:cubicBezTo>
                  <a:cubicBezTo>
                    <a:pt x="4815" y="3257"/>
                    <a:pt x="4792" y="3274"/>
                    <a:pt x="4768" y="3291"/>
                  </a:cubicBezTo>
                  <a:cubicBezTo>
                    <a:pt x="4755" y="3300"/>
                    <a:pt x="4744" y="3311"/>
                    <a:pt x="4732" y="3317"/>
                  </a:cubicBezTo>
                  <a:cubicBezTo>
                    <a:pt x="4698" y="3344"/>
                    <a:pt x="4664" y="3371"/>
                    <a:pt x="4631" y="3397"/>
                  </a:cubicBezTo>
                  <a:cubicBezTo>
                    <a:pt x="4591" y="3431"/>
                    <a:pt x="4551" y="3465"/>
                    <a:pt x="4514" y="3498"/>
                  </a:cubicBezTo>
                  <a:cubicBezTo>
                    <a:pt x="4497" y="3514"/>
                    <a:pt x="4477" y="3528"/>
                    <a:pt x="4464" y="3541"/>
                  </a:cubicBezTo>
                  <a:cubicBezTo>
                    <a:pt x="4451" y="3551"/>
                    <a:pt x="4441" y="3561"/>
                    <a:pt x="4431" y="3571"/>
                  </a:cubicBezTo>
                  <a:cubicBezTo>
                    <a:pt x="4411" y="3591"/>
                    <a:pt x="4391" y="3608"/>
                    <a:pt x="4371" y="3625"/>
                  </a:cubicBezTo>
                  <a:lnTo>
                    <a:pt x="4331" y="3665"/>
                  </a:lnTo>
                  <a:cubicBezTo>
                    <a:pt x="4320" y="3671"/>
                    <a:pt x="4314" y="3678"/>
                    <a:pt x="4307" y="3685"/>
                  </a:cubicBezTo>
                  <a:cubicBezTo>
                    <a:pt x="4267" y="3721"/>
                    <a:pt x="4240" y="3748"/>
                    <a:pt x="4240" y="3748"/>
                  </a:cubicBezTo>
                  <a:cubicBezTo>
                    <a:pt x="4157" y="3174"/>
                    <a:pt x="4214" y="2606"/>
                    <a:pt x="4170" y="2045"/>
                  </a:cubicBezTo>
                  <a:cubicBezTo>
                    <a:pt x="3372" y="1473"/>
                    <a:pt x="2587" y="892"/>
                    <a:pt x="1825" y="284"/>
                  </a:cubicBezTo>
                  <a:cubicBezTo>
                    <a:pt x="1705" y="190"/>
                    <a:pt x="1585" y="93"/>
                    <a:pt x="1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a:off x="3729600" y="3025125"/>
              <a:ext cx="207900" cy="166625"/>
            </a:xfrm>
            <a:custGeom>
              <a:rect b="b" l="l" r="r" t="t"/>
              <a:pathLst>
                <a:path extrusionOk="0" h="6665" w="8316">
                  <a:moveTo>
                    <a:pt x="609" y="0"/>
                  </a:moveTo>
                  <a:cubicBezTo>
                    <a:pt x="545" y="70"/>
                    <a:pt x="489" y="140"/>
                    <a:pt x="438" y="217"/>
                  </a:cubicBezTo>
                  <a:cubicBezTo>
                    <a:pt x="321" y="384"/>
                    <a:pt x="228" y="561"/>
                    <a:pt x="168" y="738"/>
                  </a:cubicBezTo>
                  <a:cubicBezTo>
                    <a:pt x="101" y="945"/>
                    <a:pt x="57" y="1149"/>
                    <a:pt x="31" y="1349"/>
                  </a:cubicBezTo>
                  <a:cubicBezTo>
                    <a:pt x="28" y="1383"/>
                    <a:pt x="24" y="1413"/>
                    <a:pt x="20" y="1443"/>
                  </a:cubicBezTo>
                  <a:cubicBezTo>
                    <a:pt x="17" y="1490"/>
                    <a:pt x="14" y="1536"/>
                    <a:pt x="11" y="1584"/>
                  </a:cubicBezTo>
                  <a:cubicBezTo>
                    <a:pt x="0" y="1794"/>
                    <a:pt x="4" y="2000"/>
                    <a:pt x="20" y="2211"/>
                  </a:cubicBezTo>
                  <a:cubicBezTo>
                    <a:pt x="1311" y="3260"/>
                    <a:pt x="2703" y="4202"/>
                    <a:pt x="4080" y="5161"/>
                  </a:cubicBezTo>
                  <a:cubicBezTo>
                    <a:pt x="4785" y="5653"/>
                    <a:pt x="5486" y="6147"/>
                    <a:pt x="6168" y="6665"/>
                  </a:cubicBezTo>
                  <a:cubicBezTo>
                    <a:pt x="6302" y="6635"/>
                    <a:pt x="6432" y="6601"/>
                    <a:pt x="6562" y="6568"/>
                  </a:cubicBezTo>
                  <a:cubicBezTo>
                    <a:pt x="6595" y="6558"/>
                    <a:pt x="6629" y="6551"/>
                    <a:pt x="6663" y="6541"/>
                  </a:cubicBezTo>
                  <a:cubicBezTo>
                    <a:pt x="6712" y="6527"/>
                    <a:pt x="6759" y="6515"/>
                    <a:pt x="6809" y="6498"/>
                  </a:cubicBezTo>
                  <a:cubicBezTo>
                    <a:pt x="6843" y="6487"/>
                    <a:pt x="6876" y="6478"/>
                    <a:pt x="6906" y="6467"/>
                  </a:cubicBezTo>
                  <a:cubicBezTo>
                    <a:pt x="7150" y="6390"/>
                    <a:pt x="7391" y="6294"/>
                    <a:pt x="7625" y="6167"/>
                  </a:cubicBezTo>
                  <a:cubicBezTo>
                    <a:pt x="7654" y="6150"/>
                    <a:pt x="7685" y="6134"/>
                    <a:pt x="7718" y="6114"/>
                  </a:cubicBezTo>
                  <a:cubicBezTo>
                    <a:pt x="7825" y="6054"/>
                    <a:pt x="7932" y="5983"/>
                    <a:pt x="8038" y="5903"/>
                  </a:cubicBezTo>
                  <a:cubicBezTo>
                    <a:pt x="8106" y="5856"/>
                    <a:pt x="8172" y="5806"/>
                    <a:pt x="8239" y="5756"/>
                  </a:cubicBezTo>
                  <a:cubicBezTo>
                    <a:pt x="8266" y="5736"/>
                    <a:pt x="8289" y="5719"/>
                    <a:pt x="8316" y="5699"/>
                  </a:cubicBezTo>
                  <a:cubicBezTo>
                    <a:pt x="8249" y="5653"/>
                    <a:pt x="8186" y="5602"/>
                    <a:pt x="8119" y="5552"/>
                  </a:cubicBezTo>
                  <a:cubicBezTo>
                    <a:pt x="5917" y="3852"/>
                    <a:pt x="3485" y="2395"/>
                    <a:pt x="1354" y="608"/>
                  </a:cubicBezTo>
                  <a:cubicBezTo>
                    <a:pt x="1110" y="404"/>
                    <a:pt x="862" y="196"/>
                    <a:pt x="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1"/>
            <p:cNvSpPr/>
            <p:nvPr/>
          </p:nvSpPr>
          <p:spPr>
            <a:xfrm>
              <a:off x="3730100" y="3080400"/>
              <a:ext cx="153700" cy="125550"/>
            </a:xfrm>
            <a:custGeom>
              <a:rect b="b" l="l" r="r" t="t"/>
              <a:pathLst>
                <a:path extrusionOk="0" h="5022" w="6148">
                  <a:moveTo>
                    <a:pt x="0" y="0"/>
                  </a:moveTo>
                  <a:lnTo>
                    <a:pt x="0" y="0"/>
                  </a:lnTo>
                  <a:cubicBezTo>
                    <a:pt x="8" y="90"/>
                    <a:pt x="14" y="181"/>
                    <a:pt x="24" y="271"/>
                  </a:cubicBezTo>
                  <a:cubicBezTo>
                    <a:pt x="31" y="324"/>
                    <a:pt x="37" y="378"/>
                    <a:pt x="44" y="431"/>
                  </a:cubicBezTo>
                  <a:cubicBezTo>
                    <a:pt x="48" y="461"/>
                    <a:pt x="51" y="495"/>
                    <a:pt x="54" y="525"/>
                  </a:cubicBezTo>
                  <a:cubicBezTo>
                    <a:pt x="57" y="555"/>
                    <a:pt x="64" y="585"/>
                    <a:pt x="68" y="619"/>
                  </a:cubicBezTo>
                  <a:cubicBezTo>
                    <a:pt x="71" y="648"/>
                    <a:pt x="74" y="679"/>
                    <a:pt x="81" y="712"/>
                  </a:cubicBezTo>
                  <a:cubicBezTo>
                    <a:pt x="81" y="725"/>
                    <a:pt x="84" y="742"/>
                    <a:pt x="84" y="756"/>
                  </a:cubicBezTo>
                  <a:cubicBezTo>
                    <a:pt x="91" y="802"/>
                    <a:pt x="97" y="849"/>
                    <a:pt x="104" y="896"/>
                  </a:cubicBezTo>
                  <a:cubicBezTo>
                    <a:pt x="108" y="912"/>
                    <a:pt x="108" y="929"/>
                    <a:pt x="111" y="942"/>
                  </a:cubicBezTo>
                  <a:cubicBezTo>
                    <a:pt x="114" y="976"/>
                    <a:pt x="121" y="1006"/>
                    <a:pt x="124" y="1036"/>
                  </a:cubicBezTo>
                  <a:cubicBezTo>
                    <a:pt x="128" y="1069"/>
                    <a:pt x="131" y="1100"/>
                    <a:pt x="138" y="1133"/>
                  </a:cubicBezTo>
                  <a:cubicBezTo>
                    <a:pt x="141" y="1163"/>
                    <a:pt x="144" y="1197"/>
                    <a:pt x="148" y="1226"/>
                  </a:cubicBezTo>
                  <a:cubicBezTo>
                    <a:pt x="151" y="1257"/>
                    <a:pt x="158" y="1290"/>
                    <a:pt x="161" y="1320"/>
                  </a:cubicBezTo>
                  <a:cubicBezTo>
                    <a:pt x="164" y="1353"/>
                    <a:pt x="168" y="1383"/>
                    <a:pt x="171" y="1417"/>
                  </a:cubicBezTo>
                  <a:cubicBezTo>
                    <a:pt x="174" y="1447"/>
                    <a:pt x="178" y="1480"/>
                    <a:pt x="181" y="1513"/>
                  </a:cubicBezTo>
                  <a:cubicBezTo>
                    <a:pt x="184" y="1567"/>
                    <a:pt x="191" y="1621"/>
                    <a:pt x="191" y="1678"/>
                  </a:cubicBezTo>
                  <a:cubicBezTo>
                    <a:pt x="194" y="1731"/>
                    <a:pt x="198" y="1784"/>
                    <a:pt x="198" y="1841"/>
                  </a:cubicBezTo>
                  <a:lnTo>
                    <a:pt x="198" y="2002"/>
                  </a:lnTo>
                  <a:cubicBezTo>
                    <a:pt x="198" y="2111"/>
                    <a:pt x="194" y="2219"/>
                    <a:pt x="188" y="2329"/>
                  </a:cubicBezTo>
                  <a:cubicBezTo>
                    <a:pt x="184" y="2435"/>
                    <a:pt x="181" y="2543"/>
                    <a:pt x="178" y="2650"/>
                  </a:cubicBezTo>
                  <a:cubicBezTo>
                    <a:pt x="1294" y="3455"/>
                    <a:pt x="2440" y="4223"/>
                    <a:pt x="3556" y="5021"/>
                  </a:cubicBezTo>
                  <a:cubicBezTo>
                    <a:pt x="3568" y="5021"/>
                    <a:pt x="3579" y="5018"/>
                    <a:pt x="3588" y="5018"/>
                  </a:cubicBezTo>
                  <a:cubicBezTo>
                    <a:pt x="4017" y="4958"/>
                    <a:pt x="4438" y="4878"/>
                    <a:pt x="4845" y="4757"/>
                  </a:cubicBezTo>
                  <a:cubicBezTo>
                    <a:pt x="4862" y="4754"/>
                    <a:pt x="4879" y="4748"/>
                    <a:pt x="4895" y="4745"/>
                  </a:cubicBezTo>
                  <a:cubicBezTo>
                    <a:pt x="4948" y="4728"/>
                    <a:pt x="5002" y="4714"/>
                    <a:pt x="5055" y="4700"/>
                  </a:cubicBezTo>
                  <a:cubicBezTo>
                    <a:pt x="5109" y="4688"/>
                    <a:pt x="5162" y="4674"/>
                    <a:pt x="5212" y="4660"/>
                  </a:cubicBezTo>
                  <a:cubicBezTo>
                    <a:pt x="5266" y="4648"/>
                    <a:pt x="5320" y="4634"/>
                    <a:pt x="5369" y="4624"/>
                  </a:cubicBezTo>
                  <a:cubicBezTo>
                    <a:pt x="5510" y="4591"/>
                    <a:pt x="5647" y="4560"/>
                    <a:pt x="5784" y="4531"/>
                  </a:cubicBezTo>
                  <a:cubicBezTo>
                    <a:pt x="5821" y="4524"/>
                    <a:pt x="5854" y="4517"/>
                    <a:pt x="5887" y="4510"/>
                  </a:cubicBezTo>
                  <a:cubicBezTo>
                    <a:pt x="5904" y="4507"/>
                    <a:pt x="5921" y="4500"/>
                    <a:pt x="5937" y="4497"/>
                  </a:cubicBezTo>
                  <a:cubicBezTo>
                    <a:pt x="5961" y="4494"/>
                    <a:pt x="5984" y="4487"/>
                    <a:pt x="6007" y="4484"/>
                  </a:cubicBezTo>
                  <a:cubicBezTo>
                    <a:pt x="6021" y="4480"/>
                    <a:pt x="6031" y="4477"/>
                    <a:pt x="6041" y="4477"/>
                  </a:cubicBezTo>
                  <a:cubicBezTo>
                    <a:pt x="6077" y="4467"/>
                    <a:pt x="6111" y="4460"/>
                    <a:pt x="6148" y="4454"/>
                  </a:cubicBezTo>
                  <a:cubicBezTo>
                    <a:pt x="5466" y="3936"/>
                    <a:pt x="4765" y="3442"/>
                    <a:pt x="4060" y="2950"/>
                  </a:cubicBezTo>
                  <a:cubicBezTo>
                    <a:pt x="2683" y="1991"/>
                    <a:pt x="1291" y="104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1"/>
            <p:cNvSpPr/>
            <p:nvPr/>
          </p:nvSpPr>
          <p:spPr>
            <a:xfrm>
              <a:off x="3734525" y="3146625"/>
              <a:ext cx="84475" cy="67275"/>
            </a:xfrm>
            <a:custGeom>
              <a:rect b="b" l="l" r="r" t="t"/>
              <a:pathLst>
                <a:path extrusionOk="0" h="2691" w="3379">
                  <a:moveTo>
                    <a:pt x="1" y="1"/>
                  </a:moveTo>
                  <a:lnTo>
                    <a:pt x="1" y="167"/>
                  </a:lnTo>
                  <a:cubicBezTo>
                    <a:pt x="1" y="198"/>
                    <a:pt x="4" y="227"/>
                    <a:pt x="4" y="261"/>
                  </a:cubicBezTo>
                  <a:cubicBezTo>
                    <a:pt x="7" y="308"/>
                    <a:pt x="7" y="355"/>
                    <a:pt x="14" y="405"/>
                  </a:cubicBezTo>
                  <a:cubicBezTo>
                    <a:pt x="17" y="458"/>
                    <a:pt x="24" y="508"/>
                    <a:pt x="31" y="562"/>
                  </a:cubicBezTo>
                  <a:cubicBezTo>
                    <a:pt x="41" y="642"/>
                    <a:pt x="58" y="722"/>
                    <a:pt x="71" y="802"/>
                  </a:cubicBezTo>
                  <a:cubicBezTo>
                    <a:pt x="175" y="1337"/>
                    <a:pt x="372" y="1871"/>
                    <a:pt x="482" y="2369"/>
                  </a:cubicBezTo>
                  <a:cubicBezTo>
                    <a:pt x="492" y="2420"/>
                    <a:pt x="502" y="2469"/>
                    <a:pt x="512" y="2517"/>
                  </a:cubicBezTo>
                  <a:cubicBezTo>
                    <a:pt x="522" y="2566"/>
                    <a:pt x="528" y="2613"/>
                    <a:pt x="535" y="2663"/>
                  </a:cubicBezTo>
                  <a:cubicBezTo>
                    <a:pt x="540" y="2682"/>
                    <a:pt x="582" y="2691"/>
                    <a:pt x="649" y="2691"/>
                  </a:cubicBezTo>
                  <a:cubicBezTo>
                    <a:pt x="686" y="2691"/>
                    <a:pt x="730" y="2688"/>
                    <a:pt x="779" y="2683"/>
                  </a:cubicBezTo>
                  <a:cubicBezTo>
                    <a:pt x="806" y="2680"/>
                    <a:pt x="833" y="2680"/>
                    <a:pt x="863" y="2677"/>
                  </a:cubicBezTo>
                  <a:cubicBezTo>
                    <a:pt x="899" y="2670"/>
                    <a:pt x="936" y="2666"/>
                    <a:pt x="973" y="2663"/>
                  </a:cubicBezTo>
                  <a:cubicBezTo>
                    <a:pt x="993" y="2660"/>
                    <a:pt x="1017" y="2657"/>
                    <a:pt x="1040" y="2653"/>
                  </a:cubicBezTo>
                  <a:cubicBezTo>
                    <a:pt x="1083" y="2646"/>
                    <a:pt x="1130" y="2640"/>
                    <a:pt x="1174" y="2633"/>
                  </a:cubicBezTo>
                  <a:cubicBezTo>
                    <a:pt x="1187" y="2630"/>
                    <a:pt x="1203" y="2626"/>
                    <a:pt x="1217" y="2626"/>
                  </a:cubicBezTo>
                  <a:cubicBezTo>
                    <a:pt x="1267" y="2617"/>
                    <a:pt x="1314" y="2610"/>
                    <a:pt x="1354" y="2603"/>
                  </a:cubicBezTo>
                  <a:cubicBezTo>
                    <a:pt x="1367" y="2600"/>
                    <a:pt x="1377" y="2600"/>
                    <a:pt x="1390" y="2597"/>
                  </a:cubicBezTo>
                  <a:cubicBezTo>
                    <a:pt x="1401" y="2597"/>
                    <a:pt x="1410" y="2593"/>
                    <a:pt x="1421" y="2593"/>
                  </a:cubicBezTo>
                  <a:cubicBezTo>
                    <a:pt x="1427" y="2589"/>
                    <a:pt x="1430" y="2589"/>
                    <a:pt x="1437" y="2589"/>
                  </a:cubicBezTo>
                  <a:cubicBezTo>
                    <a:pt x="1447" y="2586"/>
                    <a:pt x="1454" y="2586"/>
                    <a:pt x="1464" y="2586"/>
                  </a:cubicBezTo>
                  <a:cubicBezTo>
                    <a:pt x="1481" y="2583"/>
                    <a:pt x="1494" y="2580"/>
                    <a:pt x="1507" y="2577"/>
                  </a:cubicBezTo>
                  <a:lnTo>
                    <a:pt x="1524" y="2577"/>
                  </a:lnTo>
                  <a:cubicBezTo>
                    <a:pt x="1530" y="2573"/>
                    <a:pt x="1534" y="2573"/>
                    <a:pt x="1538" y="2573"/>
                  </a:cubicBezTo>
                  <a:cubicBezTo>
                    <a:pt x="1895" y="2533"/>
                    <a:pt x="2259" y="2503"/>
                    <a:pt x="2620" y="2463"/>
                  </a:cubicBezTo>
                  <a:lnTo>
                    <a:pt x="2921" y="2432"/>
                  </a:lnTo>
                  <a:cubicBezTo>
                    <a:pt x="3011" y="2423"/>
                    <a:pt x="3104" y="2409"/>
                    <a:pt x="3198" y="2399"/>
                  </a:cubicBezTo>
                  <a:cubicBezTo>
                    <a:pt x="3205" y="2396"/>
                    <a:pt x="3211" y="2396"/>
                    <a:pt x="3214" y="2396"/>
                  </a:cubicBezTo>
                  <a:cubicBezTo>
                    <a:pt x="3271" y="2389"/>
                    <a:pt x="3325" y="2383"/>
                    <a:pt x="3379" y="2372"/>
                  </a:cubicBezTo>
                  <a:cubicBezTo>
                    <a:pt x="2263" y="1574"/>
                    <a:pt x="1117" y="80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 name="Google Shape;591;p31"/>
          <p:cNvSpPr txBox="1"/>
          <p:nvPr>
            <p:ph type="ctrTitle"/>
          </p:nvPr>
        </p:nvSpPr>
        <p:spPr>
          <a:xfrm flipH="1">
            <a:off x="4188653" y="941773"/>
            <a:ext cx="954300" cy="78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200"/>
              <a:t>”</a:t>
            </a:r>
            <a:endParaRPr sz="72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95" name="Shape 595"/>
        <p:cNvGrpSpPr/>
        <p:nvPr/>
      </p:nvGrpSpPr>
      <p:grpSpPr>
        <a:xfrm>
          <a:off x="0" y="0"/>
          <a:ext cx="0" cy="0"/>
          <a:chOff x="0" y="0"/>
          <a:chExt cx="0" cy="0"/>
        </a:xfrm>
      </p:grpSpPr>
      <p:sp>
        <p:nvSpPr>
          <p:cNvPr id="596" name="Google Shape;596;p32"/>
          <p:cNvSpPr txBox="1"/>
          <p:nvPr>
            <p:ph type="title"/>
          </p:nvPr>
        </p:nvSpPr>
        <p:spPr>
          <a:xfrm>
            <a:off x="5989675" y="922608"/>
            <a:ext cx="2439300" cy="1598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O</a:t>
            </a:r>
            <a:r>
              <a:rPr lang="en"/>
              <a:t>UR STORY</a:t>
            </a:r>
            <a:endParaRPr/>
          </a:p>
        </p:txBody>
      </p:sp>
      <p:sp>
        <p:nvSpPr>
          <p:cNvPr id="597" name="Google Shape;597;p32"/>
          <p:cNvSpPr txBox="1"/>
          <p:nvPr>
            <p:ph idx="1" type="subTitle"/>
          </p:nvPr>
        </p:nvSpPr>
        <p:spPr>
          <a:xfrm flipH="1">
            <a:off x="4920475" y="3263775"/>
            <a:ext cx="3508500" cy="1293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a bit larger than the Moon</a:t>
            </a:r>
            <a:endParaRPr/>
          </a:p>
        </p:txBody>
      </p:sp>
      <p:sp>
        <p:nvSpPr>
          <p:cNvPr id="598" name="Google Shape;598;p32"/>
          <p:cNvSpPr/>
          <p:nvPr/>
        </p:nvSpPr>
        <p:spPr>
          <a:xfrm>
            <a:off x="1978002" y="974000"/>
            <a:ext cx="51144" cy="50031"/>
          </a:xfrm>
          <a:custGeom>
            <a:rect b="b" l="l" r="r" t="t"/>
            <a:pathLst>
              <a:path extrusionOk="0" h="1349" w="1379">
                <a:moveTo>
                  <a:pt x="695" y="0"/>
                </a:moveTo>
                <a:cubicBezTo>
                  <a:pt x="665" y="0"/>
                  <a:pt x="635" y="4"/>
                  <a:pt x="605" y="13"/>
                </a:cubicBezTo>
                <a:cubicBezTo>
                  <a:pt x="545" y="13"/>
                  <a:pt x="488" y="27"/>
                  <a:pt x="436" y="59"/>
                </a:cubicBezTo>
                <a:cubicBezTo>
                  <a:pt x="352" y="87"/>
                  <a:pt x="282" y="132"/>
                  <a:pt x="219" y="200"/>
                </a:cubicBezTo>
                <a:cubicBezTo>
                  <a:pt x="211" y="206"/>
                  <a:pt x="201" y="217"/>
                  <a:pt x="193" y="228"/>
                </a:cubicBezTo>
                <a:cubicBezTo>
                  <a:pt x="113" y="309"/>
                  <a:pt x="60" y="403"/>
                  <a:pt x="29" y="508"/>
                </a:cubicBezTo>
                <a:cubicBezTo>
                  <a:pt x="4" y="596"/>
                  <a:pt x="0" y="680"/>
                  <a:pt x="18" y="765"/>
                </a:cubicBezTo>
                <a:cubicBezTo>
                  <a:pt x="21" y="849"/>
                  <a:pt x="46" y="930"/>
                  <a:pt x="95" y="1004"/>
                </a:cubicBezTo>
                <a:cubicBezTo>
                  <a:pt x="151" y="1099"/>
                  <a:pt x="229" y="1176"/>
                  <a:pt x="324" y="1233"/>
                </a:cubicBezTo>
                <a:cubicBezTo>
                  <a:pt x="334" y="1240"/>
                  <a:pt x="345" y="1250"/>
                  <a:pt x="355" y="1257"/>
                </a:cubicBezTo>
                <a:cubicBezTo>
                  <a:pt x="408" y="1278"/>
                  <a:pt x="464" y="1303"/>
                  <a:pt x="517" y="1324"/>
                </a:cubicBezTo>
                <a:lnTo>
                  <a:pt x="696" y="1348"/>
                </a:lnTo>
                <a:cubicBezTo>
                  <a:pt x="756" y="1342"/>
                  <a:pt x="816" y="1334"/>
                  <a:pt x="876" y="1324"/>
                </a:cubicBezTo>
                <a:cubicBezTo>
                  <a:pt x="928" y="1303"/>
                  <a:pt x="981" y="1278"/>
                  <a:pt x="1037" y="1257"/>
                </a:cubicBezTo>
                <a:cubicBezTo>
                  <a:pt x="1083" y="1222"/>
                  <a:pt x="1129" y="1187"/>
                  <a:pt x="1171" y="1152"/>
                </a:cubicBezTo>
                <a:lnTo>
                  <a:pt x="1276" y="1014"/>
                </a:lnTo>
                <a:cubicBezTo>
                  <a:pt x="1301" y="962"/>
                  <a:pt x="1322" y="909"/>
                  <a:pt x="1346" y="853"/>
                </a:cubicBezTo>
                <a:cubicBezTo>
                  <a:pt x="1374" y="765"/>
                  <a:pt x="1378" y="674"/>
                  <a:pt x="1357" y="586"/>
                </a:cubicBezTo>
                <a:cubicBezTo>
                  <a:pt x="1357" y="526"/>
                  <a:pt x="1343" y="466"/>
                  <a:pt x="1311" y="414"/>
                </a:cubicBezTo>
                <a:cubicBezTo>
                  <a:pt x="1297" y="357"/>
                  <a:pt x="1265" y="309"/>
                  <a:pt x="1223" y="266"/>
                </a:cubicBezTo>
                <a:cubicBezTo>
                  <a:pt x="1195" y="217"/>
                  <a:pt x="1153" y="174"/>
                  <a:pt x="1104" y="147"/>
                </a:cubicBezTo>
                <a:cubicBezTo>
                  <a:pt x="1062" y="104"/>
                  <a:pt x="1012" y="77"/>
                  <a:pt x="957" y="59"/>
                </a:cubicBezTo>
                <a:cubicBezTo>
                  <a:pt x="903" y="27"/>
                  <a:pt x="847" y="13"/>
                  <a:pt x="784" y="13"/>
                </a:cubicBezTo>
                <a:cubicBezTo>
                  <a:pt x="754" y="4"/>
                  <a:pt x="724" y="0"/>
                  <a:pt x="695" y="0"/>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2"/>
          <p:cNvSpPr/>
          <p:nvPr/>
        </p:nvSpPr>
        <p:spPr>
          <a:xfrm>
            <a:off x="2607260" y="1044058"/>
            <a:ext cx="28965" cy="20509"/>
          </a:xfrm>
          <a:custGeom>
            <a:rect b="b" l="l" r="r" t="t"/>
            <a:pathLst>
              <a:path extrusionOk="0" h="553" w="781">
                <a:moveTo>
                  <a:pt x="281" y="1"/>
                </a:moveTo>
                <a:cubicBezTo>
                  <a:pt x="137" y="1"/>
                  <a:pt x="0" y="127"/>
                  <a:pt x="7" y="275"/>
                </a:cubicBezTo>
                <a:cubicBezTo>
                  <a:pt x="14" y="426"/>
                  <a:pt x="130" y="553"/>
                  <a:pt x="281" y="553"/>
                </a:cubicBezTo>
                <a:lnTo>
                  <a:pt x="499" y="553"/>
                </a:lnTo>
                <a:cubicBezTo>
                  <a:pt x="643" y="553"/>
                  <a:pt x="780" y="426"/>
                  <a:pt x="777" y="275"/>
                </a:cubicBezTo>
                <a:cubicBezTo>
                  <a:pt x="769" y="127"/>
                  <a:pt x="654" y="1"/>
                  <a:pt x="499"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 name="Google Shape;600;p32"/>
          <p:cNvGrpSpPr/>
          <p:nvPr/>
        </p:nvGrpSpPr>
        <p:grpSpPr>
          <a:xfrm>
            <a:off x="1073263" y="1234382"/>
            <a:ext cx="2963139" cy="2875946"/>
            <a:chOff x="1031950" y="1071428"/>
            <a:chExt cx="3451933" cy="3350356"/>
          </a:xfrm>
        </p:grpSpPr>
        <p:sp>
          <p:nvSpPr>
            <p:cNvPr id="601" name="Google Shape;601;p32"/>
            <p:cNvSpPr/>
            <p:nvPr/>
          </p:nvSpPr>
          <p:spPr>
            <a:xfrm>
              <a:off x="1101563" y="1071428"/>
              <a:ext cx="2991329" cy="3067433"/>
            </a:xfrm>
            <a:custGeom>
              <a:rect b="b" l="l" r="r" t="t"/>
              <a:pathLst>
                <a:path extrusionOk="0" h="82708" w="80656">
                  <a:moveTo>
                    <a:pt x="49621" y="1"/>
                  </a:moveTo>
                  <a:cubicBezTo>
                    <a:pt x="48072" y="1"/>
                    <a:pt x="46525" y="208"/>
                    <a:pt x="45063" y="612"/>
                  </a:cubicBezTo>
                  <a:cubicBezTo>
                    <a:pt x="42681" y="1273"/>
                    <a:pt x="40446" y="2380"/>
                    <a:pt x="38397" y="3761"/>
                  </a:cubicBezTo>
                  <a:cubicBezTo>
                    <a:pt x="38874" y="3662"/>
                    <a:pt x="39377" y="3613"/>
                    <a:pt x="39894" y="3613"/>
                  </a:cubicBezTo>
                  <a:cubicBezTo>
                    <a:pt x="41563" y="3613"/>
                    <a:pt x="43341" y="4144"/>
                    <a:pt x="44585" y="5261"/>
                  </a:cubicBezTo>
                  <a:cubicBezTo>
                    <a:pt x="45949" y="3540"/>
                    <a:pt x="47819" y="2408"/>
                    <a:pt x="49923" y="2408"/>
                  </a:cubicBezTo>
                  <a:cubicBezTo>
                    <a:pt x="50429" y="2408"/>
                    <a:pt x="50950" y="2475"/>
                    <a:pt x="51480" y="2612"/>
                  </a:cubicBezTo>
                  <a:cubicBezTo>
                    <a:pt x="54545" y="3417"/>
                    <a:pt x="57113" y="6618"/>
                    <a:pt x="57982" y="9844"/>
                  </a:cubicBezTo>
                  <a:lnTo>
                    <a:pt x="58003" y="9844"/>
                  </a:lnTo>
                  <a:cubicBezTo>
                    <a:pt x="60420" y="9844"/>
                    <a:pt x="61475" y="13523"/>
                    <a:pt x="62287" y="15548"/>
                  </a:cubicBezTo>
                  <a:cubicBezTo>
                    <a:pt x="62364" y="15741"/>
                    <a:pt x="62441" y="15931"/>
                    <a:pt x="62525" y="16120"/>
                  </a:cubicBezTo>
                  <a:cubicBezTo>
                    <a:pt x="63359" y="18000"/>
                    <a:pt x="64420" y="19765"/>
                    <a:pt x="65210" y="21648"/>
                  </a:cubicBezTo>
                  <a:cubicBezTo>
                    <a:pt x="65203" y="21656"/>
                    <a:pt x="65193" y="21666"/>
                    <a:pt x="65186" y="21673"/>
                  </a:cubicBezTo>
                  <a:cubicBezTo>
                    <a:pt x="65312" y="21975"/>
                    <a:pt x="65432" y="22285"/>
                    <a:pt x="65541" y="22594"/>
                  </a:cubicBezTo>
                  <a:cubicBezTo>
                    <a:pt x="65657" y="22913"/>
                    <a:pt x="65766" y="23237"/>
                    <a:pt x="65860" y="23563"/>
                  </a:cubicBezTo>
                  <a:cubicBezTo>
                    <a:pt x="66781" y="26747"/>
                    <a:pt x="65850" y="29618"/>
                    <a:pt x="64486" y="32483"/>
                  </a:cubicBezTo>
                  <a:cubicBezTo>
                    <a:pt x="63643" y="34250"/>
                    <a:pt x="62884" y="36000"/>
                    <a:pt x="62287" y="37867"/>
                  </a:cubicBezTo>
                  <a:cubicBezTo>
                    <a:pt x="61809" y="39360"/>
                    <a:pt x="61341" y="40871"/>
                    <a:pt x="60624" y="42256"/>
                  </a:cubicBezTo>
                  <a:cubicBezTo>
                    <a:pt x="60565" y="42284"/>
                    <a:pt x="60501" y="42312"/>
                    <a:pt x="60441" y="42340"/>
                  </a:cubicBezTo>
                  <a:cubicBezTo>
                    <a:pt x="60396" y="42425"/>
                    <a:pt x="60350" y="42509"/>
                    <a:pt x="60301" y="42593"/>
                  </a:cubicBezTo>
                  <a:cubicBezTo>
                    <a:pt x="60280" y="42632"/>
                    <a:pt x="60259" y="42667"/>
                    <a:pt x="60238" y="42706"/>
                  </a:cubicBezTo>
                  <a:cubicBezTo>
                    <a:pt x="59929" y="43229"/>
                    <a:pt x="59577" y="43739"/>
                    <a:pt x="59191" y="44220"/>
                  </a:cubicBezTo>
                  <a:cubicBezTo>
                    <a:pt x="58555" y="45015"/>
                    <a:pt x="57817" y="45742"/>
                    <a:pt x="57012" y="46353"/>
                  </a:cubicBezTo>
                  <a:cubicBezTo>
                    <a:pt x="57071" y="46898"/>
                    <a:pt x="57134" y="47443"/>
                    <a:pt x="57202" y="47988"/>
                  </a:cubicBezTo>
                  <a:cubicBezTo>
                    <a:pt x="57377" y="49453"/>
                    <a:pt x="57567" y="50911"/>
                    <a:pt x="57771" y="52366"/>
                  </a:cubicBezTo>
                  <a:cubicBezTo>
                    <a:pt x="57820" y="52700"/>
                    <a:pt x="57869" y="53037"/>
                    <a:pt x="57919" y="53375"/>
                  </a:cubicBezTo>
                  <a:cubicBezTo>
                    <a:pt x="57974" y="53758"/>
                    <a:pt x="58031" y="54141"/>
                    <a:pt x="58091" y="54524"/>
                  </a:cubicBezTo>
                  <a:cubicBezTo>
                    <a:pt x="58136" y="54823"/>
                    <a:pt x="58182" y="55125"/>
                    <a:pt x="58227" y="55423"/>
                  </a:cubicBezTo>
                  <a:lnTo>
                    <a:pt x="58227" y="55427"/>
                  </a:lnTo>
                  <a:cubicBezTo>
                    <a:pt x="58516" y="57219"/>
                    <a:pt x="58821" y="59005"/>
                    <a:pt x="59166" y="60776"/>
                  </a:cubicBezTo>
                  <a:lnTo>
                    <a:pt x="59166" y="60779"/>
                  </a:lnTo>
                  <a:cubicBezTo>
                    <a:pt x="59215" y="61036"/>
                    <a:pt x="59264" y="61296"/>
                    <a:pt x="59317" y="61553"/>
                  </a:cubicBezTo>
                  <a:cubicBezTo>
                    <a:pt x="59353" y="61725"/>
                    <a:pt x="59387" y="61893"/>
                    <a:pt x="59423" y="62065"/>
                  </a:cubicBezTo>
                  <a:cubicBezTo>
                    <a:pt x="59440" y="62150"/>
                    <a:pt x="59454" y="62237"/>
                    <a:pt x="59471" y="62322"/>
                  </a:cubicBezTo>
                  <a:cubicBezTo>
                    <a:pt x="59489" y="62406"/>
                    <a:pt x="59507" y="62495"/>
                    <a:pt x="59525" y="62582"/>
                  </a:cubicBezTo>
                  <a:cubicBezTo>
                    <a:pt x="59552" y="62701"/>
                    <a:pt x="59577" y="62821"/>
                    <a:pt x="59606" y="62944"/>
                  </a:cubicBezTo>
                  <a:cubicBezTo>
                    <a:pt x="59622" y="63046"/>
                    <a:pt x="59644" y="63152"/>
                    <a:pt x="59669" y="63257"/>
                  </a:cubicBezTo>
                  <a:cubicBezTo>
                    <a:pt x="59693" y="63373"/>
                    <a:pt x="59718" y="63492"/>
                    <a:pt x="59742" y="63608"/>
                  </a:cubicBezTo>
                  <a:cubicBezTo>
                    <a:pt x="59908" y="64375"/>
                    <a:pt x="60076" y="65140"/>
                    <a:pt x="60255" y="65903"/>
                  </a:cubicBezTo>
                  <a:lnTo>
                    <a:pt x="60259" y="65903"/>
                  </a:lnTo>
                  <a:cubicBezTo>
                    <a:pt x="60519" y="67028"/>
                    <a:pt x="60796" y="68146"/>
                    <a:pt x="61092" y="69259"/>
                  </a:cubicBezTo>
                  <a:cubicBezTo>
                    <a:pt x="61095" y="69270"/>
                    <a:pt x="61095" y="69280"/>
                    <a:pt x="61098" y="69294"/>
                  </a:cubicBezTo>
                  <a:lnTo>
                    <a:pt x="60997" y="69466"/>
                  </a:lnTo>
                  <a:lnTo>
                    <a:pt x="60621" y="70096"/>
                  </a:lnTo>
                  <a:lnTo>
                    <a:pt x="60621" y="70099"/>
                  </a:lnTo>
                  <a:lnTo>
                    <a:pt x="60621" y="70102"/>
                  </a:lnTo>
                  <a:cubicBezTo>
                    <a:pt x="60344" y="70538"/>
                    <a:pt x="60055" y="70963"/>
                    <a:pt x="59753" y="71372"/>
                  </a:cubicBezTo>
                  <a:cubicBezTo>
                    <a:pt x="58699" y="72794"/>
                    <a:pt x="57479" y="74032"/>
                    <a:pt x="55968" y="75036"/>
                  </a:cubicBezTo>
                  <a:cubicBezTo>
                    <a:pt x="53789" y="76481"/>
                    <a:pt x="51284" y="77360"/>
                    <a:pt x="48729" y="77728"/>
                  </a:cubicBezTo>
                  <a:cubicBezTo>
                    <a:pt x="48726" y="77728"/>
                    <a:pt x="48718" y="77732"/>
                    <a:pt x="48715" y="77732"/>
                  </a:cubicBezTo>
                  <a:cubicBezTo>
                    <a:pt x="47632" y="77887"/>
                    <a:pt x="46543" y="77957"/>
                    <a:pt x="45453" y="77957"/>
                  </a:cubicBezTo>
                  <a:cubicBezTo>
                    <a:pt x="43770" y="77957"/>
                    <a:pt x="42084" y="77788"/>
                    <a:pt x="40418" y="77511"/>
                  </a:cubicBezTo>
                  <a:cubicBezTo>
                    <a:pt x="39865" y="77419"/>
                    <a:pt x="39283" y="77321"/>
                    <a:pt x="38685" y="77212"/>
                  </a:cubicBezTo>
                  <a:cubicBezTo>
                    <a:pt x="38260" y="77131"/>
                    <a:pt x="37831" y="77047"/>
                    <a:pt x="37398" y="76948"/>
                  </a:cubicBezTo>
                  <a:cubicBezTo>
                    <a:pt x="37079" y="76878"/>
                    <a:pt x="36759" y="76801"/>
                    <a:pt x="36443" y="76713"/>
                  </a:cubicBezTo>
                  <a:lnTo>
                    <a:pt x="36440" y="76713"/>
                  </a:lnTo>
                  <a:lnTo>
                    <a:pt x="36433" y="76710"/>
                  </a:lnTo>
                  <a:cubicBezTo>
                    <a:pt x="36250" y="76660"/>
                    <a:pt x="36067" y="76608"/>
                    <a:pt x="35885" y="76554"/>
                  </a:cubicBezTo>
                  <a:cubicBezTo>
                    <a:pt x="34510" y="76133"/>
                    <a:pt x="33203" y="75550"/>
                    <a:pt x="32184" y="74671"/>
                  </a:cubicBezTo>
                  <a:cubicBezTo>
                    <a:pt x="32177" y="74668"/>
                    <a:pt x="32174" y="74661"/>
                    <a:pt x="32166" y="74657"/>
                  </a:cubicBezTo>
                  <a:cubicBezTo>
                    <a:pt x="32163" y="74653"/>
                    <a:pt x="32159" y="74650"/>
                    <a:pt x="32156" y="74643"/>
                  </a:cubicBezTo>
                  <a:cubicBezTo>
                    <a:pt x="32124" y="74608"/>
                    <a:pt x="32106" y="74566"/>
                    <a:pt x="32103" y="74527"/>
                  </a:cubicBezTo>
                  <a:lnTo>
                    <a:pt x="32103" y="74509"/>
                  </a:lnTo>
                  <a:cubicBezTo>
                    <a:pt x="32103" y="74478"/>
                    <a:pt x="32110" y="74442"/>
                    <a:pt x="32127" y="74411"/>
                  </a:cubicBezTo>
                  <a:cubicBezTo>
                    <a:pt x="32145" y="74383"/>
                    <a:pt x="32169" y="74355"/>
                    <a:pt x="32198" y="74330"/>
                  </a:cubicBezTo>
                  <a:cubicBezTo>
                    <a:pt x="32190" y="74313"/>
                    <a:pt x="32184" y="74292"/>
                    <a:pt x="32180" y="74267"/>
                  </a:cubicBezTo>
                  <a:cubicBezTo>
                    <a:pt x="32180" y="74249"/>
                    <a:pt x="32177" y="74232"/>
                    <a:pt x="32177" y="74214"/>
                  </a:cubicBezTo>
                  <a:cubicBezTo>
                    <a:pt x="32180" y="74197"/>
                    <a:pt x="32180" y="74183"/>
                    <a:pt x="32180" y="74168"/>
                  </a:cubicBezTo>
                  <a:cubicBezTo>
                    <a:pt x="32219" y="73037"/>
                    <a:pt x="32240" y="71902"/>
                    <a:pt x="32244" y="70764"/>
                  </a:cubicBezTo>
                  <a:cubicBezTo>
                    <a:pt x="32247" y="69959"/>
                    <a:pt x="32244" y="69153"/>
                    <a:pt x="32229" y="68345"/>
                  </a:cubicBezTo>
                  <a:cubicBezTo>
                    <a:pt x="32226" y="68124"/>
                    <a:pt x="32222" y="67906"/>
                    <a:pt x="32216" y="67688"/>
                  </a:cubicBezTo>
                  <a:cubicBezTo>
                    <a:pt x="32205" y="67150"/>
                    <a:pt x="32190" y="66616"/>
                    <a:pt x="32169" y="66075"/>
                  </a:cubicBezTo>
                  <a:cubicBezTo>
                    <a:pt x="32078" y="63450"/>
                    <a:pt x="31895" y="60811"/>
                    <a:pt x="31621" y="58172"/>
                  </a:cubicBezTo>
                  <a:cubicBezTo>
                    <a:pt x="31611" y="58084"/>
                    <a:pt x="31604" y="57999"/>
                    <a:pt x="31593" y="57915"/>
                  </a:cubicBezTo>
                  <a:cubicBezTo>
                    <a:pt x="31544" y="57448"/>
                    <a:pt x="31491" y="56980"/>
                    <a:pt x="31436" y="56513"/>
                  </a:cubicBezTo>
                  <a:cubicBezTo>
                    <a:pt x="31428" y="56432"/>
                    <a:pt x="31418" y="56351"/>
                    <a:pt x="31407" y="56270"/>
                  </a:cubicBezTo>
                  <a:lnTo>
                    <a:pt x="31407" y="56253"/>
                  </a:lnTo>
                  <a:cubicBezTo>
                    <a:pt x="31386" y="56113"/>
                    <a:pt x="31368" y="55972"/>
                    <a:pt x="31351" y="55832"/>
                  </a:cubicBezTo>
                  <a:cubicBezTo>
                    <a:pt x="31210" y="54707"/>
                    <a:pt x="31056" y="53586"/>
                    <a:pt x="30880" y="52465"/>
                  </a:cubicBezTo>
                  <a:cubicBezTo>
                    <a:pt x="30806" y="52001"/>
                    <a:pt x="30732" y="51534"/>
                    <a:pt x="30655" y="51073"/>
                  </a:cubicBezTo>
                  <a:cubicBezTo>
                    <a:pt x="30563" y="51049"/>
                    <a:pt x="30476" y="51020"/>
                    <a:pt x="30388" y="50992"/>
                  </a:cubicBezTo>
                  <a:cubicBezTo>
                    <a:pt x="28455" y="50339"/>
                    <a:pt x="27193" y="48181"/>
                    <a:pt x="26312" y="46185"/>
                  </a:cubicBezTo>
                  <a:cubicBezTo>
                    <a:pt x="26283" y="46115"/>
                    <a:pt x="26252" y="46048"/>
                    <a:pt x="26223" y="45977"/>
                  </a:cubicBezTo>
                  <a:cubicBezTo>
                    <a:pt x="26220" y="45974"/>
                    <a:pt x="26217" y="45967"/>
                    <a:pt x="26217" y="45964"/>
                  </a:cubicBezTo>
                  <a:cubicBezTo>
                    <a:pt x="26178" y="45872"/>
                    <a:pt x="26139" y="45784"/>
                    <a:pt x="26104" y="45696"/>
                  </a:cubicBezTo>
                  <a:cubicBezTo>
                    <a:pt x="26062" y="45598"/>
                    <a:pt x="26020" y="45500"/>
                    <a:pt x="25978" y="45398"/>
                  </a:cubicBezTo>
                  <a:cubicBezTo>
                    <a:pt x="25795" y="44947"/>
                    <a:pt x="25602" y="44512"/>
                    <a:pt x="25394" y="44090"/>
                  </a:cubicBezTo>
                  <a:cubicBezTo>
                    <a:pt x="24864" y="43046"/>
                    <a:pt x="24259" y="42066"/>
                    <a:pt x="23574" y="41075"/>
                  </a:cubicBezTo>
                  <a:cubicBezTo>
                    <a:pt x="22689" y="39799"/>
                    <a:pt x="21943" y="38495"/>
                    <a:pt x="21479" y="36988"/>
                  </a:cubicBezTo>
                  <a:cubicBezTo>
                    <a:pt x="21476" y="36981"/>
                    <a:pt x="21472" y="36974"/>
                    <a:pt x="21472" y="36967"/>
                  </a:cubicBezTo>
                  <a:cubicBezTo>
                    <a:pt x="21441" y="36876"/>
                    <a:pt x="21412" y="36784"/>
                    <a:pt x="21385" y="36693"/>
                  </a:cubicBezTo>
                  <a:cubicBezTo>
                    <a:pt x="21279" y="36345"/>
                    <a:pt x="21184" y="35994"/>
                    <a:pt x="21104" y="35639"/>
                  </a:cubicBezTo>
                  <a:cubicBezTo>
                    <a:pt x="20523" y="33172"/>
                    <a:pt x="20442" y="30603"/>
                    <a:pt x="19961" y="28093"/>
                  </a:cubicBezTo>
                  <a:cubicBezTo>
                    <a:pt x="19905" y="27834"/>
                    <a:pt x="19845" y="27577"/>
                    <a:pt x="19782" y="27317"/>
                  </a:cubicBezTo>
                  <a:cubicBezTo>
                    <a:pt x="19448" y="25985"/>
                    <a:pt x="18953" y="24671"/>
                    <a:pt x="18535" y="23342"/>
                  </a:cubicBezTo>
                  <a:lnTo>
                    <a:pt x="18587" y="23342"/>
                  </a:lnTo>
                  <a:cubicBezTo>
                    <a:pt x="18194" y="22091"/>
                    <a:pt x="17857" y="20833"/>
                    <a:pt x="17779" y="19533"/>
                  </a:cubicBezTo>
                  <a:cubicBezTo>
                    <a:pt x="17744" y="18981"/>
                    <a:pt x="17758" y="18419"/>
                    <a:pt x="17831" y="17849"/>
                  </a:cubicBezTo>
                  <a:cubicBezTo>
                    <a:pt x="17870" y="17547"/>
                    <a:pt x="17927" y="17245"/>
                    <a:pt x="17997" y="16946"/>
                  </a:cubicBezTo>
                  <a:cubicBezTo>
                    <a:pt x="18240" y="15924"/>
                    <a:pt x="18654" y="14936"/>
                    <a:pt x="19220" y="14062"/>
                  </a:cubicBezTo>
                  <a:cubicBezTo>
                    <a:pt x="18535" y="13963"/>
                    <a:pt x="17849" y="13851"/>
                    <a:pt x="17168" y="13734"/>
                  </a:cubicBezTo>
                  <a:cubicBezTo>
                    <a:pt x="15385" y="13436"/>
                    <a:pt x="13611" y="13137"/>
                    <a:pt x="11882" y="13137"/>
                  </a:cubicBezTo>
                  <a:cubicBezTo>
                    <a:pt x="9679" y="13137"/>
                    <a:pt x="7546" y="13622"/>
                    <a:pt x="5564" y="15207"/>
                  </a:cubicBezTo>
                  <a:cubicBezTo>
                    <a:pt x="1" y="19645"/>
                    <a:pt x="288" y="27591"/>
                    <a:pt x="2977" y="33498"/>
                  </a:cubicBezTo>
                  <a:cubicBezTo>
                    <a:pt x="3827" y="35368"/>
                    <a:pt x="4889" y="37129"/>
                    <a:pt x="6041" y="38826"/>
                  </a:cubicBezTo>
                  <a:cubicBezTo>
                    <a:pt x="7219" y="40562"/>
                    <a:pt x="8638" y="42175"/>
                    <a:pt x="9633" y="44024"/>
                  </a:cubicBezTo>
                  <a:cubicBezTo>
                    <a:pt x="10596" y="45812"/>
                    <a:pt x="11056" y="48318"/>
                    <a:pt x="9507" y="49949"/>
                  </a:cubicBezTo>
                  <a:cubicBezTo>
                    <a:pt x="8427" y="51076"/>
                    <a:pt x="6625" y="50964"/>
                    <a:pt x="6309" y="52770"/>
                  </a:cubicBezTo>
                  <a:cubicBezTo>
                    <a:pt x="6133" y="53758"/>
                    <a:pt x="6302" y="54879"/>
                    <a:pt x="6541" y="55954"/>
                  </a:cubicBezTo>
                  <a:cubicBezTo>
                    <a:pt x="8248" y="56710"/>
                    <a:pt x="9992" y="57378"/>
                    <a:pt x="11770" y="57957"/>
                  </a:cubicBezTo>
                  <a:cubicBezTo>
                    <a:pt x="13787" y="58615"/>
                    <a:pt x="15888" y="58980"/>
                    <a:pt x="17899" y="59623"/>
                  </a:cubicBezTo>
                  <a:cubicBezTo>
                    <a:pt x="19480" y="60133"/>
                    <a:pt x="19420" y="61556"/>
                    <a:pt x="19687" y="63004"/>
                  </a:cubicBezTo>
                  <a:lnTo>
                    <a:pt x="20960" y="69906"/>
                  </a:lnTo>
                  <a:cubicBezTo>
                    <a:pt x="21159" y="71006"/>
                    <a:pt x="21437" y="72123"/>
                    <a:pt x="21557" y="73237"/>
                  </a:cubicBezTo>
                  <a:cubicBezTo>
                    <a:pt x="21606" y="73722"/>
                    <a:pt x="21652" y="74144"/>
                    <a:pt x="21339" y="74556"/>
                  </a:cubicBezTo>
                  <a:cubicBezTo>
                    <a:pt x="20854" y="75188"/>
                    <a:pt x="19758" y="75433"/>
                    <a:pt x="19044" y="75683"/>
                  </a:cubicBezTo>
                  <a:cubicBezTo>
                    <a:pt x="18499" y="75873"/>
                    <a:pt x="17944" y="76038"/>
                    <a:pt x="17385" y="76182"/>
                  </a:cubicBezTo>
                  <a:cubicBezTo>
                    <a:pt x="17716" y="76505"/>
                    <a:pt x="18053" y="76822"/>
                    <a:pt x="18397" y="77135"/>
                  </a:cubicBezTo>
                  <a:cubicBezTo>
                    <a:pt x="18426" y="77159"/>
                    <a:pt x="18457" y="77170"/>
                    <a:pt x="18485" y="77170"/>
                  </a:cubicBezTo>
                  <a:cubicBezTo>
                    <a:pt x="18552" y="77170"/>
                    <a:pt x="18608" y="77120"/>
                    <a:pt x="18626" y="77060"/>
                  </a:cubicBezTo>
                  <a:cubicBezTo>
                    <a:pt x="21033" y="78945"/>
                    <a:pt x="24231" y="79876"/>
                    <a:pt x="27159" y="80526"/>
                  </a:cubicBezTo>
                  <a:cubicBezTo>
                    <a:pt x="30711" y="81310"/>
                    <a:pt x="34366" y="81731"/>
                    <a:pt x="37982" y="82111"/>
                  </a:cubicBezTo>
                  <a:cubicBezTo>
                    <a:pt x="41447" y="82476"/>
                    <a:pt x="44940" y="82708"/>
                    <a:pt x="48426" y="82708"/>
                  </a:cubicBezTo>
                  <a:cubicBezTo>
                    <a:pt x="52791" y="82708"/>
                    <a:pt x="57145" y="82346"/>
                    <a:pt x="61426" y="81433"/>
                  </a:cubicBezTo>
                  <a:cubicBezTo>
                    <a:pt x="64029" y="80877"/>
                    <a:pt x="67378" y="80210"/>
                    <a:pt x="69263" y="78115"/>
                  </a:cubicBezTo>
                  <a:cubicBezTo>
                    <a:pt x="69294" y="78122"/>
                    <a:pt x="69322" y="78129"/>
                    <a:pt x="69354" y="78129"/>
                  </a:cubicBezTo>
                  <a:cubicBezTo>
                    <a:pt x="69459" y="78129"/>
                    <a:pt x="69561" y="78073"/>
                    <a:pt x="69621" y="77943"/>
                  </a:cubicBezTo>
                  <a:cubicBezTo>
                    <a:pt x="69754" y="77647"/>
                    <a:pt x="69881" y="77352"/>
                    <a:pt x="70014" y="77057"/>
                  </a:cubicBezTo>
                  <a:cubicBezTo>
                    <a:pt x="70071" y="76952"/>
                    <a:pt x="70127" y="76846"/>
                    <a:pt x="70176" y="76737"/>
                  </a:cubicBezTo>
                  <a:cubicBezTo>
                    <a:pt x="70194" y="76699"/>
                    <a:pt x="70204" y="76660"/>
                    <a:pt x="70207" y="76622"/>
                  </a:cubicBezTo>
                  <a:cubicBezTo>
                    <a:pt x="71185" y="74436"/>
                    <a:pt x="72137" y="72236"/>
                    <a:pt x="73058" y="70026"/>
                  </a:cubicBezTo>
                  <a:lnTo>
                    <a:pt x="73058" y="70026"/>
                  </a:lnTo>
                  <a:cubicBezTo>
                    <a:pt x="72872" y="70039"/>
                    <a:pt x="72689" y="70050"/>
                    <a:pt x="72506" y="70050"/>
                  </a:cubicBezTo>
                  <a:cubicBezTo>
                    <a:pt x="72484" y="70050"/>
                    <a:pt x="72468" y="70050"/>
                    <a:pt x="72447" y="70047"/>
                  </a:cubicBezTo>
                  <a:cubicBezTo>
                    <a:pt x="72429" y="70050"/>
                    <a:pt x="72411" y="70050"/>
                    <a:pt x="72393" y="70050"/>
                  </a:cubicBezTo>
                  <a:cubicBezTo>
                    <a:pt x="72080" y="70050"/>
                    <a:pt x="71775" y="70026"/>
                    <a:pt x="71480" y="69969"/>
                  </a:cubicBezTo>
                  <a:cubicBezTo>
                    <a:pt x="71118" y="69906"/>
                    <a:pt x="71089" y="69382"/>
                    <a:pt x="71459" y="69315"/>
                  </a:cubicBezTo>
                  <a:cubicBezTo>
                    <a:pt x="71406" y="69196"/>
                    <a:pt x="71367" y="69066"/>
                    <a:pt x="71339" y="68939"/>
                  </a:cubicBezTo>
                  <a:cubicBezTo>
                    <a:pt x="70492" y="65847"/>
                    <a:pt x="69705" y="62751"/>
                    <a:pt x="69055" y="59609"/>
                  </a:cubicBezTo>
                  <a:cubicBezTo>
                    <a:pt x="68731" y="58046"/>
                    <a:pt x="68454" y="56474"/>
                    <a:pt x="68191" y="54904"/>
                  </a:cubicBezTo>
                  <a:cubicBezTo>
                    <a:pt x="68035" y="53990"/>
                    <a:pt x="67808" y="53129"/>
                    <a:pt x="68672" y="52546"/>
                  </a:cubicBezTo>
                  <a:cubicBezTo>
                    <a:pt x="68971" y="52342"/>
                    <a:pt x="69312" y="52173"/>
                    <a:pt x="69670" y="52022"/>
                  </a:cubicBezTo>
                  <a:cubicBezTo>
                    <a:pt x="69684" y="52029"/>
                    <a:pt x="69701" y="52036"/>
                    <a:pt x="69716" y="52046"/>
                  </a:cubicBezTo>
                  <a:cubicBezTo>
                    <a:pt x="70671" y="51631"/>
                    <a:pt x="71779" y="51362"/>
                    <a:pt x="72682" y="50978"/>
                  </a:cubicBezTo>
                  <a:cubicBezTo>
                    <a:pt x="74014" y="50413"/>
                    <a:pt x="75328" y="49808"/>
                    <a:pt x="76617" y="49148"/>
                  </a:cubicBezTo>
                  <a:cubicBezTo>
                    <a:pt x="77995" y="48444"/>
                    <a:pt x="79341" y="47678"/>
                    <a:pt x="80655" y="46866"/>
                  </a:cubicBezTo>
                  <a:cubicBezTo>
                    <a:pt x="80469" y="45669"/>
                    <a:pt x="79907" y="44572"/>
                    <a:pt x="78733" y="43746"/>
                  </a:cubicBezTo>
                  <a:cubicBezTo>
                    <a:pt x="77574" y="42927"/>
                    <a:pt x="76192" y="42512"/>
                    <a:pt x="74980" y="41792"/>
                  </a:cubicBezTo>
                  <a:cubicBezTo>
                    <a:pt x="74337" y="41409"/>
                    <a:pt x="73729" y="40934"/>
                    <a:pt x="73420" y="40235"/>
                  </a:cubicBezTo>
                  <a:cubicBezTo>
                    <a:pt x="72854" y="38970"/>
                    <a:pt x="73459" y="37631"/>
                    <a:pt x="73986" y="36464"/>
                  </a:cubicBezTo>
                  <a:cubicBezTo>
                    <a:pt x="74987" y="34250"/>
                    <a:pt x="76023" y="32051"/>
                    <a:pt x="77043" y="29844"/>
                  </a:cubicBezTo>
                  <a:cubicBezTo>
                    <a:pt x="77872" y="28045"/>
                    <a:pt x="78747" y="26252"/>
                    <a:pt x="79285" y="24340"/>
                  </a:cubicBezTo>
                  <a:cubicBezTo>
                    <a:pt x="80143" y="21286"/>
                    <a:pt x="79879" y="17924"/>
                    <a:pt x="77081" y="15987"/>
                  </a:cubicBezTo>
                  <a:cubicBezTo>
                    <a:pt x="74769" y="14385"/>
                    <a:pt x="71779" y="14180"/>
                    <a:pt x="69129" y="13488"/>
                  </a:cubicBezTo>
                  <a:cubicBezTo>
                    <a:pt x="67642" y="13098"/>
                    <a:pt x="66149" y="12568"/>
                    <a:pt x="64992" y="11524"/>
                  </a:cubicBezTo>
                  <a:cubicBezTo>
                    <a:pt x="63594" y="10259"/>
                    <a:pt x="63165" y="8403"/>
                    <a:pt x="62297" y="6801"/>
                  </a:cubicBezTo>
                  <a:cubicBezTo>
                    <a:pt x="59799" y="2194"/>
                    <a:pt x="54685" y="1"/>
                    <a:pt x="49621" y="1"/>
                  </a:cubicBezTo>
                  <a:close/>
                </a:path>
              </a:pathLst>
            </a:custGeom>
            <a:solidFill>
              <a:srgbClr val="EBE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2"/>
            <p:cNvSpPr/>
            <p:nvPr/>
          </p:nvSpPr>
          <p:spPr>
            <a:xfrm>
              <a:off x="3572078" y="2257081"/>
              <a:ext cx="234764" cy="247262"/>
            </a:xfrm>
            <a:custGeom>
              <a:rect b="b" l="l" r="r" t="t"/>
              <a:pathLst>
                <a:path extrusionOk="0" h="6667" w="6330">
                  <a:moveTo>
                    <a:pt x="3167" y="0"/>
                  </a:moveTo>
                  <a:lnTo>
                    <a:pt x="2401" y="2566"/>
                  </a:lnTo>
                  <a:lnTo>
                    <a:pt x="0" y="3332"/>
                  </a:lnTo>
                  <a:lnTo>
                    <a:pt x="2401" y="4098"/>
                  </a:lnTo>
                  <a:lnTo>
                    <a:pt x="3163" y="6667"/>
                  </a:lnTo>
                  <a:lnTo>
                    <a:pt x="3933" y="4098"/>
                  </a:lnTo>
                  <a:lnTo>
                    <a:pt x="6329" y="3335"/>
                  </a:lnTo>
                  <a:lnTo>
                    <a:pt x="3933" y="2569"/>
                  </a:lnTo>
                  <a:lnTo>
                    <a:pt x="31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a:off x="3790113" y="2454014"/>
              <a:ext cx="153060" cy="161145"/>
            </a:xfrm>
            <a:custGeom>
              <a:rect b="b" l="l" r="r" t="t"/>
              <a:pathLst>
                <a:path extrusionOk="0" h="4345" w="4127">
                  <a:moveTo>
                    <a:pt x="2398" y="0"/>
                  </a:moveTo>
                  <a:lnTo>
                    <a:pt x="1642" y="1596"/>
                  </a:lnTo>
                  <a:lnTo>
                    <a:pt x="1" y="1856"/>
                  </a:lnTo>
                  <a:lnTo>
                    <a:pt x="1488" y="2594"/>
                  </a:lnTo>
                  <a:lnTo>
                    <a:pt x="1730" y="4344"/>
                  </a:lnTo>
                  <a:lnTo>
                    <a:pt x="2486" y="2748"/>
                  </a:lnTo>
                  <a:lnTo>
                    <a:pt x="4127" y="2492"/>
                  </a:lnTo>
                  <a:lnTo>
                    <a:pt x="2640" y="1751"/>
                  </a:lnTo>
                  <a:lnTo>
                    <a:pt x="23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a:off x="1497880" y="2525082"/>
              <a:ext cx="225492" cy="237212"/>
            </a:xfrm>
            <a:custGeom>
              <a:rect b="b" l="l" r="r" t="t"/>
              <a:pathLst>
                <a:path extrusionOk="0" h="6396" w="6080">
                  <a:moveTo>
                    <a:pt x="1518" y="0"/>
                  </a:moveTo>
                  <a:lnTo>
                    <a:pt x="1954" y="2811"/>
                  </a:lnTo>
                  <a:lnTo>
                    <a:pt x="0" y="4642"/>
                  </a:lnTo>
                  <a:lnTo>
                    <a:pt x="2654" y="4284"/>
                  </a:lnTo>
                  <a:lnTo>
                    <a:pt x="4561" y="6396"/>
                  </a:lnTo>
                  <a:lnTo>
                    <a:pt x="4561" y="6396"/>
                  </a:lnTo>
                  <a:lnTo>
                    <a:pt x="4126" y="3585"/>
                  </a:lnTo>
                  <a:lnTo>
                    <a:pt x="6079" y="1754"/>
                  </a:lnTo>
                  <a:lnTo>
                    <a:pt x="3426" y="2112"/>
                  </a:lnTo>
                  <a:lnTo>
                    <a:pt x="15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a:off x="1431272" y="2827825"/>
              <a:ext cx="133367" cy="140302"/>
            </a:xfrm>
            <a:custGeom>
              <a:rect b="b" l="l" r="r" t="t"/>
              <a:pathLst>
                <a:path extrusionOk="0" h="3783" w="3596">
                  <a:moveTo>
                    <a:pt x="1009" y="1"/>
                  </a:moveTo>
                  <a:lnTo>
                    <a:pt x="1181" y="1639"/>
                  </a:lnTo>
                  <a:lnTo>
                    <a:pt x="1" y="2640"/>
                  </a:lnTo>
                  <a:lnTo>
                    <a:pt x="1543" y="2507"/>
                  </a:lnTo>
                  <a:lnTo>
                    <a:pt x="2586" y="3783"/>
                  </a:lnTo>
                  <a:lnTo>
                    <a:pt x="2414" y="2145"/>
                  </a:lnTo>
                  <a:lnTo>
                    <a:pt x="3595" y="1143"/>
                  </a:lnTo>
                  <a:lnTo>
                    <a:pt x="2053" y="1277"/>
                  </a:lnTo>
                  <a:lnTo>
                    <a:pt x="10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1517606" y="1784096"/>
              <a:ext cx="66869" cy="51774"/>
            </a:xfrm>
            <a:custGeom>
              <a:rect b="b" l="l" r="r" t="t"/>
              <a:pathLst>
                <a:path extrusionOk="0" h="1396" w="1803">
                  <a:moveTo>
                    <a:pt x="899" y="0"/>
                  </a:moveTo>
                  <a:cubicBezTo>
                    <a:pt x="0" y="0"/>
                    <a:pt x="0" y="1395"/>
                    <a:pt x="899" y="1395"/>
                  </a:cubicBezTo>
                  <a:cubicBezTo>
                    <a:pt x="1799" y="1395"/>
                    <a:pt x="1802" y="0"/>
                    <a:pt x="899" y="0"/>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1751775" y="1347209"/>
              <a:ext cx="32526" cy="25219"/>
            </a:xfrm>
            <a:custGeom>
              <a:rect b="b" l="l" r="r" t="t"/>
              <a:pathLst>
                <a:path extrusionOk="0" h="680" w="877">
                  <a:moveTo>
                    <a:pt x="440" y="0"/>
                  </a:moveTo>
                  <a:cubicBezTo>
                    <a:pt x="1" y="0"/>
                    <a:pt x="1" y="679"/>
                    <a:pt x="440" y="679"/>
                  </a:cubicBezTo>
                  <a:cubicBezTo>
                    <a:pt x="876" y="679"/>
                    <a:pt x="876" y="0"/>
                    <a:pt x="440" y="0"/>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3564744" y="1100764"/>
              <a:ext cx="56596" cy="59970"/>
            </a:xfrm>
            <a:custGeom>
              <a:rect b="b" l="l" r="r" t="t"/>
              <a:pathLst>
                <a:path extrusionOk="0" h="1617" w="1526">
                  <a:moveTo>
                    <a:pt x="747" y="0"/>
                  </a:moveTo>
                  <a:cubicBezTo>
                    <a:pt x="344" y="0"/>
                    <a:pt x="13" y="325"/>
                    <a:pt x="7" y="742"/>
                  </a:cubicBezTo>
                  <a:cubicBezTo>
                    <a:pt x="0" y="936"/>
                    <a:pt x="56" y="1087"/>
                    <a:pt x="133" y="1259"/>
                  </a:cubicBezTo>
                  <a:cubicBezTo>
                    <a:pt x="203" y="1410"/>
                    <a:pt x="414" y="1561"/>
                    <a:pt x="573" y="1596"/>
                  </a:cubicBezTo>
                  <a:cubicBezTo>
                    <a:pt x="636" y="1610"/>
                    <a:pt x="699" y="1617"/>
                    <a:pt x="760" y="1617"/>
                  </a:cubicBezTo>
                  <a:cubicBezTo>
                    <a:pt x="859" y="1617"/>
                    <a:pt x="955" y="1598"/>
                    <a:pt x="1050" y="1557"/>
                  </a:cubicBezTo>
                  <a:cubicBezTo>
                    <a:pt x="1356" y="1431"/>
                    <a:pt x="1525" y="1125"/>
                    <a:pt x="1493" y="805"/>
                  </a:cubicBezTo>
                  <a:lnTo>
                    <a:pt x="1493" y="791"/>
                  </a:lnTo>
                  <a:cubicBezTo>
                    <a:pt x="1504" y="644"/>
                    <a:pt x="1472" y="503"/>
                    <a:pt x="1399" y="362"/>
                  </a:cubicBezTo>
                  <a:cubicBezTo>
                    <a:pt x="1290" y="159"/>
                    <a:pt x="1075" y="36"/>
                    <a:pt x="854" y="8"/>
                  </a:cubicBezTo>
                  <a:cubicBezTo>
                    <a:pt x="818" y="3"/>
                    <a:pt x="782" y="0"/>
                    <a:pt x="747" y="0"/>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3737681" y="1561795"/>
              <a:ext cx="21511" cy="20250"/>
            </a:xfrm>
            <a:custGeom>
              <a:rect b="b" l="l" r="r" t="t"/>
              <a:pathLst>
                <a:path extrusionOk="0" h="546" w="580">
                  <a:moveTo>
                    <a:pt x="218" y="0"/>
                  </a:moveTo>
                  <a:cubicBezTo>
                    <a:pt x="96" y="0"/>
                    <a:pt x="1" y="114"/>
                    <a:pt x="32" y="242"/>
                  </a:cubicBezTo>
                  <a:cubicBezTo>
                    <a:pt x="43" y="277"/>
                    <a:pt x="49" y="316"/>
                    <a:pt x="60" y="355"/>
                  </a:cubicBezTo>
                  <a:cubicBezTo>
                    <a:pt x="81" y="435"/>
                    <a:pt x="137" y="491"/>
                    <a:pt x="211" y="523"/>
                  </a:cubicBezTo>
                  <a:cubicBezTo>
                    <a:pt x="245" y="537"/>
                    <a:pt x="277" y="543"/>
                    <a:pt x="308" y="543"/>
                  </a:cubicBezTo>
                  <a:cubicBezTo>
                    <a:pt x="332" y="543"/>
                    <a:pt x="355" y="540"/>
                    <a:pt x="380" y="533"/>
                  </a:cubicBezTo>
                  <a:cubicBezTo>
                    <a:pt x="400" y="541"/>
                    <a:pt x="420" y="546"/>
                    <a:pt x="440" y="546"/>
                  </a:cubicBezTo>
                  <a:cubicBezTo>
                    <a:pt x="473" y="546"/>
                    <a:pt x="505" y="534"/>
                    <a:pt x="531" y="506"/>
                  </a:cubicBezTo>
                  <a:cubicBezTo>
                    <a:pt x="576" y="460"/>
                    <a:pt x="580" y="403"/>
                    <a:pt x="559" y="355"/>
                  </a:cubicBezTo>
                  <a:cubicBezTo>
                    <a:pt x="576" y="298"/>
                    <a:pt x="573" y="245"/>
                    <a:pt x="549" y="186"/>
                  </a:cubicBezTo>
                  <a:cubicBezTo>
                    <a:pt x="520" y="112"/>
                    <a:pt x="461" y="55"/>
                    <a:pt x="380" y="34"/>
                  </a:cubicBezTo>
                  <a:cubicBezTo>
                    <a:pt x="341" y="24"/>
                    <a:pt x="306" y="17"/>
                    <a:pt x="267" y="6"/>
                  </a:cubicBezTo>
                  <a:cubicBezTo>
                    <a:pt x="250" y="2"/>
                    <a:pt x="234" y="0"/>
                    <a:pt x="218" y="0"/>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4154726" y="2297086"/>
              <a:ext cx="50105" cy="38756"/>
            </a:xfrm>
            <a:custGeom>
              <a:rect b="b" l="l" r="r" t="t"/>
              <a:pathLst>
                <a:path extrusionOk="0" h="1045" w="1351">
                  <a:moveTo>
                    <a:pt x="675" y="0"/>
                  </a:moveTo>
                  <a:cubicBezTo>
                    <a:pt x="4" y="0"/>
                    <a:pt x="1" y="1045"/>
                    <a:pt x="675" y="1045"/>
                  </a:cubicBezTo>
                  <a:cubicBezTo>
                    <a:pt x="1347" y="1045"/>
                    <a:pt x="1350" y="0"/>
                    <a:pt x="675" y="0"/>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2"/>
            <p:cNvSpPr/>
            <p:nvPr/>
          </p:nvSpPr>
          <p:spPr>
            <a:xfrm>
              <a:off x="3464460" y="2858809"/>
              <a:ext cx="31747" cy="24700"/>
            </a:xfrm>
            <a:custGeom>
              <a:rect b="b" l="l" r="r" t="t"/>
              <a:pathLst>
                <a:path extrusionOk="0" h="666" w="856">
                  <a:moveTo>
                    <a:pt x="430" y="1"/>
                  </a:moveTo>
                  <a:cubicBezTo>
                    <a:pt x="1" y="1"/>
                    <a:pt x="1" y="665"/>
                    <a:pt x="430" y="665"/>
                  </a:cubicBezTo>
                  <a:cubicBezTo>
                    <a:pt x="855" y="665"/>
                    <a:pt x="855" y="1"/>
                    <a:pt x="430"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2"/>
            <p:cNvSpPr/>
            <p:nvPr/>
          </p:nvSpPr>
          <p:spPr>
            <a:xfrm>
              <a:off x="1954975" y="3354331"/>
              <a:ext cx="60267" cy="46582"/>
            </a:xfrm>
            <a:custGeom>
              <a:rect b="b" l="l" r="r" t="t"/>
              <a:pathLst>
                <a:path extrusionOk="0" h="1256" w="1625">
                  <a:moveTo>
                    <a:pt x="813" y="1"/>
                  </a:moveTo>
                  <a:cubicBezTo>
                    <a:pt x="4" y="1"/>
                    <a:pt x="1" y="1256"/>
                    <a:pt x="813" y="1256"/>
                  </a:cubicBezTo>
                  <a:cubicBezTo>
                    <a:pt x="1621" y="1256"/>
                    <a:pt x="1624" y="1"/>
                    <a:pt x="813"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2"/>
            <p:cNvSpPr/>
            <p:nvPr/>
          </p:nvSpPr>
          <p:spPr>
            <a:xfrm>
              <a:off x="1260036" y="2885994"/>
              <a:ext cx="23662" cy="18544"/>
            </a:xfrm>
            <a:custGeom>
              <a:rect b="b" l="l" r="r" t="t"/>
              <a:pathLst>
                <a:path extrusionOk="0" h="500" w="638">
                  <a:moveTo>
                    <a:pt x="327" y="1"/>
                  </a:moveTo>
                  <a:cubicBezTo>
                    <a:pt x="276" y="1"/>
                    <a:pt x="226" y="17"/>
                    <a:pt x="183" y="44"/>
                  </a:cubicBezTo>
                  <a:cubicBezTo>
                    <a:pt x="0" y="104"/>
                    <a:pt x="0" y="396"/>
                    <a:pt x="183" y="456"/>
                  </a:cubicBezTo>
                  <a:cubicBezTo>
                    <a:pt x="226" y="483"/>
                    <a:pt x="276" y="500"/>
                    <a:pt x="327" y="500"/>
                  </a:cubicBezTo>
                  <a:cubicBezTo>
                    <a:pt x="349" y="500"/>
                    <a:pt x="370" y="497"/>
                    <a:pt x="391" y="490"/>
                  </a:cubicBezTo>
                  <a:cubicBezTo>
                    <a:pt x="461" y="474"/>
                    <a:pt x="506" y="431"/>
                    <a:pt x="539" y="372"/>
                  </a:cubicBezTo>
                  <a:cubicBezTo>
                    <a:pt x="637" y="322"/>
                    <a:pt x="637" y="178"/>
                    <a:pt x="539" y="129"/>
                  </a:cubicBezTo>
                  <a:cubicBezTo>
                    <a:pt x="506" y="69"/>
                    <a:pt x="461" y="27"/>
                    <a:pt x="391" y="10"/>
                  </a:cubicBezTo>
                  <a:cubicBezTo>
                    <a:pt x="370" y="4"/>
                    <a:pt x="349" y="1"/>
                    <a:pt x="327"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a:off x="1068333" y="2026757"/>
              <a:ext cx="48918" cy="48807"/>
            </a:xfrm>
            <a:custGeom>
              <a:rect b="b" l="l" r="r" t="t"/>
              <a:pathLst>
                <a:path extrusionOk="0" h="1316" w="1319">
                  <a:moveTo>
                    <a:pt x="657" y="1"/>
                  </a:moveTo>
                  <a:cubicBezTo>
                    <a:pt x="488" y="1"/>
                    <a:pt x="313" y="75"/>
                    <a:pt x="193" y="195"/>
                  </a:cubicBezTo>
                  <a:cubicBezTo>
                    <a:pt x="130" y="254"/>
                    <a:pt x="84" y="325"/>
                    <a:pt x="60" y="406"/>
                  </a:cubicBezTo>
                  <a:cubicBezTo>
                    <a:pt x="18" y="482"/>
                    <a:pt x="0" y="567"/>
                    <a:pt x="0" y="659"/>
                  </a:cubicBezTo>
                  <a:cubicBezTo>
                    <a:pt x="11" y="827"/>
                    <a:pt x="67" y="1003"/>
                    <a:pt x="193" y="1122"/>
                  </a:cubicBezTo>
                  <a:cubicBezTo>
                    <a:pt x="324" y="1241"/>
                    <a:pt x="482" y="1316"/>
                    <a:pt x="657" y="1316"/>
                  </a:cubicBezTo>
                  <a:cubicBezTo>
                    <a:pt x="826" y="1316"/>
                    <a:pt x="1005" y="1241"/>
                    <a:pt x="1125" y="1122"/>
                  </a:cubicBezTo>
                  <a:cubicBezTo>
                    <a:pt x="1189" y="1063"/>
                    <a:pt x="1234" y="992"/>
                    <a:pt x="1259" y="912"/>
                  </a:cubicBezTo>
                  <a:cubicBezTo>
                    <a:pt x="1301" y="834"/>
                    <a:pt x="1318" y="750"/>
                    <a:pt x="1315" y="659"/>
                  </a:cubicBezTo>
                  <a:cubicBezTo>
                    <a:pt x="1307" y="490"/>
                    <a:pt x="1252" y="310"/>
                    <a:pt x="1125" y="195"/>
                  </a:cubicBezTo>
                  <a:cubicBezTo>
                    <a:pt x="995" y="75"/>
                    <a:pt x="837" y="1"/>
                    <a:pt x="657"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2"/>
            <p:cNvSpPr/>
            <p:nvPr/>
          </p:nvSpPr>
          <p:spPr>
            <a:xfrm>
              <a:off x="3478442" y="3204721"/>
              <a:ext cx="52034" cy="40314"/>
            </a:xfrm>
            <a:custGeom>
              <a:rect b="b" l="l" r="r" t="t"/>
              <a:pathLst>
                <a:path extrusionOk="0" h="1087" w="1403">
                  <a:moveTo>
                    <a:pt x="704" y="1"/>
                  </a:moveTo>
                  <a:cubicBezTo>
                    <a:pt x="4" y="1"/>
                    <a:pt x="0" y="1086"/>
                    <a:pt x="704" y="1086"/>
                  </a:cubicBezTo>
                  <a:cubicBezTo>
                    <a:pt x="1403" y="1086"/>
                    <a:pt x="1403" y="1"/>
                    <a:pt x="704"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a:off x="3552839" y="2657833"/>
              <a:ext cx="31858" cy="24700"/>
            </a:xfrm>
            <a:custGeom>
              <a:rect b="b" l="l" r="r" t="t"/>
              <a:pathLst>
                <a:path extrusionOk="0" h="666" w="859">
                  <a:moveTo>
                    <a:pt x="430" y="1"/>
                  </a:moveTo>
                  <a:cubicBezTo>
                    <a:pt x="5" y="1"/>
                    <a:pt x="1" y="665"/>
                    <a:pt x="430" y="665"/>
                  </a:cubicBezTo>
                  <a:cubicBezTo>
                    <a:pt x="858" y="665"/>
                    <a:pt x="858" y="1"/>
                    <a:pt x="430"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a:off x="4236467" y="2500806"/>
              <a:ext cx="63494" cy="49326"/>
            </a:xfrm>
            <a:custGeom>
              <a:rect b="b" l="l" r="r" t="t"/>
              <a:pathLst>
                <a:path extrusionOk="0" h="1330" w="1712">
                  <a:moveTo>
                    <a:pt x="854" y="1"/>
                  </a:moveTo>
                  <a:cubicBezTo>
                    <a:pt x="0" y="1"/>
                    <a:pt x="0" y="1329"/>
                    <a:pt x="854" y="1329"/>
                  </a:cubicBezTo>
                  <a:cubicBezTo>
                    <a:pt x="1712" y="1329"/>
                    <a:pt x="1712" y="1"/>
                    <a:pt x="854" y="1"/>
                  </a:cubicBezTo>
                  <a:close/>
                </a:path>
              </a:pathLst>
            </a:custGeom>
            <a:solidFill>
              <a:srgbClr val="FD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2"/>
            <p:cNvSpPr/>
            <p:nvPr/>
          </p:nvSpPr>
          <p:spPr>
            <a:xfrm>
              <a:off x="1759500" y="1160725"/>
              <a:ext cx="1805296" cy="2801961"/>
            </a:xfrm>
            <a:custGeom>
              <a:rect b="b" l="l" r="r" t="t"/>
              <a:pathLst>
                <a:path extrusionOk="0" h="75550" w="49352">
                  <a:moveTo>
                    <a:pt x="32525" y="1"/>
                  </a:moveTo>
                  <a:cubicBezTo>
                    <a:pt x="30420" y="1"/>
                    <a:pt x="28550" y="1133"/>
                    <a:pt x="27183" y="2853"/>
                  </a:cubicBezTo>
                  <a:cubicBezTo>
                    <a:pt x="25939" y="1737"/>
                    <a:pt x="24163" y="1205"/>
                    <a:pt x="22491" y="1205"/>
                  </a:cubicBezTo>
                  <a:cubicBezTo>
                    <a:pt x="21816" y="1205"/>
                    <a:pt x="21158" y="1292"/>
                    <a:pt x="20559" y="1462"/>
                  </a:cubicBezTo>
                  <a:cubicBezTo>
                    <a:pt x="18489" y="2049"/>
                    <a:pt x="17007" y="3507"/>
                    <a:pt x="15935" y="5366"/>
                  </a:cubicBezTo>
                  <a:cubicBezTo>
                    <a:pt x="15309" y="5197"/>
                    <a:pt x="14675" y="5118"/>
                    <a:pt x="14039" y="5118"/>
                  </a:cubicBezTo>
                  <a:cubicBezTo>
                    <a:pt x="12601" y="5118"/>
                    <a:pt x="11160" y="5522"/>
                    <a:pt x="9827" y="6192"/>
                  </a:cubicBezTo>
                  <a:cubicBezTo>
                    <a:pt x="8755" y="6733"/>
                    <a:pt x="7792" y="7524"/>
                    <a:pt x="7303" y="8712"/>
                  </a:cubicBezTo>
                  <a:lnTo>
                    <a:pt x="7300" y="8718"/>
                  </a:lnTo>
                  <a:cubicBezTo>
                    <a:pt x="6953" y="8636"/>
                    <a:pt x="6597" y="8595"/>
                    <a:pt x="6242" y="8595"/>
                  </a:cubicBezTo>
                  <a:cubicBezTo>
                    <a:pt x="5598" y="8595"/>
                    <a:pt x="4954" y="8730"/>
                    <a:pt x="4366" y="9000"/>
                  </a:cubicBezTo>
                  <a:cubicBezTo>
                    <a:pt x="3455" y="9422"/>
                    <a:pt x="2875" y="10068"/>
                    <a:pt x="2422" y="10827"/>
                  </a:cubicBezTo>
                  <a:cubicBezTo>
                    <a:pt x="1354" y="12106"/>
                    <a:pt x="651" y="13765"/>
                    <a:pt x="429" y="15441"/>
                  </a:cubicBezTo>
                  <a:cubicBezTo>
                    <a:pt x="1" y="18692"/>
                    <a:pt x="1603" y="21655"/>
                    <a:pt x="2345" y="24705"/>
                  </a:cubicBezTo>
                  <a:cubicBezTo>
                    <a:pt x="3115" y="27875"/>
                    <a:pt x="3040" y="31185"/>
                    <a:pt x="3983" y="34285"/>
                  </a:cubicBezTo>
                  <a:cubicBezTo>
                    <a:pt x="4440" y="35792"/>
                    <a:pt x="5178" y="37104"/>
                    <a:pt x="6052" y="38382"/>
                  </a:cubicBezTo>
                  <a:cubicBezTo>
                    <a:pt x="7068" y="39862"/>
                    <a:pt x="7893" y="41324"/>
                    <a:pt x="8576" y="42990"/>
                  </a:cubicBezTo>
                  <a:cubicBezTo>
                    <a:pt x="8657" y="43183"/>
                    <a:pt x="8737" y="43373"/>
                    <a:pt x="8821" y="43569"/>
                  </a:cubicBezTo>
                  <a:cubicBezTo>
                    <a:pt x="9742" y="45710"/>
                    <a:pt x="11095" y="48110"/>
                    <a:pt x="13253" y="48662"/>
                  </a:cubicBezTo>
                  <a:cubicBezTo>
                    <a:pt x="13520" y="50247"/>
                    <a:pt x="13752" y="51831"/>
                    <a:pt x="13949" y="53424"/>
                  </a:cubicBezTo>
                  <a:cubicBezTo>
                    <a:pt x="13980" y="53651"/>
                    <a:pt x="14008" y="53877"/>
                    <a:pt x="14037" y="54105"/>
                  </a:cubicBezTo>
                  <a:cubicBezTo>
                    <a:pt x="14100" y="54657"/>
                    <a:pt x="14163" y="55208"/>
                    <a:pt x="14219" y="55764"/>
                  </a:cubicBezTo>
                  <a:cubicBezTo>
                    <a:pt x="14493" y="58403"/>
                    <a:pt x="14676" y="61042"/>
                    <a:pt x="14767" y="63667"/>
                  </a:cubicBezTo>
                  <a:cubicBezTo>
                    <a:pt x="14788" y="64208"/>
                    <a:pt x="14803" y="64742"/>
                    <a:pt x="14814" y="65280"/>
                  </a:cubicBezTo>
                  <a:cubicBezTo>
                    <a:pt x="14820" y="65498"/>
                    <a:pt x="14824" y="65716"/>
                    <a:pt x="14827" y="65937"/>
                  </a:cubicBezTo>
                  <a:cubicBezTo>
                    <a:pt x="14859" y="67905"/>
                    <a:pt x="14842" y="69859"/>
                    <a:pt x="14778" y="71806"/>
                  </a:cubicBezTo>
                  <a:cubicBezTo>
                    <a:pt x="14775" y="71848"/>
                    <a:pt x="14782" y="71890"/>
                    <a:pt x="14796" y="71922"/>
                  </a:cubicBezTo>
                  <a:cubicBezTo>
                    <a:pt x="14701" y="72003"/>
                    <a:pt x="14659" y="72126"/>
                    <a:pt x="14754" y="72235"/>
                  </a:cubicBezTo>
                  <a:cubicBezTo>
                    <a:pt x="14761" y="72245"/>
                    <a:pt x="14772" y="72253"/>
                    <a:pt x="14782" y="72263"/>
                  </a:cubicBezTo>
                  <a:cubicBezTo>
                    <a:pt x="15935" y="73261"/>
                    <a:pt x="17456" y="73872"/>
                    <a:pt x="19031" y="74302"/>
                  </a:cubicBezTo>
                  <a:lnTo>
                    <a:pt x="19041" y="74305"/>
                  </a:lnTo>
                  <a:cubicBezTo>
                    <a:pt x="20394" y="74670"/>
                    <a:pt x="21785" y="74895"/>
                    <a:pt x="23016" y="75103"/>
                  </a:cubicBezTo>
                  <a:cubicBezTo>
                    <a:pt x="24680" y="75382"/>
                    <a:pt x="26364" y="75550"/>
                    <a:pt x="28047" y="75550"/>
                  </a:cubicBezTo>
                  <a:cubicBezTo>
                    <a:pt x="29142" y="75550"/>
                    <a:pt x="30238" y="75478"/>
                    <a:pt x="31327" y="75320"/>
                  </a:cubicBezTo>
                  <a:cubicBezTo>
                    <a:pt x="33882" y="74952"/>
                    <a:pt x="36387" y="74073"/>
                    <a:pt x="38566" y="72625"/>
                  </a:cubicBezTo>
                  <a:cubicBezTo>
                    <a:pt x="40513" y="71332"/>
                    <a:pt x="41972" y="69663"/>
                    <a:pt x="43219" y="67694"/>
                  </a:cubicBezTo>
                  <a:lnTo>
                    <a:pt x="43216" y="67688"/>
                  </a:lnTo>
                  <a:lnTo>
                    <a:pt x="43696" y="66886"/>
                  </a:lnTo>
                  <a:cubicBezTo>
                    <a:pt x="43201" y="65006"/>
                    <a:pt x="42748" y="63112"/>
                    <a:pt x="42340" y="61200"/>
                  </a:cubicBezTo>
                  <a:cubicBezTo>
                    <a:pt x="42291" y="60979"/>
                    <a:pt x="42246" y="60757"/>
                    <a:pt x="42204" y="60536"/>
                  </a:cubicBezTo>
                  <a:cubicBezTo>
                    <a:pt x="42136" y="60241"/>
                    <a:pt x="42077" y="59949"/>
                    <a:pt x="42021" y="59657"/>
                  </a:cubicBezTo>
                  <a:cubicBezTo>
                    <a:pt x="41933" y="59229"/>
                    <a:pt x="41845" y="58800"/>
                    <a:pt x="41764" y="58368"/>
                  </a:cubicBezTo>
                  <a:cubicBezTo>
                    <a:pt x="41419" y="56597"/>
                    <a:pt x="41114" y="54811"/>
                    <a:pt x="40825" y="53019"/>
                  </a:cubicBezTo>
                  <a:cubicBezTo>
                    <a:pt x="40720" y="52334"/>
                    <a:pt x="40615" y="51653"/>
                    <a:pt x="40517" y="50967"/>
                  </a:cubicBezTo>
                  <a:cubicBezTo>
                    <a:pt x="40175" y="48641"/>
                    <a:pt x="39873" y="46304"/>
                    <a:pt x="39610" y="43945"/>
                  </a:cubicBezTo>
                  <a:cubicBezTo>
                    <a:pt x="40903" y="42961"/>
                    <a:pt x="42017" y="41689"/>
                    <a:pt x="42832" y="40298"/>
                  </a:cubicBezTo>
                  <a:cubicBezTo>
                    <a:pt x="43085" y="39869"/>
                    <a:pt x="43307" y="39426"/>
                    <a:pt x="43511" y="38976"/>
                  </a:cubicBezTo>
                  <a:cubicBezTo>
                    <a:pt x="44020" y="37831"/>
                    <a:pt x="44403" y="36619"/>
                    <a:pt x="44793" y="35420"/>
                  </a:cubicBezTo>
                  <a:cubicBezTo>
                    <a:pt x="45401" y="33561"/>
                    <a:pt x="46171" y="31815"/>
                    <a:pt x="47021" y="30053"/>
                  </a:cubicBezTo>
                  <a:cubicBezTo>
                    <a:pt x="48406" y="27197"/>
                    <a:pt x="49351" y="24333"/>
                    <a:pt x="48448" y="21145"/>
                  </a:cubicBezTo>
                  <a:cubicBezTo>
                    <a:pt x="47644" y="18306"/>
                    <a:pt x="45974" y="15871"/>
                    <a:pt x="44885" y="13140"/>
                  </a:cubicBezTo>
                  <a:cubicBezTo>
                    <a:pt x="44075" y="11118"/>
                    <a:pt x="43018" y="7436"/>
                    <a:pt x="40601" y="7436"/>
                  </a:cubicBezTo>
                  <a:cubicBezTo>
                    <a:pt x="40594" y="7436"/>
                    <a:pt x="40587" y="7436"/>
                    <a:pt x="40580" y="7436"/>
                  </a:cubicBezTo>
                  <a:cubicBezTo>
                    <a:pt x="39711" y="4210"/>
                    <a:pt x="37143" y="1009"/>
                    <a:pt x="34078" y="204"/>
                  </a:cubicBezTo>
                  <a:cubicBezTo>
                    <a:pt x="33549" y="66"/>
                    <a:pt x="33031" y="1"/>
                    <a:pt x="325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a:off x="2290577" y="3325551"/>
              <a:ext cx="1076984" cy="637126"/>
            </a:xfrm>
            <a:custGeom>
              <a:rect b="b" l="l" r="r" t="t"/>
              <a:pathLst>
                <a:path extrusionOk="0" h="17179" w="29039">
                  <a:moveTo>
                    <a:pt x="27106" y="0"/>
                  </a:moveTo>
                  <a:cubicBezTo>
                    <a:pt x="19488" y="3631"/>
                    <a:pt x="11131" y="5526"/>
                    <a:pt x="2761" y="5526"/>
                  </a:cubicBezTo>
                  <a:cubicBezTo>
                    <a:pt x="2278" y="5526"/>
                    <a:pt x="1794" y="5519"/>
                    <a:pt x="1311" y="5507"/>
                  </a:cubicBezTo>
                  <a:cubicBezTo>
                    <a:pt x="1304" y="5427"/>
                    <a:pt x="1259" y="5352"/>
                    <a:pt x="1168" y="5338"/>
                  </a:cubicBezTo>
                  <a:cubicBezTo>
                    <a:pt x="946" y="5305"/>
                    <a:pt x="705" y="5277"/>
                    <a:pt x="465" y="5277"/>
                  </a:cubicBezTo>
                  <a:cubicBezTo>
                    <a:pt x="347" y="5277"/>
                    <a:pt x="229" y="5284"/>
                    <a:pt x="114" y="5300"/>
                  </a:cubicBezTo>
                  <a:cubicBezTo>
                    <a:pt x="138" y="6055"/>
                    <a:pt x="159" y="6811"/>
                    <a:pt x="169" y="7566"/>
                  </a:cubicBezTo>
                  <a:cubicBezTo>
                    <a:pt x="205" y="9534"/>
                    <a:pt x="184" y="11488"/>
                    <a:pt x="117" y="13435"/>
                  </a:cubicBezTo>
                  <a:cubicBezTo>
                    <a:pt x="117" y="13481"/>
                    <a:pt x="124" y="13519"/>
                    <a:pt x="138" y="13551"/>
                  </a:cubicBezTo>
                  <a:cubicBezTo>
                    <a:pt x="43" y="13629"/>
                    <a:pt x="1" y="13755"/>
                    <a:pt x="96" y="13864"/>
                  </a:cubicBezTo>
                  <a:cubicBezTo>
                    <a:pt x="345" y="14001"/>
                    <a:pt x="594" y="14121"/>
                    <a:pt x="813" y="14229"/>
                  </a:cubicBezTo>
                  <a:cubicBezTo>
                    <a:pt x="1817" y="15016"/>
                    <a:pt x="3065" y="15548"/>
                    <a:pt x="4373" y="15931"/>
                  </a:cubicBezTo>
                  <a:lnTo>
                    <a:pt x="4383" y="15934"/>
                  </a:lnTo>
                  <a:cubicBezTo>
                    <a:pt x="5736" y="16299"/>
                    <a:pt x="7127" y="16524"/>
                    <a:pt x="8358" y="16732"/>
                  </a:cubicBezTo>
                  <a:cubicBezTo>
                    <a:pt x="10022" y="17011"/>
                    <a:pt x="11707" y="17179"/>
                    <a:pt x="13390" y="17179"/>
                  </a:cubicBezTo>
                  <a:cubicBezTo>
                    <a:pt x="14486" y="17179"/>
                    <a:pt x="15581" y="17107"/>
                    <a:pt x="16669" y="16949"/>
                  </a:cubicBezTo>
                  <a:cubicBezTo>
                    <a:pt x="19224" y="16581"/>
                    <a:pt x="21729" y="15702"/>
                    <a:pt x="23908" y="14257"/>
                  </a:cubicBezTo>
                  <a:cubicBezTo>
                    <a:pt x="25851" y="12964"/>
                    <a:pt x="27314" y="11292"/>
                    <a:pt x="28558" y="9320"/>
                  </a:cubicBezTo>
                  <a:lnTo>
                    <a:pt x="28561" y="9317"/>
                  </a:lnTo>
                  <a:lnTo>
                    <a:pt x="29038" y="8515"/>
                  </a:lnTo>
                  <a:cubicBezTo>
                    <a:pt x="28543" y="6635"/>
                    <a:pt x="28090" y="4741"/>
                    <a:pt x="27682" y="2829"/>
                  </a:cubicBezTo>
                  <a:cubicBezTo>
                    <a:pt x="27478" y="1891"/>
                    <a:pt x="27288" y="946"/>
                    <a:pt x="271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a:off x="2264282" y="3025775"/>
              <a:ext cx="1047907" cy="579270"/>
            </a:xfrm>
            <a:custGeom>
              <a:rect b="b" l="l" r="r" t="t"/>
              <a:pathLst>
                <a:path extrusionOk="0" h="15619" w="28255">
                  <a:moveTo>
                    <a:pt x="26427" y="1"/>
                  </a:moveTo>
                  <a:cubicBezTo>
                    <a:pt x="22283" y="85"/>
                    <a:pt x="18150" y="317"/>
                    <a:pt x="14014" y="784"/>
                  </a:cubicBezTo>
                  <a:cubicBezTo>
                    <a:pt x="9387" y="1305"/>
                    <a:pt x="4821" y="2158"/>
                    <a:pt x="270" y="3086"/>
                  </a:cubicBezTo>
                  <a:lnTo>
                    <a:pt x="270" y="3089"/>
                  </a:lnTo>
                  <a:cubicBezTo>
                    <a:pt x="179" y="3104"/>
                    <a:pt x="88" y="3118"/>
                    <a:pt x="0" y="3136"/>
                  </a:cubicBezTo>
                  <a:cubicBezTo>
                    <a:pt x="31" y="3363"/>
                    <a:pt x="59" y="3589"/>
                    <a:pt x="88" y="3817"/>
                  </a:cubicBezTo>
                  <a:cubicBezTo>
                    <a:pt x="151" y="4369"/>
                    <a:pt x="214" y="4920"/>
                    <a:pt x="270" y="5476"/>
                  </a:cubicBezTo>
                  <a:cubicBezTo>
                    <a:pt x="544" y="8115"/>
                    <a:pt x="727" y="10754"/>
                    <a:pt x="818" y="13379"/>
                  </a:cubicBezTo>
                  <a:cubicBezTo>
                    <a:pt x="839" y="13920"/>
                    <a:pt x="854" y="14454"/>
                    <a:pt x="865" y="14992"/>
                  </a:cubicBezTo>
                  <a:cubicBezTo>
                    <a:pt x="966" y="14996"/>
                    <a:pt x="1065" y="14996"/>
                    <a:pt x="1160" y="14996"/>
                  </a:cubicBezTo>
                  <a:cubicBezTo>
                    <a:pt x="1160" y="15017"/>
                    <a:pt x="1160" y="15038"/>
                    <a:pt x="1163" y="15056"/>
                  </a:cubicBezTo>
                  <a:cubicBezTo>
                    <a:pt x="3305" y="15438"/>
                    <a:pt x="5486" y="15618"/>
                    <a:pt x="7665" y="15618"/>
                  </a:cubicBezTo>
                  <a:cubicBezTo>
                    <a:pt x="10216" y="15618"/>
                    <a:pt x="12765" y="15371"/>
                    <a:pt x="15248" y="14908"/>
                  </a:cubicBezTo>
                  <a:cubicBezTo>
                    <a:pt x="19652" y="14089"/>
                    <a:pt x="24223" y="12553"/>
                    <a:pt x="28255" y="10248"/>
                  </a:cubicBezTo>
                  <a:cubicBezTo>
                    <a:pt x="28187" y="9953"/>
                    <a:pt x="28128" y="9661"/>
                    <a:pt x="28072" y="9369"/>
                  </a:cubicBezTo>
                  <a:cubicBezTo>
                    <a:pt x="27934" y="8719"/>
                    <a:pt x="27801" y="8065"/>
                    <a:pt x="27674" y="7412"/>
                  </a:cubicBezTo>
                  <a:cubicBezTo>
                    <a:pt x="27334" y="5637"/>
                    <a:pt x="27021" y="3853"/>
                    <a:pt x="26736" y="2056"/>
                  </a:cubicBezTo>
                  <a:cubicBezTo>
                    <a:pt x="26631" y="1371"/>
                    <a:pt x="26529" y="690"/>
                    <a:pt x="264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a:off x="2074099" y="2606097"/>
              <a:ext cx="1286417" cy="622810"/>
            </a:xfrm>
            <a:custGeom>
              <a:rect b="b" l="l" r="r" t="t"/>
              <a:pathLst>
                <a:path extrusionOk="0" h="16793" w="34686">
                  <a:moveTo>
                    <a:pt x="34686" y="1"/>
                  </a:moveTo>
                  <a:lnTo>
                    <a:pt x="34686" y="1"/>
                  </a:lnTo>
                  <a:cubicBezTo>
                    <a:pt x="28887" y="1628"/>
                    <a:pt x="22913" y="2317"/>
                    <a:pt x="16946" y="2840"/>
                  </a:cubicBezTo>
                  <a:cubicBezTo>
                    <a:pt x="13650" y="3132"/>
                    <a:pt x="10350" y="3382"/>
                    <a:pt x="7060" y="3726"/>
                  </a:cubicBezTo>
                  <a:cubicBezTo>
                    <a:pt x="5455" y="3895"/>
                    <a:pt x="3852" y="4084"/>
                    <a:pt x="2256" y="4310"/>
                  </a:cubicBezTo>
                  <a:cubicBezTo>
                    <a:pt x="1846" y="4369"/>
                    <a:pt x="1069" y="4355"/>
                    <a:pt x="422" y="4506"/>
                  </a:cubicBezTo>
                  <a:cubicBezTo>
                    <a:pt x="383" y="4472"/>
                    <a:pt x="337" y="4450"/>
                    <a:pt x="286" y="4450"/>
                  </a:cubicBezTo>
                  <a:cubicBezTo>
                    <a:pt x="253" y="4450"/>
                    <a:pt x="219" y="4459"/>
                    <a:pt x="183" y="4478"/>
                  </a:cubicBezTo>
                  <a:cubicBezTo>
                    <a:pt x="117" y="4513"/>
                    <a:pt x="57" y="4555"/>
                    <a:pt x="0" y="4597"/>
                  </a:cubicBezTo>
                  <a:cubicBezTo>
                    <a:pt x="921" y="6738"/>
                    <a:pt x="2277" y="9138"/>
                    <a:pt x="4432" y="9693"/>
                  </a:cubicBezTo>
                  <a:cubicBezTo>
                    <a:pt x="4738" y="11503"/>
                    <a:pt x="4997" y="13316"/>
                    <a:pt x="5213" y="15133"/>
                  </a:cubicBezTo>
                  <a:cubicBezTo>
                    <a:pt x="5279" y="15685"/>
                    <a:pt x="5342" y="16236"/>
                    <a:pt x="5398" y="16792"/>
                  </a:cubicBezTo>
                  <a:cubicBezTo>
                    <a:pt x="5546" y="16781"/>
                    <a:pt x="5690" y="16771"/>
                    <a:pt x="5838" y="16760"/>
                  </a:cubicBezTo>
                  <a:cubicBezTo>
                    <a:pt x="14630" y="16750"/>
                    <a:pt x="23507" y="16356"/>
                    <a:pt x="32004" y="14043"/>
                  </a:cubicBezTo>
                  <a:cubicBezTo>
                    <a:pt x="31899" y="13362"/>
                    <a:pt x="31794" y="12681"/>
                    <a:pt x="31696" y="11995"/>
                  </a:cubicBezTo>
                  <a:cubicBezTo>
                    <a:pt x="31354" y="9669"/>
                    <a:pt x="31056" y="7328"/>
                    <a:pt x="30785" y="4973"/>
                  </a:cubicBezTo>
                  <a:cubicBezTo>
                    <a:pt x="32082" y="3989"/>
                    <a:pt x="33196" y="2717"/>
                    <a:pt x="34015" y="1326"/>
                  </a:cubicBezTo>
                  <a:cubicBezTo>
                    <a:pt x="34264" y="897"/>
                    <a:pt x="34486" y="454"/>
                    <a:pt x="346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2"/>
            <p:cNvSpPr/>
            <p:nvPr/>
          </p:nvSpPr>
          <p:spPr>
            <a:xfrm>
              <a:off x="1870936" y="1728576"/>
              <a:ext cx="1707397" cy="1130983"/>
            </a:xfrm>
            <a:custGeom>
              <a:rect b="b" l="l" r="r" t="t"/>
              <a:pathLst>
                <a:path extrusionOk="0" h="30495" w="46037">
                  <a:moveTo>
                    <a:pt x="42491" y="0"/>
                  </a:moveTo>
                  <a:cubicBezTo>
                    <a:pt x="38400" y="3097"/>
                    <a:pt x="33852" y="5152"/>
                    <a:pt x="29136" y="6871"/>
                  </a:cubicBezTo>
                  <a:cubicBezTo>
                    <a:pt x="24167" y="8681"/>
                    <a:pt x="19188" y="10441"/>
                    <a:pt x="14180" y="12040"/>
                  </a:cubicBezTo>
                  <a:cubicBezTo>
                    <a:pt x="9510" y="13534"/>
                    <a:pt x="4790" y="14866"/>
                    <a:pt x="0" y="15825"/>
                  </a:cubicBezTo>
                  <a:cubicBezTo>
                    <a:pt x="169" y="16992"/>
                    <a:pt x="383" y="18145"/>
                    <a:pt x="734" y="19269"/>
                  </a:cubicBezTo>
                  <a:cubicBezTo>
                    <a:pt x="1198" y="20776"/>
                    <a:pt x="1944" y="22080"/>
                    <a:pt x="2829" y="23356"/>
                  </a:cubicBezTo>
                  <a:cubicBezTo>
                    <a:pt x="3851" y="24829"/>
                    <a:pt x="4685" y="26284"/>
                    <a:pt x="5377" y="27945"/>
                  </a:cubicBezTo>
                  <a:cubicBezTo>
                    <a:pt x="5658" y="28624"/>
                    <a:pt x="5981" y="29351"/>
                    <a:pt x="6360" y="30050"/>
                  </a:cubicBezTo>
                  <a:cubicBezTo>
                    <a:pt x="7545" y="30201"/>
                    <a:pt x="8730" y="30321"/>
                    <a:pt x="9914" y="30395"/>
                  </a:cubicBezTo>
                  <a:cubicBezTo>
                    <a:pt x="11017" y="30462"/>
                    <a:pt x="12122" y="30494"/>
                    <a:pt x="13228" y="30494"/>
                  </a:cubicBezTo>
                  <a:cubicBezTo>
                    <a:pt x="15610" y="30494"/>
                    <a:pt x="17992" y="30345"/>
                    <a:pt x="20351" y="30072"/>
                  </a:cubicBezTo>
                  <a:cubicBezTo>
                    <a:pt x="27074" y="29291"/>
                    <a:pt x="33666" y="27426"/>
                    <a:pt x="39879" y="24537"/>
                  </a:cubicBezTo>
                  <a:cubicBezTo>
                    <a:pt x="40596" y="23152"/>
                    <a:pt x="41064" y="21641"/>
                    <a:pt x="41542" y="20148"/>
                  </a:cubicBezTo>
                  <a:cubicBezTo>
                    <a:pt x="42139" y="18281"/>
                    <a:pt x="42898" y="16531"/>
                    <a:pt x="43741" y="14764"/>
                  </a:cubicBezTo>
                  <a:cubicBezTo>
                    <a:pt x="45105" y="11899"/>
                    <a:pt x="46036" y="9028"/>
                    <a:pt x="45115" y="5844"/>
                  </a:cubicBezTo>
                  <a:cubicBezTo>
                    <a:pt x="44515" y="3771"/>
                    <a:pt x="43450" y="1916"/>
                    <a:pt x="4249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2"/>
            <p:cNvSpPr/>
            <p:nvPr/>
          </p:nvSpPr>
          <p:spPr>
            <a:xfrm>
              <a:off x="1788936" y="1466073"/>
              <a:ext cx="1731133" cy="962272"/>
            </a:xfrm>
            <a:custGeom>
              <a:rect b="b" l="l" r="r" t="t"/>
              <a:pathLst>
                <a:path extrusionOk="0" h="25946" w="46677">
                  <a:moveTo>
                    <a:pt x="41247" y="0"/>
                  </a:moveTo>
                  <a:cubicBezTo>
                    <a:pt x="31481" y="6727"/>
                    <a:pt x="20492" y="10969"/>
                    <a:pt x="8962" y="12209"/>
                  </a:cubicBezTo>
                  <a:cubicBezTo>
                    <a:pt x="7180" y="12399"/>
                    <a:pt x="5391" y="12522"/>
                    <a:pt x="3599" y="12593"/>
                  </a:cubicBezTo>
                  <a:cubicBezTo>
                    <a:pt x="2497" y="12635"/>
                    <a:pt x="1360" y="12702"/>
                    <a:pt x="230" y="12702"/>
                  </a:cubicBezTo>
                  <a:cubicBezTo>
                    <a:pt x="153" y="12702"/>
                    <a:pt x="77" y="12702"/>
                    <a:pt x="1" y="12701"/>
                  </a:cubicBezTo>
                  <a:lnTo>
                    <a:pt x="1" y="12701"/>
                  </a:lnTo>
                  <a:cubicBezTo>
                    <a:pt x="419" y="14030"/>
                    <a:pt x="914" y="15344"/>
                    <a:pt x="1248" y="16676"/>
                  </a:cubicBezTo>
                  <a:cubicBezTo>
                    <a:pt x="2014" y="19736"/>
                    <a:pt x="1986" y="22935"/>
                    <a:pt x="2854" y="25943"/>
                  </a:cubicBezTo>
                  <a:cubicBezTo>
                    <a:pt x="3066" y="25945"/>
                    <a:pt x="3277" y="25946"/>
                    <a:pt x="3488" y="25946"/>
                  </a:cubicBezTo>
                  <a:cubicBezTo>
                    <a:pt x="16864" y="25946"/>
                    <a:pt x="30032" y="22113"/>
                    <a:pt x="41539" y="14603"/>
                  </a:cubicBezTo>
                  <a:cubicBezTo>
                    <a:pt x="43250" y="13488"/>
                    <a:pt x="44993" y="12297"/>
                    <a:pt x="46676" y="11007"/>
                  </a:cubicBezTo>
                  <a:cubicBezTo>
                    <a:pt x="45795" y="8909"/>
                    <a:pt x="44578" y="6963"/>
                    <a:pt x="43714" y="4833"/>
                  </a:cubicBezTo>
                  <a:cubicBezTo>
                    <a:pt x="43141" y="3424"/>
                    <a:pt x="42442" y="1207"/>
                    <a:pt x="412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2"/>
            <p:cNvSpPr/>
            <p:nvPr/>
          </p:nvSpPr>
          <p:spPr>
            <a:xfrm>
              <a:off x="1814341" y="1562240"/>
              <a:ext cx="22475" cy="30708"/>
            </a:xfrm>
            <a:custGeom>
              <a:rect b="b" l="l" r="r" t="t"/>
              <a:pathLst>
                <a:path extrusionOk="0" h="828" w="606">
                  <a:moveTo>
                    <a:pt x="605" y="1"/>
                  </a:moveTo>
                  <a:cubicBezTo>
                    <a:pt x="388" y="262"/>
                    <a:pt x="187" y="539"/>
                    <a:pt x="1" y="828"/>
                  </a:cubicBezTo>
                  <a:cubicBezTo>
                    <a:pt x="187" y="539"/>
                    <a:pt x="388" y="265"/>
                    <a:pt x="605" y="1"/>
                  </a:cubicBezTo>
                  <a:close/>
                </a:path>
              </a:pathLst>
            </a:custGeom>
            <a:solidFill>
              <a:srgbClr val="311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2"/>
            <p:cNvSpPr/>
            <p:nvPr/>
          </p:nvSpPr>
          <p:spPr>
            <a:xfrm>
              <a:off x="1760935" y="1795815"/>
              <a:ext cx="1606371" cy="2114841"/>
            </a:xfrm>
            <a:custGeom>
              <a:rect b="b" l="l" r="r" t="t"/>
              <a:pathLst>
                <a:path extrusionOk="0" h="57023" w="43313">
                  <a:moveTo>
                    <a:pt x="0" y="1"/>
                  </a:moveTo>
                  <a:cubicBezTo>
                    <a:pt x="78" y="1301"/>
                    <a:pt x="415" y="2559"/>
                    <a:pt x="808" y="3810"/>
                  </a:cubicBezTo>
                  <a:cubicBezTo>
                    <a:pt x="415" y="2559"/>
                    <a:pt x="78" y="1298"/>
                    <a:pt x="0" y="1"/>
                  </a:cubicBezTo>
                  <a:close/>
                  <a:moveTo>
                    <a:pt x="3606" y="17161"/>
                  </a:moveTo>
                  <a:cubicBezTo>
                    <a:pt x="3632" y="17249"/>
                    <a:pt x="3660" y="17337"/>
                    <a:pt x="3690" y="17425"/>
                  </a:cubicBezTo>
                  <a:lnTo>
                    <a:pt x="3690" y="17425"/>
                  </a:lnTo>
                  <a:cubicBezTo>
                    <a:pt x="3690" y="17425"/>
                    <a:pt x="3690" y="17424"/>
                    <a:pt x="3690" y="17424"/>
                  </a:cubicBezTo>
                  <a:cubicBezTo>
                    <a:pt x="3662" y="17336"/>
                    <a:pt x="3633" y="17249"/>
                    <a:pt x="3606" y="17161"/>
                  </a:cubicBezTo>
                  <a:close/>
                  <a:moveTo>
                    <a:pt x="3690" y="17425"/>
                  </a:moveTo>
                  <a:cubicBezTo>
                    <a:pt x="3690" y="17429"/>
                    <a:pt x="3690" y="17432"/>
                    <a:pt x="3693" y="17435"/>
                  </a:cubicBezTo>
                  <a:cubicBezTo>
                    <a:pt x="3692" y="17432"/>
                    <a:pt x="3691" y="17428"/>
                    <a:pt x="3690" y="17425"/>
                  </a:cubicBezTo>
                  <a:close/>
                  <a:moveTo>
                    <a:pt x="8533" y="26653"/>
                  </a:moveTo>
                  <a:lnTo>
                    <a:pt x="8533" y="26653"/>
                  </a:lnTo>
                  <a:cubicBezTo>
                    <a:pt x="8537" y="26663"/>
                    <a:pt x="8541" y="26672"/>
                    <a:pt x="8546" y="26682"/>
                  </a:cubicBezTo>
                  <a:lnTo>
                    <a:pt x="8546" y="26682"/>
                  </a:lnTo>
                  <a:cubicBezTo>
                    <a:pt x="8541" y="26672"/>
                    <a:pt x="8537" y="26662"/>
                    <a:pt x="8533" y="26653"/>
                  </a:cubicBezTo>
                  <a:close/>
                  <a:moveTo>
                    <a:pt x="8546" y="26682"/>
                  </a:moveTo>
                  <a:lnTo>
                    <a:pt x="8546" y="26682"/>
                  </a:lnTo>
                  <a:cubicBezTo>
                    <a:pt x="8659" y="26938"/>
                    <a:pt x="8779" y="27197"/>
                    <a:pt x="8906" y="27455"/>
                  </a:cubicBezTo>
                  <a:lnTo>
                    <a:pt x="8906" y="27455"/>
                  </a:lnTo>
                  <a:cubicBezTo>
                    <a:pt x="8786" y="27211"/>
                    <a:pt x="8672" y="26966"/>
                    <a:pt x="8564" y="26723"/>
                  </a:cubicBezTo>
                  <a:cubicBezTo>
                    <a:pt x="8558" y="26708"/>
                    <a:pt x="8552" y="26695"/>
                    <a:pt x="8546" y="26682"/>
                  </a:cubicBezTo>
                  <a:close/>
                  <a:moveTo>
                    <a:pt x="8906" y="27455"/>
                  </a:moveTo>
                  <a:cubicBezTo>
                    <a:pt x="9567" y="28800"/>
                    <a:pt x="10416" y="30119"/>
                    <a:pt x="11541" y="30910"/>
                  </a:cubicBezTo>
                  <a:lnTo>
                    <a:pt x="11541" y="30910"/>
                  </a:lnTo>
                  <a:cubicBezTo>
                    <a:pt x="10416" y="30119"/>
                    <a:pt x="9567" y="28800"/>
                    <a:pt x="8906" y="27455"/>
                  </a:cubicBezTo>
                  <a:close/>
                  <a:moveTo>
                    <a:pt x="11541" y="30910"/>
                  </a:moveTo>
                  <a:lnTo>
                    <a:pt x="11541" y="30910"/>
                  </a:lnTo>
                  <a:cubicBezTo>
                    <a:pt x="11872" y="31144"/>
                    <a:pt x="12228" y="31331"/>
                    <a:pt x="12609" y="31460"/>
                  </a:cubicBezTo>
                  <a:cubicBezTo>
                    <a:pt x="12228" y="31331"/>
                    <a:pt x="11872" y="31144"/>
                    <a:pt x="11541" y="30910"/>
                  </a:cubicBezTo>
                  <a:close/>
                  <a:moveTo>
                    <a:pt x="42476" y="46371"/>
                  </a:moveTo>
                  <a:cubicBezTo>
                    <a:pt x="42740" y="47496"/>
                    <a:pt x="43017" y="48614"/>
                    <a:pt x="43313" y="49727"/>
                  </a:cubicBezTo>
                  <a:cubicBezTo>
                    <a:pt x="43017" y="48614"/>
                    <a:pt x="42740" y="47496"/>
                    <a:pt x="42480" y="46371"/>
                  </a:cubicBezTo>
                  <a:close/>
                  <a:moveTo>
                    <a:pt x="14387" y="55125"/>
                  </a:moveTo>
                  <a:cubicBezTo>
                    <a:pt x="14395" y="55129"/>
                    <a:pt x="14398" y="55136"/>
                    <a:pt x="14405" y="55139"/>
                  </a:cubicBezTo>
                  <a:cubicBezTo>
                    <a:pt x="14401" y="55136"/>
                    <a:pt x="14395" y="55129"/>
                    <a:pt x="14387" y="55125"/>
                  </a:cubicBezTo>
                  <a:close/>
                  <a:moveTo>
                    <a:pt x="14405" y="55139"/>
                  </a:moveTo>
                  <a:cubicBezTo>
                    <a:pt x="15424" y="56021"/>
                    <a:pt x="16731" y="56601"/>
                    <a:pt x="18106" y="57022"/>
                  </a:cubicBezTo>
                  <a:cubicBezTo>
                    <a:pt x="16731" y="56601"/>
                    <a:pt x="15424" y="56018"/>
                    <a:pt x="14405" y="55139"/>
                  </a:cubicBezTo>
                  <a:close/>
                </a:path>
              </a:pathLst>
            </a:custGeom>
            <a:solidFill>
              <a:srgbClr val="210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2"/>
            <p:cNvSpPr/>
            <p:nvPr/>
          </p:nvSpPr>
          <p:spPr>
            <a:xfrm>
              <a:off x="1759600" y="1487954"/>
              <a:ext cx="693165" cy="2428452"/>
            </a:xfrm>
            <a:custGeom>
              <a:rect b="b" l="l" r="r" t="t"/>
              <a:pathLst>
                <a:path extrusionOk="0" h="65479" w="18690">
                  <a:moveTo>
                    <a:pt x="4482" y="1"/>
                  </a:moveTo>
                  <a:cubicBezTo>
                    <a:pt x="4326" y="54"/>
                    <a:pt x="4172" y="110"/>
                    <a:pt x="4025" y="180"/>
                  </a:cubicBezTo>
                  <a:cubicBezTo>
                    <a:pt x="3244" y="539"/>
                    <a:pt x="2703" y="1069"/>
                    <a:pt x="2281" y="1692"/>
                  </a:cubicBezTo>
                  <a:cubicBezTo>
                    <a:pt x="2211" y="1793"/>
                    <a:pt x="2145" y="1899"/>
                    <a:pt x="2081" y="2004"/>
                  </a:cubicBezTo>
                  <a:cubicBezTo>
                    <a:pt x="1864" y="2268"/>
                    <a:pt x="1663" y="2542"/>
                    <a:pt x="1477" y="2831"/>
                  </a:cubicBezTo>
                  <a:cubicBezTo>
                    <a:pt x="911" y="3705"/>
                    <a:pt x="497" y="4693"/>
                    <a:pt x="254" y="5715"/>
                  </a:cubicBezTo>
                  <a:cubicBezTo>
                    <a:pt x="184" y="6014"/>
                    <a:pt x="127" y="6316"/>
                    <a:pt x="88" y="6618"/>
                  </a:cubicBezTo>
                  <a:cubicBezTo>
                    <a:pt x="15" y="7188"/>
                    <a:pt x="1" y="7750"/>
                    <a:pt x="36" y="8302"/>
                  </a:cubicBezTo>
                  <a:cubicBezTo>
                    <a:pt x="114" y="9599"/>
                    <a:pt x="451" y="10860"/>
                    <a:pt x="844" y="12111"/>
                  </a:cubicBezTo>
                  <a:lnTo>
                    <a:pt x="1084" y="12111"/>
                  </a:lnTo>
                  <a:cubicBezTo>
                    <a:pt x="2193" y="12111"/>
                    <a:pt x="3308" y="12045"/>
                    <a:pt x="4390" y="12003"/>
                  </a:cubicBezTo>
                  <a:cubicBezTo>
                    <a:pt x="5096" y="11974"/>
                    <a:pt x="5802" y="11939"/>
                    <a:pt x="6509" y="11893"/>
                  </a:cubicBezTo>
                  <a:cubicBezTo>
                    <a:pt x="5184" y="8308"/>
                    <a:pt x="4383" y="4513"/>
                    <a:pt x="4179" y="588"/>
                  </a:cubicBezTo>
                  <a:cubicBezTo>
                    <a:pt x="4352" y="584"/>
                    <a:pt x="4524" y="458"/>
                    <a:pt x="4503" y="223"/>
                  </a:cubicBezTo>
                  <a:cubicBezTo>
                    <a:pt x="4499" y="153"/>
                    <a:pt x="4488" y="78"/>
                    <a:pt x="4482" y="1"/>
                  </a:cubicBezTo>
                  <a:close/>
                  <a:moveTo>
                    <a:pt x="2222" y="16880"/>
                  </a:moveTo>
                  <a:lnTo>
                    <a:pt x="2222" y="16880"/>
                  </a:lnTo>
                  <a:cubicBezTo>
                    <a:pt x="2699" y="19383"/>
                    <a:pt x="2784" y="21947"/>
                    <a:pt x="3361" y="24408"/>
                  </a:cubicBezTo>
                  <a:cubicBezTo>
                    <a:pt x="3441" y="24763"/>
                    <a:pt x="3536" y="25114"/>
                    <a:pt x="3642" y="25462"/>
                  </a:cubicBezTo>
                  <a:cubicBezTo>
                    <a:pt x="3669" y="25550"/>
                    <a:pt x="3698" y="25637"/>
                    <a:pt x="3726" y="25725"/>
                  </a:cubicBezTo>
                  <a:cubicBezTo>
                    <a:pt x="3382" y="24612"/>
                    <a:pt x="3171" y="23469"/>
                    <a:pt x="3002" y="22313"/>
                  </a:cubicBezTo>
                  <a:lnTo>
                    <a:pt x="3016" y="22313"/>
                  </a:lnTo>
                  <a:cubicBezTo>
                    <a:pt x="2749" y="20507"/>
                    <a:pt x="2594" y="18676"/>
                    <a:pt x="2222" y="16880"/>
                  </a:cubicBezTo>
                  <a:close/>
                  <a:moveTo>
                    <a:pt x="7672" y="32898"/>
                  </a:moveTo>
                  <a:lnTo>
                    <a:pt x="7672" y="32898"/>
                  </a:lnTo>
                  <a:cubicBezTo>
                    <a:pt x="7869" y="33309"/>
                    <a:pt x="8059" y="33731"/>
                    <a:pt x="8238" y="34167"/>
                  </a:cubicBezTo>
                  <a:cubicBezTo>
                    <a:pt x="8277" y="34265"/>
                    <a:pt x="8319" y="34367"/>
                    <a:pt x="8361" y="34465"/>
                  </a:cubicBezTo>
                  <a:cubicBezTo>
                    <a:pt x="8396" y="34553"/>
                    <a:pt x="8435" y="34641"/>
                    <a:pt x="8474" y="34733"/>
                  </a:cubicBezTo>
                  <a:cubicBezTo>
                    <a:pt x="8474" y="34736"/>
                    <a:pt x="8477" y="34743"/>
                    <a:pt x="8480" y="34746"/>
                  </a:cubicBezTo>
                  <a:cubicBezTo>
                    <a:pt x="8488" y="34743"/>
                    <a:pt x="8495" y="34736"/>
                    <a:pt x="8501" y="34728"/>
                  </a:cubicBezTo>
                  <a:cubicBezTo>
                    <a:pt x="8459" y="34631"/>
                    <a:pt x="8417" y="34532"/>
                    <a:pt x="8379" y="34433"/>
                  </a:cubicBezTo>
                  <a:cubicBezTo>
                    <a:pt x="8157" y="33903"/>
                    <a:pt x="7922" y="33393"/>
                    <a:pt x="7672" y="32898"/>
                  </a:cubicBezTo>
                  <a:close/>
                  <a:moveTo>
                    <a:pt x="8480" y="34746"/>
                  </a:moveTo>
                  <a:cubicBezTo>
                    <a:pt x="8490" y="34769"/>
                    <a:pt x="8499" y="34792"/>
                    <a:pt x="8509" y="34815"/>
                  </a:cubicBezTo>
                  <a:lnTo>
                    <a:pt x="8509" y="34815"/>
                  </a:lnTo>
                  <a:cubicBezTo>
                    <a:pt x="8499" y="34792"/>
                    <a:pt x="8490" y="34769"/>
                    <a:pt x="8480" y="34746"/>
                  </a:cubicBezTo>
                  <a:close/>
                  <a:moveTo>
                    <a:pt x="8509" y="34815"/>
                  </a:moveTo>
                  <a:cubicBezTo>
                    <a:pt x="8538" y="34884"/>
                    <a:pt x="8568" y="34955"/>
                    <a:pt x="8600" y="35024"/>
                  </a:cubicBezTo>
                  <a:cubicBezTo>
                    <a:pt x="8590" y="34999"/>
                    <a:pt x="8579" y="34978"/>
                    <a:pt x="8569" y="34954"/>
                  </a:cubicBezTo>
                  <a:cubicBezTo>
                    <a:pt x="8550" y="34907"/>
                    <a:pt x="8529" y="34861"/>
                    <a:pt x="8509" y="34815"/>
                  </a:cubicBezTo>
                  <a:close/>
                  <a:moveTo>
                    <a:pt x="14413" y="63412"/>
                  </a:moveTo>
                  <a:cubicBezTo>
                    <a:pt x="14416" y="63419"/>
                    <a:pt x="14420" y="63422"/>
                    <a:pt x="14423" y="63426"/>
                  </a:cubicBezTo>
                  <a:cubicBezTo>
                    <a:pt x="14431" y="63430"/>
                    <a:pt x="14437" y="63437"/>
                    <a:pt x="14441" y="63440"/>
                  </a:cubicBezTo>
                  <a:cubicBezTo>
                    <a:pt x="15460" y="64322"/>
                    <a:pt x="16767" y="64902"/>
                    <a:pt x="18142" y="65323"/>
                  </a:cubicBezTo>
                  <a:cubicBezTo>
                    <a:pt x="18324" y="65377"/>
                    <a:pt x="18507" y="65429"/>
                    <a:pt x="18690" y="65479"/>
                  </a:cubicBezTo>
                  <a:cubicBezTo>
                    <a:pt x="17382" y="65096"/>
                    <a:pt x="16134" y="64564"/>
                    <a:pt x="15130" y="63777"/>
                  </a:cubicBezTo>
                  <a:cubicBezTo>
                    <a:pt x="14911" y="63669"/>
                    <a:pt x="14662" y="63549"/>
                    <a:pt x="14413" y="63412"/>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2"/>
            <p:cNvSpPr/>
            <p:nvPr/>
          </p:nvSpPr>
          <p:spPr>
            <a:xfrm>
              <a:off x="2292135" y="3475013"/>
              <a:ext cx="1075426" cy="487626"/>
            </a:xfrm>
            <a:custGeom>
              <a:rect b="b" l="l" r="r" t="t"/>
              <a:pathLst>
                <a:path extrusionOk="0" h="13148" w="28997">
                  <a:moveTo>
                    <a:pt x="23746" y="1"/>
                  </a:moveTo>
                  <a:cubicBezTo>
                    <a:pt x="20745" y="1298"/>
                    <a:pt x="17579" y="2222"/>
                    <a:pt x="14497" y="2795"/>
                  </a:cubicBezTo>
                  <a:cubicBezTo>
                    <a:pt x="12013" y="3259"/>
                    <a:pt x="9465" y="3505"/>
                    <a:pt x="6913" y="3505"/>
                  </a:cubicBezTo>
                  <a:cubicBezTo>
                    <a:pt x="4735" y="3505"/>
                    <a:pt x="2552" y="3326"/>
                    <a:pt x="412" y="2943"/>
                  </a:cubicBezTo>
                  <a:cubicBezTo>
                    <a:pt x="409" y="2925"/>
                    <a:pt x="409" y="2904"/>
                    <a:pt x="409" y="2883"/>
                  </a:cubicBezTo>
                  <a:lnTo>
                    <a:pt x="346" y="2883"/>
                  </a:lnTo>
                  <a:cubicBezTo>
                    <a:pt x="271" y="2883"/>
                    <a:pt x="194" y="2879"/>
                    <a:pt x="117" y="2879"/>
                  </a:cubicBezTo>
                  <a:cubicBezTo>
                    <a:pt x="120" y="3097"/>
                    <a:pt x="124" y="3315"/>
                    <a:pt x="127" y="3536"/>
                  </a:cubicBezTo>
                  <a:cubicBezTo>
                    <a:pt x="163" y="5487"/>
                    <a:pt x="142" y="7430"/>
                    <a:pt x="78" y="9359"/>
                  </a:cubicBezTo>
                  <a:cubicBezTo>
                    <a:pt x="78" y="9374"/>
                    <a:pt x="78" y="9388"/>
                    <a:pt x="75" y="9405"/>
                  </a:cubicBezTo>
                  <a:cubicBezTo>
                    <a:pt x="75" y="9451"/>
                    <a:pt x="82" y="9489"/>
                    <a:pt x="96" y="9521"/>
                  </a:cubicBezTo>
                  <a:cubicBezTo>
                    <a:pt x="39" y="9570"/>
                    <a:pt x="1" y="9633"/>
                    <a:pt x="1" y="9700"/>
                  </a:cubicBezTo>
                  <a:cubicBezTo>
                    <a:pt x="1" y="9747"/>
                    <a:pt x="15" y="9792"/>
                    <a:pt x="54" y="9834"/>
                  </a:cubicBezTo>
                  <a:cubicBezTo>
                    <a:pt x="303" y="9971"/>
                    <a:pt x="552" y="10091"/>
                    <a:pt x="771" y="10199"/>
                  </a:cubicBezTo>
                  <a:cubicBezTo>
                    <a:pt x="1775" y="10986"/>
                    <a:pt x="3023" y="11518"/>
                    <a:pt x="4331" y="11901"/>
                  </a:cubicBezTo>
                  <a:lnTo>
                    <a:pt x="4341" y="11904"/>
                  </a:lnTo>
                  <a:cubicBezTo>
                    <a:pt x="5694" y="12269"/>
                    <a:pt x="7085" y="12494"/>
                    <a:pt x="8316" y="12702"/>
                  </a:cubicBezTo>
                  <a:cubicBezTo>
                    <a:pt x="9982" y="12979"/>
                    <a:pt x="11668" y="13148"/>
                    <a:pt x="13351" y="13148"/>
                  </a:cubicBezTo>
                  <a:cubicBezTo>
                    <a:pt x="14441" y="13148"/>
                    <a:pt x="15530" y="13078"/>
                    <a:pt x="16613" y="12923"/>
                  </a:cubicBezTo>
                  <a:cubicBezTo>
                    <a:pt x="16616" y="12923"/>
                    <a:pt x="16624" y="12919"/>
                    <a:pt x="16627" y="12919"/>
                  </a:cubicBezTo>
                  <a:cubicBezTo>
                    <a:pt x="19182" y="12551"/>
                    <a:pt x="21687" y="11672"/>
                    <a:pt x="23866" y="10227"/>
                  </a:cubicBezTo>
                  <a:cubicBezTo>
                    <a:pt x="25809" y="8934"/>
                    <a:pt x="27272" y="7262"/>
                    <a:pt x="28516" y="5290"/>
                  </a:cubicBezTo>
                  <a:lnTo>
                    <a:pt x="28519" y="5287"/>
                  </a:lnTo>
                  <a:lnTo>
                    <a:pt x="28996" y="4485"/>
                  </a:lnTo>
                  <a:cubicBezTo>
                    <a:pt x="28993" y="4471"/>
                    <a:pt x="28993" y="4461"/>
                    <a:pt x="28990" y="4450"/>
                  </a:cubicBezTo>
                  <a:cubicBezTo>
                    <a:pt x="28694" y="3337"/>
                    <a:pt x="28417" y="2219"/>
                    <a:pt x="28153" y="1094"/>
                  </a:cubicBezTo>
                  <a:cubicBezTo>
                    <a:pt x="28122" y="1094"/>
                    <a:pt x="28090" y="1091"/>
                    <a:pt x="28059" y="1087"/>
                  </a:cubicBezTo>
                  <a:cubicBezTo>
                    <a:pt x="26586" y="925"/>
                    <a:pt x="25131" y="557"/>
                    <a:pt x="23746" y="1"/>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2"/>
            <p:cNvSpPr/>
            <p:nvPr/>
          </p:nvSpPr>
          <p:spPr>
            <a:xfrm>
              <a:off x="2274296" y="3201087"/>
              <a:ext cx="898556" cy="403957"/>
            </a:xfrm>
            <a:custGeom>
              <a:rect b="b" l="l" r="r" t="t"/>
              <a:pathLst>
                <a:path extrusionOk="0" h="10892" w="24228">
                  <a:moveTo>
                    <a:pt x="15843" y="0"/>
                  </a:moveTo>
                  <a:cubicBezTo>
                    <a:pt x="10740" y="576"/>
                    <a:pt x="5574" y="710"/>
                    <a:pt x="440" y="717"/>
                  </a:cubicBezTo>
                  <a:cubicBezTo>
                    <a:pt x="292" y="728"/>
                    <a:pt x="148" y="738"/>
                    <a:pt x="0" y="749"/>
                  </a:cubicBezTo>
                  <a:cubicBezTo>
                    <a:pt x="274" y="3388"/>
                    <a:pt x="457" y="6027"/>
                    <a:pt x="553" y="8656"/>
                  </a:cubicBezTo>
                  <a:cubicBezTo>
                    <a:pt x="569" y="9193"/>
                    <a:pt x="587" y="9727"/>
                    <a:pt x="598" y="10265"/>
                  </a:cubicBezTo>
                  <a:cubicBezTo>
                    <a:pt x="675" y="10265"/>
                    <a:pt x="752" y="10269"/>
                    <a:pt x="827" y="10269"/>
                  </a:cubicBezTo>
                  <a:lnTo>
                    <a:pt x="890" y="10269"/>
                  </a:lnTo>
                  <a:cubicBezTo>
                    <a:pt x="890" y="10290"/>
                    <a:pt x="890" y="10311"/>
                    <a:pt x="893" y="10329"/>
                  </a:cubicBezTo>
                  <a:cubicBezTo>
                    <a:pt x="3033" y="10712"/>
                    <a:pt x="5216" y="10891"/>
                    <a:pt x="7394" y="10891"/>
                  </a:cubicBezTo>
                  <a:cubicBezTo>
                    <a:pt x="9946" y="10891"/>
                    <a:pt x="12494" y="10645"/>
                    <a:pt x="14978" y="10181"/>
                  </a:cubicBezTo>
                  <a:cubicBezTo>
                    <a:pt x="18060" y="9608"/>
                    <a:pt x="21226" y="8684"/>
                    <a:pt x="24227" y="7387"/>
                  </a:cubicBezTo>
                  <a:cubicBezTo>
                    <a:pt x="20970" y="6084"/>
                    <a:pt x="18088" y="3743"/>
                    <a:pt x="16215" y="654"/>
                  </a:cubicBezTo>
                  <a:cubicBezTo>
                    <a:pt x="16085" y="440"/>
                    <a:pt x="15962" y="222"/>
                    <a:pt x="15843" y="0"/>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2"/>
            <p:cNvSpPr/>
            <p:nvPr/>
          </p:nvSpPr>
          <p:spPr>
            <a:xfrm>
              <a:off x="2074099" y="2775919"/>
              <a:ext cx="787776" cy="452987"/>
            </a:xfrm>
            <a:custGeom>
              <a:rect b="b" l="l" r="r" t="t"/>
              <a:pathLst>
                <a:path extrusionOk="0" h="12214" w="21241">
                  <a:moveTo>
                    <a:pt x="21" y="0"/>
                  </a:moveTo>
                  <a:cubicBezTo>
                    <a:pt x="15" y="8"/>
                    <a:pt x="8" y="15"/>
                    <a:pt x="0" y="18"/>
                  </a:cubicBezTo>
                  <a:cubicBezTo>
                    <a:pt x="39" y="110"/>
                    <a:pt x="78" y="205"/>
                    <a:pt x="120" y="296"/>
                  </a:cubicBezTo>
                  <a:cubicBezTo>
                    <a:pt x="999" y="2271"/>
                    <a:pt x="2253" y="4386"/>
                    <a:pt x="4165" y="5033"/>
                  </a:cubicBezTo>
                  <a:cubicBezTo>
                    <a:pt x="4253" y="5061"/>
                    <a:pt x="4340" y="5090"/>
                    <a:pt x="4432" y="5114"/>
                  </a:cubicBezTo>
                  <a:cubicBezTo>
                    <a:pt x="4723" y="6843"/>
                    <a:pt x="4973" y="8576"/>
                    <a:pt x="5184" y="10311"/>
                  </a:cubicBezTo>
                  <a:cubicBezTo>
                    <a:pt x="5195" y="10392"/>
                    <a:pt x="5205" y="10473"/>
                    <a:pt x="5213" y="10554"/>
                  </a:cubicBezTo>
                  <a:cubicBezTo>
                    <a:pt x="5268" y="11021"/>
                    <a:pt x="5321" y="11489"/>
                    <a:pt x="5370" y="11956"/>
                  </a:cubicBezTo>
                  <a:cubicBezTo>
                    <a:pt x="5374" y="11974"/>
                    <a:pt x="5374" y="11988"/>
                    <a:pt x="5377" y="12006"/>
                  </a:cubicBezTo>
                  <a:cubicBezTo>
                    <a:pt x="5385" y="12076"/>
                    <a:pt x="5391" y="12142"/>
                    <a:pt x="5398" y="12213"/>
                  </a:cubicBezTo>
                  <a:cubicBezTo>
                    <a:pt x="5546" y="12202"/>
                    <a:pt x="5690" y="12192"/>
                    <a:pt x="5838" y="12181"/>
                  </a:cubicBezTo>
                  <a:cubicBezTo>
                    <a:pt x="10972" y="12174"/>
                    <a:pt x="16138" y="12040"/>
                    <a:pt x="21241" y="11464"/>
                  </a:cubicBezTo>
                  <a:cubicBezTo>
                    <a:pt x="19859" y="8895"/>
                    <a:pt x="19311" y="6049"/>
                    <a:pt x="18728" y="3153"/>
                  </a:cubicBezTo>
                  <a:cubicBezTo>
                    <a:pt x="18591" y="2475"/>
                    <a:pt x="18338" y="1898"/>
                    <a:pt x="18007" y="1389"/>
                  </a:cubicBezTo>
                  <a:cubicBezTo>
                    <a:pt x="16964" y="1561"/>
                    <a:pt x="15920" y="1708"/>
                    <a:pt x="14873" y="1832"/>
                  </a:cubicBezTo>
                  <a:cubicBezTo>
                    <a:pt x="12518" y="2106"/>
                    <a:pt x="10139" y="2253"/>
                    <a:pt x="7764" y="2253"/>
                  </a:cubicBezTo>
                  <a:cubicBezTo>
                    <a:pt x="6653" y="2253"/>
                    <a:pt x="5542" y="2222"/>
                    <a:pt x="4436" y="2155"/>
                  </a:cubicBezTo>
                  <a:cubicBezTo>
                    <a:pt x="3252" y="2081"/>
                    <a:pt x="2067" y="1961"/>
                    <a:pt x="882" y="1810"/>
                  </a:cubicBezTo>
                  <a:cubicBezTo>
                    <a:pt x="559" y="1210"/>
                    <a:pt x="274" y="591"/>
                    <a:pt x="21" y="0"/>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2"/>
            <p:cNvSpPr/>
            <p:nvPr/>
          </p:nvSpPr>
          <p:spPr>
            <a:xfrm>
              <a:off x="1870936" y="2315481"/>
              <a:ext cx="871037" cy="544037"/>
            </a:xfrm>
            <a:custGeom>
              <a:rect b="b" l="l" r="r" t="t"/>
              <a:pathLst>
                <a:path extrusionOk="0" h="14669" w="23486">
                  <a:moveTo>
                    <a:pt x="0" y="0"/>
                  </a:moveTo>
                  <a:cubicBezTo>
                    <a:pt x="169" y="1156"/>
                    <a:pt x="380" y="2299"/>
                    <a:pt x="724" y="3412"/>
                  </a:cubicBezTo>
                  <a:cubicBezTo>
                    <a:pt x="724" y="3416"/>
                    <a:pt x="724" y="3420"/>
                    <a:pt x="727" y="3423"/>
                  </a:cubicBezTo>
                  <a:cubicBezTo>
                    <a:pt x="1188" y="4815"/>
                    <a:pt x="1887" y="6044"/>
                    <a:pt x="2709" y="7246"/>
                  </a:cubicBezTo>
                  <a:cubicBezTo>
                    <a:pt x="3462" y="8343"/>
                    <a:pt x="4108" y="9426"/>
                    <a:pt x="4670" y="10585"/>
                  </a:cubicBezTo>
                  <a:cubicBezTo>
                    <a:pt x="4920" y="11080"/>
                    <a:pt x="5155" y="11590"/>
                    <a:pt x="5377" y="12120"/>
                  </a:cubicBezTo>
                  <a:cubicBezTo>
                    <a:pt x="5415" y="12219"/>
                    <a:pt x="5457" y="12318"/>
                    <a:pt x="5499" y="12415"/>
                  </a:cubicBezTo>
                  <a:cubicBezTo>
                    <a:pt x="5752" y="13006"/>
                    <a:pt x="6037" y="13625"/>
                    <a:pt x="6360" y="14225"/>
                  </a:cubicBezTo>
                  <a:cubicBezTo>
                    <a:pt x="7545" y="14376"/>
                    <a:pt x="8730" y="14496"/>
                    <a:pt x="9914" y="14570"/>
                  </a:cubicBezTo>
                  <a:cubicBezTo>
                    <a:pt x="11020" y="14637"/>
                    <a:pt x="12131" y="14668"/>
                    <a:pt x="13242" y="14668"/>
                  </a:cubicBezTo>
                  <a:cubicBezTo>
                    <a:pt x="15617" y="14668"/>
                    <a:pt x="17996" y="14521"/>
                    <a:pt x="20351" y="14247"/>
                  </a:cubicBezTo>
                  <a:cubicBezTo>
                    <a:pt x="21398" y="14123"/>
                    <a:pt x="22442" y="13976"/>
                    <a:pt x="23485" y="13804"/>
                  </a:cubicBezTo>
                  <a:cubicBezTo>
                    <a:pt x="22536" y="12352"/>
                    <a:pt x="20941" y="11453"/>
                    <a:pt x="19539" y="10339"/>
                  </a:cubicBezTo>
                  <a:cubicBezTo>
                    <a:pt x="16535" y="7956"/>
                    <a:pt x="13670" y="5314"/>
                    <a:pt x="11129" y="2344"/>
                  </a:cubicBezTo>
                  <a:cubicBezTo>
                    <a:pt x="7868" y="2808"/>
                    <a:pt x="4576" y="3043"/>
                    <a:pt x="1269" y="3043"/>
                  </a:cubicBezTo>
                  <a:cubicBezTo>
                    <a:pt x="1061" y="3043"/>
                    <a:pt x="850" y="3043"/>
                    <a:pt x="643" y="3040"/>
                  </a:cubicBezTo>
                  <a:cubicBezTo>
                    <a:pt x="355" y="2041"/>
                    <a:pt x="165" y="1026"/>
                    <a:pt x="14" y="0"/>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2"/>
            <p:cNvSpPr/>
            <p:nvPr/>
          </p:nvSpPr>
          <p:spPr>
            <a:xfrm>
              <a:off x="1790865" y="1929033"/>
              <a:ext cx="492856" cy="499346"/>
            </a:xfrm>
            <a:custGeom>
              <a:rect b="b" l="l" r="r" t="t"/>
              <a:pathLst>
                <a:path extrusionOk="0" h="13464" w="13289">
                  <a:moveTo>
                    <a:pt x="5666" y="0"/>
                  </a:moveTo>
                  <a:cubicBezTo>
                    <a:pt x="4959" y="46"/>
                    <a:pt x="4253" y="81"/>
                    <a:pt x="3547" y="110"/>
                  </a:cubicBezTo>
                  <a:cubicBezTo>
                    <a:pt x="2465" y="152"/>
                    <a:pt x="1350" y="218"/>
                    <a:pt x="241" y="218"/>
                  </a:cubicBezTo>
                  <a:lnTo>
                    <a:pt x="1" y="218"/>
                  </a:lnTo>
                  <a:cubicBezTo>
                    <a:pt x="398" y="1476"/>
                    <a:pt x="852" y="2728"/>
                    <a:pt x="1161" y="3989"/>
                  </a:cubicBezTo>
                  <a:cubicBezTo>
                    <a:pt x="1242" y="4319"/>
                    <a:pt x="1312" y="4653"/>
                    <a:pt x="1379" y="4987"/>
                  </a:cubicBezTo>
                  <a:cubicBezTo>
                    <a:pt x="1751" y="6783"/>
                    <a:pt x="1906" y="8614"/>
                    <a:pt x="2173" y="10420"/>
                  </a:cubicBezTo>
                  <a:cubicBezTo>
                    <a:pt x="2324" y="11446"/>
                    <a:pt x="2514" y="12461"/>
                    <a:pt x="2802" y="13460"/>
                  </a:cubicBezTo>
                  <a:cubicBezTo>
                    <a:pt x="3009" y="13463"/>
                    <a:pt x="3220" y="13463"/>
                    <a:pt x="3428" y="13463"/>
                  </a:cubicBezTo>
                  <a:cubicBezTo>
                    <a:pt x="6735" y="13463"/>
                    <a:pt x="10027" y="13228"/>
                    <a:pt x="13288" y="12764"/>
                  </a:cubicBezTo>
                  <a:cubicBezTo>
                    <a:pt x="12010" y="11271"/>
                    <a:pt x="10814" y="9696"/>
                    <a:pt x="9721" y="8030"/>
                  </a:cubicBezTo>
                  <a:cubicBezTo>
                    <a:pt x="8070" y="5514"/>
                    <a:pt x="6706" y="2822"/>
                    <a:pt x="5666" y="0"/>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2"/>
            <p:cNvSpPr/>
            <p:nvPr/>
          </p:nvSpPr>
          <p:spPr>
            <a:xfrm>
              <a:off x="2618873" y="2128821"/>
              <a:ext cx="504983" cy="396910"/>
            </a:xfrm>
            <a:custGeom>
              <a:rect b="b" l="l" r="r" t="t"/>
              <a:pathLst>
                <a:path extrusionOk="0" h="10702" w="13616">
                  <a:moveTo>
                    <a:pt x="13615" y="1"/>
                  </a:moveTo>
                  <a:lnTo>
                    <a:pt x="13615" y="1"/>
                  </a:lnTo>
                  <a:cubicBezTo>
                    <a:pt x="12926" y="366"/>
                    <a:pt x="12234" y="718"/>
                    <a:pt x="11535" y="1058"/>
                  </a:cubicBezTo>
                  <a:cubicBezTo>
                    <a:pt x="11907" y="971"/>
                    <a:pt x="12279" y="875"/>
                    <a:pt x="12634" y="735"/>
                  </a:cubicBezTo>
                  <a:cubicBezTo>
                    <a:pt x="13067" y="567"/>
                    <a:pt x="13372" y="320"/>
                    <a:pt x="13615" y="1"/>
                  </a:cubicBezTo>
                  <a:close/>
                  <a:moveTo>
                    <a:pt x="6203" y="3389"/>
                  </a:moveTo>
                  <a:lnTo>
                    <a:pt x="6203" y="3389"/>
                  </a:lnTo>
                  <a:cubicBezTo>
                    <a:pt x="4528" y="4038"/>
                    <a:pt x="2830" y="4622"/>
                    <a:pt x="1119" y="5135"/>
                  </a:cubicBezTo>
                  <a:cubicBezTo>
                    <a:pt x="447" y="6776"/>
                    <a:pt x="61" y="8544"/>
                    <a:pt x="8" y="10354"/>
                  </a:cubicBezTo>
                  <a:cubicBezTo>
                    <a:pt x="1" y="10589"/>
                    <a:pt x="166" y="10701"/>
                    <a:pt x="338" y="10701"/>
                  </a:cubicBezTo>
                  <a:cubicBezTo>
                    <a:pt x="528" y="10701"/>
                    <a:pt x="732" y="10568"/>
                    <a:pt x="739" y="10308"/>
                  </a:cubicBezTo>
                  <a:cubicBezTo>
                    <a:pt x="739" y="10269"/>
                    <a:pt x="742" y="10231"/>
                    <a:pt x="746" y="10192"/>
                  </a:cubicBezTo>
                  <a:cubicBezTo>
                    <a:pt x="1754" y="8305"/>
                    <a:pt x="2753" y="6526"/>
                    <a:pt x="4275" y="5012"/>
                  </a:cubicBezTo>
                  <a:cubicBezTo>
                    <a:pt x="4875" y="4418"/>
                    <a:pt x="5519" y="3874"/>
                    <a:pt x="6203" y="3389"/>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2"/>
            <p:cNvSpPr/>
            <p:nvPr/>
          </p:nvSpPr>
          <p:spPr>
            <a:xfrm>
              <a:off x="2660336" y="1797151"/>
              <a:ext cx="558278" cy="522118"/>
            </a:xfrm>
            <a:custGeom>
              <a:rect b="b" l="l" r="r" t="t"/>
              <a:pathLst>
                <a:path extrusionOk="0" h="14078" w="15053">
                  <a:moveTo>
                    <a:pt x="14718" y="0"/>
                  </a:moveTo>
                  <a:cubicBezTo>
                    <a:pt x="14624" y="0"/>
                    <a:pt x="14525" y="52"/>
                    <a:pt x="14462" y="179"/>
                  </a:cubicBezTo>
                  <a:cubicBezTo>
                    <a:pt x="13780" y="1483"/>
                    <a:pt x="12733" y="2502"/>
                    <a:pt x="11414" y="3026"/>
                  </a:cubicBezTo>
                  <a:cubicBezTo>
                    <a:pt x="10575" y="3359"/>
                    <a:pt x="10407" y="3419"/>
                    <a:pt x="10336" y="4323"/>
                  </a:cubicBezTo>
                  <a:cubicBezTo>
                    <a:pt x="10287" y="4916"/>
                    <a:pt x="10188" y="5310"/>
                    <a:pt x="9690" y="5567"/>
                  </a:cubicBezTo>
                  <a:cubicBezTo>
                    <a:pt x="9464" y="5682"/>
                    <a:pt x="9155" y="5721"/>
                    <a:pt x="8916" y="5791"/>
                  </a:cubicBezTo>
                  <a:cubicBezTo>
                    <a:pt x="8428" y="5932"/>
                    <a:pt x="7946" y="6097"/>
                    <a:pt x="7476" y="6297"/>
                  </a:cubicBezTo>
                  <a:cubicBezTo>
                    <a:pt x="6467" y="6730"/>
                    <a:pt x="5507" y="7296"/>
                    <a:pt x="4629" y="7970"/>
                  </a:cubicBezTo>
                  <a:cubicBezTo>
                    <a:pt x="2580" y="9544"/>
                    <a:pt x="985" y="11671"/>
                    <a:pt x="1" y="14078"/>
                  </a:cubicBezTo>
                  <a:cubicBezTo>
                    <a:pt x="1712" y="13565"/>
                    <a:pt x="3410" y="12981"/>
                    <a:pt x="5085" y="12332"/>
                  </a:cubicBezTo>
                  <a:cubicBezTo>
                    <a:pt x="6203" y="11534"/>
                    <a:pt x="7423" y="10894"/>
                    <a:pt x="8702" y="10441"/>
                  </a:cubicBezTo>
                  <a:cubicBezTo>
                    <a:pt x="9257" y="10244"/>
                    <a:pt x="9844" y="10135"/>
                    <a:pt x="10417" y="10001"/>
                  </a:cubicBezTo>
                  <a:cubicBezTo>
                    <a:pt x="11116" y="9661"/>
                    <a:pt x="11808" y="9309"/>
                    <a:pt x="12497" y="8944"/>
                  </a:cubicBezTo>
                  <a:cubicBezTo>
                    <a:pt x="12715" y="8659"/>
                    <a:pt x="12877" y="8315"/>
                    <a:pt x="13031" y="7917"/>
                  </a:cubicBezTo>
                  <a:cubicBezTo>
                    <a:pt x="13966" y="5503"/>
                    <a:pt x="14838" y="3043"/>
                    <a:pt x="15034" y="397"/>
                  </a:cubicBezTo>
                  <a:cubicBezTo>
                    <a:pt x="15052" y="172"/>
                    <a:pt x="14887" y="0"/>
                    <a:pt x="14718" y="0"/>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2"/>
            <p:cNvSpPr/>
            <p:nvPr/>
          </p:nvSpPr>
          <p:spPr>
            <a:xfrm>
              <a:off x="1906243" y="1415189"/>
              <a:ext cx="644136" cy="684487"/>
            </a:xfrm>
            <a:custGeom>
              <a:rect b="b" l="l" r="r" t="t"/>
              <a:pathLst>
                <a:path extrusionOk="0" h="18456" w="17368">
                  <a:moveTo>
                    <a:pt x="13497" y="0"/>
                  </a:moveTo>
                  <a:cubicBezTo>
                    <a:pt x="13315" y="0"/>
                    <a:pt x="13125" y="210"/>
                    <a:pt x="13235" y="445"/>
                  </a:cubicBezTo>
                  <a:cubicBezTo>
                    <a:pt x="14904" y="3998"/>
                    <a:pt x="16236" y="8019"/>
                    <a:pt x="16514" y="11954"/>
                  </a:cubicBezTo>
                  <a:cubicBezTo>
                    <a:pt x="16665" y="14095"/>
                    <a:pt x="15948" y="16038"/>
                    <a:pt x="14191" y="17162"/>
                  </a:cubicBezTo>
                  <a:cubicBezTo>
                    <a:pt x="13445" y="17641"/>
                    <a:pt x="12670" y="17845"/>
                    <a:pt x="11892" y="17845"/>
                  </a:cubicBezTo>
                  <a:cubicBezTo>
                    <a:pt x="10910" y="17845"/>
                    <a:pt x="9924" y="17519"/>
                    <a:pt x="8986" y="17008"/>
                  </a:cubicBezTo>
                  <a:cubicBezTo>
                    <a:pt x="8990" y="17004"/>
                    <a:pt x="8993" y="17001"/>
                    <a:pt x="8996" y="17001"/>
                  </a:cubicBezTo>
                  <a:cubicBezTo>
                    <a:pt x="10687" y="15770"/>
                    <a:pt x="9285" y="12172"/>
                    <a:pt x="8845" y="10587"/>
                  </a:cubicBezTo>
                  <a:cubicBezTo>
                    <a:pt x="8427" y="9080"/>
                    <a:pt x="7942" y="7579"/>
                    <a:pt x="7398" y="6110"/>
                  </a:cubicBezTo>
                  <a:cubicBezTo>
                    <a:pt x="6983" y="4989"/>
                    <a:pt x="6523" y="3899"/>
                    <a:pt x="5640" y="3106"/>
                  </a:cubicBezTo>
                  <a:cubicBezTo>
                    <a:pt x="5568" y="3041"/>
                    <a:pt x="5494" y="3014"/>
                    <a:pt x="5425" y="3014"/>
                  </a:cubicBezTo>
                  <a:cubicBezTo>
                    <a:pt x="5172" y="3014"/>
                    <a:pt x="4993" y="3381"/>
                    <a:pt x="5272" y="3604"/>
                  </a:cubicBezTo>
                  <a:cubicBezTo>
                    <a:pt x="6884" y="4894"/>
                    <a:pt x="7514" y="7631"/>
                    <a:pt x="8076" y="9579"/>
                  </a:cubicBezTo>
                  <a:cubicBezTo>
                    <a:pt x="8381" y="10643"/>
                    <a:pt x="8652" y="11722"/>
                    <a:pt x="8881" y="12805"/>
                  </a:cubicBezTo>
                  <a:cubicBezTo>
                    <a:pt x="9109" y="13880"/>
                    <a:pt x="9545" y="15293"/>
                    <a:pt x="8860" y="16228"/>
                  </a:cubicBezTo>
                  <a:cubicBezTo>
                    <a:pt x="8493" y="16724"/>
                    <a:pt x="7773" y="16858"/>
                    <a:pt x="7050" y="16858"/>
                  </a:cubicBezTo>
                  <a:cubicBezTo>
                    <a:pt x="6539" y="16858"/>
                    <a:pt x="6025" y="16791"/>
                    <a:pt x="5634" y="16737"/>
                  </a:cubicBezTo>
                  <a:cubicBezTo>
                    <a:pt x="4505" y="16586"/>
                    <a:pt x="3493" y="16098"/>
                    <a:pt x="2692" y="15209"/>
                  </a:cubicBezTo>
                  <a:cubicBezTo>
                    <a:pt x="1227" y="13588"/>
                    <a:pt x="528" y="11034"/>
                    <a:pt x="267" y="8858"/>
                  </a:cubicBezTo>
                  <a:cubicBezTo>
                    <a:pt x="257" y="8769"/>
                    <a:pt x="196" y="8728"/>
                    <a:pt x="137" y="8728"/>
                  </a:cubicBezTo>
                  <a:cubicBezTo>
                    <a:pt x="68" y="8728"/>
                    <a:pt x="1" y="8784"/>
                    <a:pt x="22" y="8886"/>
                  </a:cubicBezTo>
                  <a:cubicBezTo>
                    <a:pt x="549" y="11490"/>
                    <a:pt x="700" y="14176"/>
                    <a:pt x="2763" y="16034"/>
                  </a:cubicBezTo>
                  <a:cubicBezTo>
                    <a:pt x="3577" y="16769"/>
                    <a:pt x="4552" y="17170"/>
                    <a:pt x="5598" y="17313"/>
                  </a:cubicBezTo>
                  <a:cubicBezTo>
                    <a:pt x="6044" y="17375"/>
                    <a:pt x="6605" y="17445"/>
                    <a:pt x="7165" y="17445"/>
                  </a:cubicBezTo>
                  <a:cubicBezTo>
                    <a:pt x="7722" y="17445"/>
                    <a:pt x="8278" y="17376"/>
                    <a:pt x="8722" y="17162"/>
                  </a:cubicBezTo>
                  <a:cubicBezTo>
                    <a:pt x="9633" y="18059"/>
                    <a:pt x="10727" y="18456"/>
                    <a:pt x="11818" y="18456"/>
                  </a:cubicBezTo>
                  <a:cubicBezTo>
                    <a:pt x="14127" y="18456"/>
                    <a:pt x="16421" y="16679"/>
                    <a:pt x="16932" y="14122"/>
                  </a:cubicBezTo>
                  <a:cubicBezTo>
                    <a:pt x="17367" y="11962"/>
                    <a:pt x="16697" y="9382"/>
                    <a:pt x="16191" y="7260"/>
                  </a:cubicBezTo>
                  <a:cubicBezTo>
                    <a:pt x="15604" y="4814"/>
                    <a:pt x="14767" y="2441"/>
                    <a:pt x="13716" y="157"/>
                  </a:cubicBezTo>
                  <a:cubicBezTo>
                    <a:pt x="13666" y="46"/>
                    <a:pt x="13582" y="0"/>
                    <a:pt x="134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2"/>
            <p:cNvSpPr/>
            <p:nvPr/>
          </p:nvSpPr>
          <p:spPr>
            <a:xfrm>
              <a:off x="2530939" y="1321322"/>
              <a:ext cx="734036" cy="714305"/>
            </a:xfrm>
            <a:custGeom>
              <a:rect b="b" l="l" r="r" t="t"/>
              <a:pathLst>
                <a:path extrusionOk="0" h="19260" w="19792">
                  <a:moveTo>
                    <a:pt x="6617" y="1"/>
                  </a:moveTo>
                  <a:cubicBezTo>
                    <a:pt x="6487" y="1"/>
                    <a:pt x="6353" y="114"/>
                    <a:pt x="6393" y="291"/>
                  </a:cubicBezTo>
                  <a:cubicBezTo>
                    <a:pt x="6688" y="1567"/>
                    <a:pt x="6930" y="2849"/>
                    <a:pt x="7120" y="4143"/>
                  </a:cubicBezTo>
                  <a:cubicBezTo>
                    <a:pt x="7317" y="5496"/>
                    <a:pt x="7598" y="6996"/>
                    <a:pt x="7573" y="8357"/>
                  </a:cubicBezTo>
                  <a:cubicBezTo>
                    <a:pt x="7570" y="8437"/>
                    <a:pt x="7622" y="8476"/>
                    <a:pt x="7679" y="8487"/>
                  </a:cubicBezTo>
                  <a:cubicBezTo>
                    <a:pt x="6501" y="8821"/>
                    <a:pt x="5229" y="9056"/>
                    <a:pt x="4266" y="9839"/>
                  </a:cubicBezTo>
                  <a:cubicBezTo>
                    <a:pt x="2182" y="11533"/>
                    <a:pt x="3483" y="14214"/>
                    <a:pt x="5176" y="15620"/>
                  </a:cubicBezTo>
                  <a:cubicBezTo>
                    <a:pt x="5689" y="16049"/>
                    <a:pt x="6263" y="16390"/>
                    <a:pt x="6863" y="16653"/>
                  </a:cubicBezTo>
                  <a:cubicBezTo>
                    <a:pt x="6020" y="17482"/>
                    <a:pt x="5299" y="18228"/>
                    <a:pt x="4094" y="18548"/>
                  </a:cubicBezTo>
                  <a:cubicBezTo>
                    <a:pt x="3699" y="18652"/>
                    <a:pt x="3313" y="18696"/>
                    <a:pt x="2934" y="18696"/>
                  </a:cubicBezTo>
                  <a:cubicBezTo>
                    <a:pt x="2009" y="18696"/>
                    <a:pt x="1119" y="18432"/>
                    <a:pt x="197" y="18126"/>
                  </a:cubicBezTo>
                  <a:cubicBezTo>
                    <a:pt x="182" y="18121"/>
                    <a:pt x="167" y="18118"/>
                    <a:pt x="154" y="18118"/>
                  </a:cubicBezTo>
                  <a:cubicBezTo>
                    <a:pt x="41" y="18118"/>
                    <a:pt x="1" y="18289"/>
                    <a:pt x="98" y="18365"/>
                  </a:cubicBezTo>
                  <a:cubicBezTo>
                    <a:pt x="858" y="18972"/>
                    <a:pt x="1859" y="19259"/>
                    <a:pt x="2887" y="19259"/>
                  </a:cubicBezTo>
                  <a:cubicBezTo>
                    <a:pt x="4668" y="19259"/>
                    <a:pt x="6530" y="18400"/>
                    <a:pt x="7366" y="16854"/>
                  </a:cubicBezTo>
                  <a:cubicBezTo>
                    <a:pt x="8364" y="17212"/>
                    <a:pt x="9436" y="17376"/>
                    <a:pt x="10495" y="17376"/>
                  </a:cubicBezTo>
                  <a:cubicBezTo>
                    <a:pt x="11150" y="17376"/>
                    <a:pt x="11799" y="17313"/>
                    <a:pt x="12423" y="17195"/>
                  </a:cubicBezTo>
                  <a:cubicBezTo>
                    <a:pt x="14823" y="16734"/>
                    <a:pt x="17747" y="15156"/>
                    <a:pt x="18566" y="12493"/>
                  </a:cubicBezTo>
                  <a:cubicBezTo>
                    <a:pt x="18626" y="12299"/>
                    <a:pt x="18475" y="12160"/>
                    <a:pt x="18322" y="12160"/>
                  </a:cubicBezTo>
                  <a:cubicBezTo>
                    <a:pt x="18245" y="12160"/>
                    <a:pt x="18167" y="12196"/>
                    <a:pt x="18116" y="12279"/>
                  </a:cubicBezTo>
                  <a:cubicBezTo>
                    <a:pt x="17286" y="13617"/>
                    <a:pt x="16492" y="14717"/>
                    <a:pt x="15150" y="15511"/>
                  </a:cubicBezTo>
                  <a:cubicBezTo>
                    <a:pt x="13951" y="16222"/>
                    <a:pt x="12584" y="16626"/>
                    <a:pt x="11221" y="16723"/>
                  </a:cubicBezTo>
                  <a:cubicBezTo>
                    <a:pt x="10993" y="16739"/>
                    <a:pt x="10763" y="16748"/>
                    <a:pt x="10533" y="16748"/>
                  </a:cubicBezTo>
                  <a:cubicBezTo>
                    <a:pt x="9346" y="16748"/>
                    <a:pt x="8150" y="16530"/>
                    <a:pt x="7046" y="16053"/>
                  </a:cubicBezTo>
                  <a:cubicBezTo>
                    <a:pt x="5584" y="15416"/>
                    <a:pt x="3697" y="14032"/>
                    <a:pt x="3577" y="12180"/>
                  </a:cubicBezTo>
                  <a:cubicBezTo>
                    <a:pt x="3423" y="9783"/>
                    <a:pt x="6255" y="9424"/>
                    <a:pt x="7840" y="8926"/>
                  </a:cubicBezTo>
                  <a:cubicBezTo>
                    <a:pt x="9161" y="8508"/>
                    <a:pt x="10451" y="7959"/>
                    <a:pt x="11682" y="7291"/>
                  </a:cubicBezTo>
                  <a:cubicBezTo>
                    <a:pt x="14317" y="5861"/>
                    <a:pt x="16514" y="3911"/>
                    <a:pt x="19616" y="3869"/>
                  </a:cubicBezTo>
                  <a:cubicBezTo>
                    <a:pt x="19753" y="3869"/>
                    <a:pt x="19792" y="3644"/>
                    <a:pt x="19652" y="3605"/>
                  </a:cubicBezTo>
                  <a:cubicBezTo>
                    <a:pt x="19294" y="3504"/>
                    <a:pt x="18937" y="3459"/>
                    <a:pt x="18582" y="3459"/>
                  </a:cubicBezTo>
                  <a:cubicBezTo>
                    <a:pt x="16493" y="3459"/>
                    <a:pt x="14471" y="5026"/>
                    <a:pt x="12753" y="6107"/>
                  </a:cubicBezTo>
                  <a:cubicBezTo>
                    <a:pt x="11361" y="6982"/>
                    <a:pt x="9910" y="7717"/>
                    <a:pt x="8385" y="8265"/>
                  </a:cubicBezTo>
                  <a:cubicBezTo>
                    <a:pt x="8192" y="8331"/>
                    <a:pt x="7992" y="8395"/>
                    <a:pt x="7791" y="8451"/>
                  </a:cubicBezTo>
                  <a:cubicBezTo>
                    <a:pt x="7812" y="8430"/>
                    <a:pt x="7826" y="8402"/>
                    <a:pt x="7823" y="8360"/>
                  </a:cubicBezTo>
                  <a:cubicBezTo>
                    <a:pt x="7703" y="7049"/>
                    <a:pt x="7760" y="5735"/>
                    <a:pt x="7598" y="4414"/>
                  </a:cubicBezTo>
                  <a:cubicBezTo>
                    <a:pt x="7426" y="2987"/>
                    <a:pt x="7158" y="1577"/>
                    <a:pt x="6821" y="176"/>
                  </a:cubicBezTo>
                  <a:cubicBezTo>
                    <a:pt x="6793" y="54"/>
                    <a:pt x="6705" y="1"/>
                    <a:pt x="6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2"/>
            <p:cNvSpPr/>
            <p:nvPr/>
          </p:nvSpPr>
          <p:spPr>
            <a:xfrm>
              <a:off x="3061508" y="1295472"/>
              <a:ext cx="43022" cy="178057"/>
            </a:xfrm>
            <a:custGeom>
              <a:rect b="b" l="l" r="r" t="t"/>
              <a:pathLst>
                <a:path extrusionOk="0" h="4801" w="1160">
                  <a:moveTo>
                    <a:pt x="154" y="0"/>
                  </a:moveTo>
                  <a:cubicBezTo>
                    <a:pt x="77" y="0"/>
                    <a:pt x="1" y="64"/>
                    <a:pt x="32" y="162"/>
                  </a:cubicBezTo>
                  <a:cubicBezTo>
                    <a:pt x="500" y="1624"/>
                    <a:pt x="605" y="3153"/>
                    <a:pt x="813" y="4664"/>
                  </a:cubicBezTo>
                  <a:cubicBezTo>
                    <a:pt x="825" y="4758"/>
                    <a:pt x="896" y="4801"/>
                    <a:pt x="970" y="4801"/>
                  </a:cubicBezTo>
                  <a:cubicBezTo>
                    <a:pt x="1062" y="4801"/>
                    <a:pt x="1160" y="4735"/>
                    <a:pt x="1160" y="4618"/>
                  </a:cubicBezTo>
                  <a:cubicBezTo>
                    <a:pt x="1146" y="3061"/>
                    <a:pt x="696" y="1575"/>
                    <a:pt x="278" y="96"/>
                  </a:cubicBezTo>
                  <a:cubicBezTo>
                    <a:pt x="258" y="29"/>
                    <a:pt x="206" y="0"/>
                    <a:pt x="1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2"/>
            <p:cNvSpPr/>
            <p:nvPr/>
          </p:nvSpPr>
          <p:spPr>
            <a:xfrm>
              <a:off x="2460733" y="1940455"/>
              <a:ext cx="613872" cy="567958"/>
            </a:xfrm>
            <a:custGeom>
              <a:rect b="b" l="l" r="r" t="t"/>
              <a:pathLst>
                <a:path extrusionOk="0" h="15314" w="16552">
                  <a:moveTo>
                    <a:pt x="16365" y="1"/>
                  </a:moveTo>
                  <a:cubicBezTo>
                    <a:pt x="16310" y="1"/>
                    <a:pt x="16259" y="37"/>
                    <a:pt x="16252" y="128"/>
                  </a:cubicBezTo>
                  <a:cubicBezTo>
                    <a:pt x="16238" y="303"/>
                    <a:pt x="16058" y="514"/>
                    <a:pt x="15988" y="676"/>
                  </a:cubicBezTo>
                  <a:cubicBezTo>
                    <a:pt x="15943" y="782"/>
                    <a:pt x="15907" y="884"/>
                    <a:pt x="15876" y="996"/>
                  </a:cubicBezTo>
                  <a:cubicBezTo>
                    <a:pt x="15823" y="1168"/>
                    <a:pt x="15778" y="1351"/>
                    <a:pt x="15742" y="1534"/>
                  </a:cubicBezTo>
                  <a:cubicBezTo>
                    <a:pt x="11356" y="2616"/>
                    <a:pt x="7168" y="5487"/>
                    <a:pt x="5288" y="9662"/>
                  </a:cubicBezTo>
                  <a:cubicBezTo>
                    <a:pt x="4012" y="7726"/>
                    <a:pt x="2307" y="6215"/>
                    <a:pt x="255" y="5248"/>
                  </a:cubicBezTo>
                  <a:cubicBezTo>
                    <a:pt x="237" y="5240"/>
                    <a:pt x="218" y="5236"/>
                    <a:pt x="200" y="5236"/>
                  </a:cubicBezTo>
                  <a:cubicBezTo>
                    <a:pt x="82" y="5236"/>
                    <a:pt x="0" y="5409"/>
                    <a:pt x="126" y="5474"/>
                  </a:cubicBezTo>
                  <a:cubicBezTo>
                    <a:pt x="2167" y="6535"/>
                    <a:pt x="3808" y="8141"/>
                    <a:pt x="4943" y="10210"/>
                  </a:cubicBezTo>
                  <a:cubicBezTo>
                    <a:pt x="4964" y="10249"/>
                    <a:pt x="4993" y="10277"/>
                    <a:pt x="5021" y="10302"/>
                  </a:cubicBezTo>
                  <a:cubicBezTo>
                    <a:pt x="4451" y="11785"/>
                    <a:pt x="4171" y="13423"/>
                    <a:pt x="4268" y="15186"/>
                  </a:cubicBezTo>
                  <a:cubicBezTo>
                    <a:pt x="4272" y="15270"/>
                    <a:pt x="4336" y="15313"/>
                    <a:pt x="4397" y="15313"/>
                  </a:cubicBezTo>
                  <a:cubicBezTo>
                    <a:pt x="4457" y="15313"/>
                    <a:pt x="4515" y="15273"/>
                    <a:pt x="4515" y="15190"/>
                  </a:cubicBezTo>
                  <a:cubicBezTo>
                    <a:pt x="4483" y="8316"/>
                    <a:pt x="9976" y="3597"/>
                    <a:pt x="15943" y="2216"/>
                  </a:cubicBezTo>
                  <a:cubicBezTo>
                    <a:pt x="16139" y="2170"/>
                    <a:pt x="16210" y="1990"/>
                    <a:pt x="16182" y="1822"/>
                  </a:cubicBezTo>
                  <a:cubicBezTo>
                    <a:pt x="16248" y="1580"/>
                    <a:pt x="16287" y="1312"/>
                    <a:pt x="16340" y="1067"/>
                  </a:cubicBezTo>
                  <a:cubicBezTo>
                    <a:pt x="16386" y="835"/>
                    <a:pt x="16358" y="388"/>
                    <a:pt x="16484" y="198"/>
                  </a:cubicBezTo>
                  <a:cubicBezTo>
                    <a:pt x="16552" y="94"/>
                    <a:pt x="16454" y="1"/>
                    <a:pt x="16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2"/>
            <p:cNvSpPr/>
            <p:nvPr/>
          </p:nvSpPr>
          <p:spPr>
            <a:xfrm>
              <a:off x="3620486" y="2717210"/>
              <a:ext cx="863397" cy="952110"/>
            </a:xfrm>
            <a:custGeom>
              <a:rect b="b" l="l" r="r" t="t"/>
              <a:pathLst>
                <a:path extrusionOk="0" h="25672" w="23280">
                  <a:moveTo>
                    <a:pt x="16582" y="0"/>
                  </a:moveTo>
                  <a:cubicBezTo>
                    <a:pt x="16525" y="0"/>
                    <a:pt x="16466" y="18"/>
                    <a:pt x="16409" y="59"/>
                  </a:cubicBezTo>
                  <a:cubicBezTo>
                    <a:pt x="13945" y="1799"/>
                    <a:pt x="11384" y="3401"/>
                    <a:pt x="8698" y="4772"/>
                  </a:cubicBezTo>
                  <a:cubicBezTo>
                    <a:pt x="7409" y="5432"/>
                    <a:pt x="6095" y="6037"/>
                    <a:pt x="4763" y="6602"/>
                  </a:cubicBezTo>
                  <a:cubicBezTo>
                    <a:pt x="3547" y="7119"/>
                    <a:pt x="1955" y="7432"/>
                    <a:pt x="865" y="8170"/>
                  </a:cubicBezTo>
                  <a:cubicBezTo>
                    <a:pt x="1" y="8753"/>
                    <a:pt x="230" y="9614"/>
                    <a:pt x="384" y="10528"/>
                  </a:cubicBezTo>
                  <a:cubicBezTo>
                    <a:pt x="648" y="12098"/>
                    <a:pt x="929" y="13670"/>
                    <a:pt x="1248" y="15233"/>
                  </a:cubicBezTo>
                  <a:cubicBezTo>
                    <a:pt x="1899" y="18375"/>
                    <a:pt x="2686" y="21471"/>
                    <a:pt x="3537" y="24563"/>
                  </a:cubicBezTo>
                  <a:cubicBezTo>
                    <a:pt x="3561" y="24690"/>
                    <a:pt x="3600" y="24820"/>
                    <a:pt x="3655" y="24939"/>
                  </a:cubicBezTo>
                  <a:cubicBezTo>
                    <a:pt x="3284" y="25006"/>
                    <a:pt x="3311" y="25530"/>
                    <a:pt x="3673" y="25593"/>
                  </a:cubicBezTo>
                  <a:cubicBezTo>
                    <a:pt x="3970" y="25647"/>
                    <a:pt x="4276" y="25671"/>
                    <a:pt x="4587" y="25671"/>
                  </a:cubicBezTo>
                  <a:cubicBezTo>
                    <a:pt x="6500" y="25671"/>
                    <a:pt x="8620" y="24741"/>
                    <a:pt x="10189" y="23888"/>
                  </a:cubicBezTo>
                  <a:cubicBezTo>
                    <a:pt x="12297" y="22743"/>
                    <a:pt x="14188" y="21218"/>
                    <a:pt x="15864" y="19503"/>
                  </a:cubicBezTo>
                  <a:cubicBezTo>
                    <a:pt x="18081" y="17240"/>
                    <a:pt x="19857" y="14678"/>
                    <a:pt x="21192" y="11877"/>
                  </a:cubicBezTo>
                  <a:cubicBezTo>
                    <a:pt x="22155" y="10204"/>
                    <a:pt x="22893" y="8419"/>
                    <a:pt x="23255" y="6606"/>
                  </a:cubicBezTo>
                  <a:cubicBezTo>
                    <a:pt x="23279" y="6481"/>
                    <a:pt x="23174" y="6406"/>
                    <a:pt x="23069" y="6406"/>
                  </a:cubicBezTo>
                  <a:cubicBezTo>
                    <a:pt x="23009" y="6406"/>
                    <a:pt x="22949" y="6431"/>
                    <a:pt x="22914" y="6486"/>
                  </a:cubicBezTo>
                  <a:cubicBezTo>
                    <a:pt x="22893" y="6477"/>
                    <a:pt x="22870" y="6472"/>
                    <a:pt x="22846" y="6472"/>
                  </a:cubicBezTo>
                  <a:cubicBezTo>
                    <a:pt x="22816" y="6472"/>
                    <a:pt x="22783" y="6479"/>
                    <a:pt x="22749" y="6496"/>
                  </a:cubicBezTo>
                  <a:cubicBezTo>
                    <a:pt x="20352" y="7762"/>
                    <a:pt x="17987" y="8989"/>
                    <a:pt x="15298" y="9385"/>
                  </a:cubicBezTo>
                  <a:cubicBezTo>
                    <a:pt x="15854" y="8373"/>
                    <a:pt x="16258" y="7252"/>
                    <a:pt x="16560" y="6230"/>
                  </a:cubicBezTo>
                  <a:cubicBezTo>
                    <a:pt x="16890" y="5126"/>
                    <a:pt x="17101" y="4005"/>
                    <a:pt x="17189" y="2870"/>
                  </a:cubicBezTo>
                  <a:cubicBezTo>
                    <a:pt x="17203" y="2768"/>
                    <a:pt x="17221" y="2663"/>
                    <a:pt x="17231" y="2558"/>
                  </a:cubicBezTo>
                  <a:cubicBezTo>
                    <a:pt x="17305" y="1917"/>
                    <a:pt x="17369" y="1296"/>
                    <a:pt x="17192" y="712"/>
                  </a:cubicBezTo>
                  <a:cubicBezTo>
                    <a:pt x="17182" y="586"/>
                    <a:pt x="17179" y="463"/>
                    <a:pt x="17164" y="339"/>
                  </a:cubicBezTo>
                  <a:cubicBezTo>
                    <a:pt x="17155" y="254"/>
                    <a:pt x="17082" y="213"/>
                    <a:pt x="17010" y="213"/>
                  </a:cubicBezTo>
                  <a:cubicBezTo>
                    <a:pt x="16997" y="213"/>
                    <a:pt x="16984" y="214"/>
                    <a:pt x="16971" y="217"/>
                  </a:cubicBezTo>
                  <a:cubicBezTo>
                    <a:pt x="16950" y="182"/>
                    <a:pt x="16932" y="146"/>
                    <a:pt x="16908" y="112"/>
                  </a:cubicBezTo>
                  <a:cubicBezTo>
                    <a:pt x="16882" y="70"/>
                    <a:pt x="16842" y="53"/>
                    <a:pt x="16802" y="53"/>
                  </a:cubicBezTo>
                  <a:cubicBezTo>
                    <a:pt x="16788" y="53"/>
                    <a:pt x="16774" y="55"/>
                    <a:pt x="16760" y="59"/>
                  </a:cubicBezTo>
                  <a:cubicBezTo>
                    <a:pt x="16708" y="23"/>
                    <a:pt x="16646" y="0"/>
                    <a:pt x="16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2"/>
            <p:cNvSpPr/>
            <p:nvPr/>
          </p:nvSpPr>
          <p:spPr>
            <a:xfrm>
              <a:off x="3616332" y="3000742"/>
              <a:ext cx="172086" cy="668651"/>
            </a:xfrm>
            <a:custGeom>
              <a:rect b="b" l="l" r="r" t="t"/>
              <a:pathLst>
                <a:path extrusionOk="0" h="18029" w="4640">
                  <a:moveTo>
                    <a:pt x="1863" y="1"/>
                  </a:moveTo>
                  <a:cubicBezTo>
                    <a:pt x="1505" y="152"/>
                    <a:pt x="1164" y="321"/>
                    <a:pt x="865" y="525"/>
                  </a:cubicBezTo>
                  <a:cubicBezTo>
                    <a:pt x="1" y="1108"/>
                    <a:pt x="228" y="1969"/>
                    <a:pt x="384" y="2883"/>
                  </a:cubicBezTo>
                  <a:cubicBezTo>
                    <a:pt x="647" y="4453"/>
                    <a:pt x="924" y="6025"/>
                    <a:pt x="1248" y="7588"/>
                  </a:cubicBezTo>
                  <a:cubicBezTo>
                    <a:pt x="1898" y="10730"/>
                    <a:pt x="2685" y="13826"/>
                    <a:pt x="3532" y="16918"/>
                  </a:cubicBezTo>
                  <a:cubicBezTo>
                    <a:pt x="3560" y="17045"/>
                    <a:pt x="3599" y="17175"/>
                    <a:pt x="3652" y="17294"/>
                  </a:cubicBezTo>
                  <a:cubicBezTo>
                    <a:pt x="3282" y="17361"/>
                    <a:pt x="3311" y="17885"/>
                    <a:pt x="3673" y="17948"/>
                  </a:cubicBezTo>
                  <a:cubicBezTo>
                    <a:pt x="3968" y="18005"/>
                    <a:pt x="4273" y="18029"/>
                    <a:pt x="4586" y="18029"/>
                  </a:cubicBezTo>
                  <a:cubicBezTo>
                    <a:pt x="4604" y="18029"/>
                    <a:pt x="4622" y="18029"/>
                    <a:pt x="4640" y="18026"/>
                  </a:cubicBezTo>
                  <a:cubicBezTo>
                    <a:pt x="4351" y="18026"/>
                    <a:pt x="4063" y="18001"/>
                    <a:pt x="3785" y="17948"/>
                  </a:cubicBezTo>
                  <a:cubicBezTo>
                    <a:pt x="3423" y="17885"/>
                    <a:pt x="3396" y="17361"/>
                    <a:pt x="3767" y="17294"/>
                  </a:cubicBezTo>
                  <a:cubicBezTo>
                    <a:pt x="3712" y="17175"/>
                    <a:pt x="3673" y="17045"/>
                    <a:pt x="3649" y="16918"/>
                  </a:cubicBezTo>
                  <a:cubicBezTo>
                    <a:pt x="2798" y="13826"/>
                    <a:pt x="2011" y="10730"/>
                    <a:pt x="1360" y="7588"/>
                  </a:cubicBezTo>
                  <a:cubicBezTo>
                    <a:pt x="1041" y="6025"/>
                    <a:pt x="760" y="4453"/>
                    <a:pt x="496" y="2883"/>
                  </a:cubicBezTo>
                  <a:cubicBezTo>
                    <a:pt x="342" y="1969"/>
                    <a:pt x="113" y="1108"/>
                    <a:pt x="977" y="525"/>
                  </a:cubicBezTo>
                  <a:cubicBezTo>
                    <a:pt x="1258" y="332"/>
                    <a:pt x="1575" y="170"/>
                    <a:pt x="1909" y="25"/>
                  </a:cubicBezTo>
                  <a:cubicBezTo>
                    <a:pt x="1894" y="15"/>
                    <a:pt x="1877" y="8"/>
                    <a:pt x="1863" y="1"/>
                  </a:cubicBezTo>
                  <a:close/>
                </a:path>
              </a:pathLst>
            </a:custGeom>
            <a:solidFill>
              <a:srgbClr val="210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2"/>
            <p:cNvSpPr/>
            <p:nvPr/>
          </p:nvSpPr>
          <p:spPr>
            <a:xfrm>
              <a:off x="3620486" y="3001669"/>
              <a:ext cx="568440" cy="667612"/>
            </a:xfrm>
            <a:custGeom>
              <a:rect b="b" l="l" r="r" t="t"/>
              <a:pathLst>
                <a:path extrusionOk="0" h="18001" w="15327">
                  <a:moveTo>
                    <a:pt x="1797" y="0"/>
                  </a:moveTo>
                  <a:cubicBezTo>
                    <a:pt x="1463" y="145"/>
                    <a:pt x="1146" y="307"/>
                    <a:pt x="865" y="500"/>
                  </a:cubicBezTo>
                  <a:cubicBezTo>
                    <a:pt x="1" y="1083"/>
                    <a:pt x="230" y="1944"/>
                    <a:pt x="384" y="2858"/>
                  </a:cubicBezTo>
                  <a:cubicBezTo>
                    <a:pt x="648" y="4428"/>
                    <a:pt x="929" y="6000"/>
                    <a:pt x="1248" y="7563"/>
                  </a:cubicBezTo>
                  <a:cubicBezTo>
                    <a:pt x="1899" y="10705"/>
                    <a:pt x="2686" y="13801"/>
                    <a:pt x="3537" y="16893"/>
                  </a:cubicBezTo>
                  <a:cubicBezTo>
                    <a:pt x="3561" y="17020"/>
                    <a:pt x="3600" y="17150"/>
                    <a:pt x="3655" y="17269"/>
                  </a:cubicBezTo>
                  <a:cubicBezTo>
                    <a:pt x="3284" y="17336"/>
                    <a:pt x="3311" y="17860"/>
                    <a:pt x="3673" y="17923"/>
                  </a:cubicBezTo>
                  <a:cubicBezTo>
                    <a:pt x="3951" y="17976"/>
                    <a:pt x="4239" y="18001"/>
                    <a:pt x="4528" y="18001"/>
                  </a:cubicBezTo>
                  <a:cubicBezTo>
                    <a:pt x="6429" y="17983"/>
                    <a:pt x="8519" y="17062"/>
                    <a:pt x="10073" y="16218"/>
                  </a:cubicBezTo>
                  <a:cubicBezTo>
                    <a:pt x="12009" y="15168"/>
                    <a:pt x="13759" y="13794"/>
                    <a:pt x="15327" y="12254"/>
                  </a:cubicBezTo>
                  <a:cubicBezTo>
                    <a:pt x="14469" y="9703"/>
                    <a:pt x="13421" y="7180"/>
                    <a:pt x="12058" y="4952"/>
                  </a:cubicBezTo>
                  <a:cubicBezTo>
                    <a:pt x="11169" y="3504"/>
                    <a:pt x="9352" y="3118"/>
                    <a:pt x="7866" y="2534"/>
                  </a:cubicBezTo>
                  <a:cubicBezTo>
                    <a:pt x="6130" y="1849"/>
                    <a:pt x="4372" y="1206"/>
                    <a:pt x="2637" y="521"/>
                  </a:cubicBezTo>
                  <a:cubicBezTo>
                    <a:pt x="2387" y="345"/>
                    <a:pt x="2103" y="162"/>
                    <a:pt x="1797" y="0"/>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2"/>
            <p:cNvSpPr/>
            <p:nvPr/>
          </p:nvSpPr>
          <p:spPr>
            <a:xfrm>
              <a:off x="1031950" y="3012313"/>
              <a:ext cx="872632" cy="907976"/>
            </a:xfrm>
            <a:custGeom>
              <a:rect b="b" l="l" r="r" t="t"/>
              <a:pathLst>
                <a:path extrusionOk="0" h="24482" w="23529">
                  <a:moveTo>
                    <a:pt x="1506" y="0"/>
                  </a:moveTo>
                  <a:cubicBezTo>
                    <a:pt x="1312" y="0"/>
                    <a:pt x="1150" y="162"/>
                    <a:pt x="1161" y="392"/>
                  </a:cubicBezTo>
                  <a:cubicBezTo>
                    <a:pt x="1399" y="4711"/>
                    <a:pt x="3448" y="8524"/>
                    <a:pt x="5606" y="12175"/>
                  </a:cubicBezTo>
                  <a:cubicBezTo>
                    <a:pt x="3835" y="11862"/>
                    <a:pt x="2060" y="11581"/>
                    <a:pt x="296" y="11237"/>
                  </a:cubicBezTo>
                  <a:cubicBezTo>
                    <a:pt x="282" y="11234"/>
                    <a:pt x="268" y="11233"/>
                    <a:pt x="255" y="11233"/>
                  </a:cubicBezTo>
                  <a:cubicBezTo>
                    <a:pt x="77" y="11233"/>
                    <a:pt x="0" y="11465"/>
                    <a:pt x="92" y="11602"/>
                  </a:cubicBezTo>
                  <a:cubicBezTo>
                    <a:pt x="3315" y="16424"/>
                    <a:pt x="7373" y="20768"/>
                    <a:pt x="12227" y="23973"/>
                  </a:cubicBezTo>
                  <a:cubicBezTo>
                    <a:pt x="12188" y="24187"/>
                    <a:pt x="12290" y="24419"/>
                    <a:pt x="12565" y="24436"/>
                  </a:cubicBezTo>
                  <a:cubicBezTo>
                    <a:pt x="13061" y="24466"/>
                    <a:pt x="13559" y="24482"/>
                    <a:pt x="14056" y="24482"/>
                  </a:cubicBezTo>
                  <a:cubicBezTo>
                    <a:pt x="15482" y="24482"/>
                    <a:pt x="16907" y="24354"/>
                    <a:pt x="18303" y="24070"/>
                  </a:cubicBezTo>
                  <a:cubicBezTo>
                    <a:pt x="19192" y="23888"/>
                    <a:pt x="20067" y="23645"/>
                    <a:pt x="20921" y="23350"/>
                  </a:cubicBezTo>
                  <a:cubicBezTo>
                    <a:pt x="21635" y="23100"/>
                    <a:pt x="22731" y="22855"/>
                    <a:pt x="23216" y="22223"/>
                  </a:cubicBezTo>
                  <a:cubicBezTo>
                    <a:pt x="23529" y="21811"/>
                    <a:pt x="23483" y="21389"/>
                    <a:pt x="23434" y="20904"/>
                  </a:cubicBezTo>
                  <a:cubicBezTo>
                    <a:pt x="23314" y="19790"/>
                    <a:pt x="23036" y="18673"/>
                    <a:pt x="22837" y="17573"/>
                  </a:cubicBezTo>
                  <a:lnTo>
                    <a:pt x="21564" y="10671"/>
                  </a:lnTo>
                  <a:cubicBezTo>
                    <a:pt x="21297" y="9223"/>
                    <a:pt x="21357" y="7800"/>
                    <a:pt x="19776" y="7290"/>
                  </a:cubicBezTo>
                  <a:cubicBezTo>
                    <a:pt x="17765" y="6647"/>
                    <a:pt x="15664" y="6282"/>
                    <a:pt x="13647" y="5624"/>
                  </a:cubicBezTo>
                  <a:cubicBezTo>
                    <a:pt x="9457" y="4261"/>
                    <a:pt x="5448" y="2398"/>
                    <a:pt x="1712" y="62"/>
                  </a:cubicBezTo>
                  <a:cubicBezTo>
                    <a:pt x="1644" y="19"/>
                    <a:pt x="1573" y="0"/>
                    <a:pt x="15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2"/>
            <p:cNvSpPr/>
            <p:nvPr/>
          </p:nvSpPr>
          <p:spPr>
            <a:xfrm>
              <a:off x="1390917" y="3276411"/>
              <a:ext cx="404439" cy="643913"/>
            </a:xfrm>
            <a:custGeom>
              <a:rect b="b" l="l" r="r" t="t"/>
              <a:pathLst>
                <a:path extrusionOk="0" h="17362" w="10905">
                  <a:moveTo>
                    <a:pt x="9541" y="0"/>
                  </a:moveTo>
                  <a:cubicBezTo>
                    <a:pt x="9464" y="57"/>
                    <a:pt x="9411" y="141"/>
                    <a:pt x="9387" y="229"/>
                  </a:cubicBezTo>
                  <a:cubicBezTo>
                    <a:pt x="7784" y="893"/>
                    <a:pt x="6209" y="1603"/>
                    <a:pt x="4628" y="2324"/>
                  </a:cubicBezTo>
                  <a:cubicBezTo>
                    <a:pt x="4041" y="2594"/>
                    <a:pt x="3363" y="2794"/>
                    <a:pt x="3004" y="3370"/>
                  </a:cubicBezTo>
                  <a:cubicBezTo>
                    <a:pt x="2576" y="4066"/>
                    <a:pt x="2446" y="5036"/>
                    <a:pt x="2235" y="5813"/>
                  </a:cubicBezTo>
                  <a:cubicBezTo>
                    <a:pt x="1405" y="8860"/>
                    <a:pt x="657" y="11924"/>
                    <a:pt x="0" y="15006"/>
                  </a:cubicBezTo>
                  <a:cubicBezTo>
                    <a:pt x="801" y="15639"/>
                    <a:pt x="1631" y="16243"/>
                    <a:pt x="2485" y="16809"/>
                  </a:cubicBezTo>
                  <a:cubicBezTo>
                    <a:pt x="2488" y="16813"/>
                    <a:pt x="2492" y="16816"/>
                    <a:pt x="2498" y="16820"/>
                  </a:cubicBezTo>
                  <a:cubicBezTo>
                    <a:pt x="2502" y="16823"/>
                    <a:pt x="2509" y="16826"/>
                    <a:pt x="2513" y="16831"/>
                  </a:cubicBezTo>
                  <a:cubicBezTo>
                    <a:pt x="2516" y="16831"/>
                    <a:pt x="2520" y="16834"/>
                    <a:pt x="2520" y="16834"/>
                  </a:cubicBezTo>
                  <a:cubicBezTo>
                    <a:pt x="2530" y="16841"/>
                    <a:pt x="2537" y="16844"/>
                    <a:pt x="2548" y="16852"/>
                  </a:cubicBezTo>
                  <a:cubicBezTo>
                    <a:pt x="2544" y="16868"/>
                    <a:pt x="2541" y="16883"/>
                    <a:pt x="2541" y="16901"/>
                  </a:cubicBezTo>
                  <a:cubicBezTo>
                    <a:pt x="2541" y="16915"/>
                    <a:pt x="2537" y="16925"/>
                    <a:pt x="2537" y="16936"/>
                  </a:cubicBezTo>
                  <a:cubicBezTo>
                    <a:pt x="2537" y="17121"/>
                    <a:pt x="2646" y="17301"/>
                    <a:pt x="2886" y="17315"/>
                  </a:cubicBezTo>
                  <a:cubicBezTo>
                    <a:pt x="2987" y="17322"/>
                    <a:pt x="3089" y="17326"/>
                    <a:pt x="3188" y="17332"/>
                  </a:cubicBezTo>
                  <a:cubicBezTo>
                    <a:pt x="3581" y="17350"/>
                    <a:pt x="3974" y="17361"/>
                    <a:pt x="4372" y="17361"/>
                  </a:cubicBezTo>
                  <a:cubicBezTo>
                    <a:pt x="5369" y="17361"/>
                    <a:pt x="6368" y="17298"/>
                    <a:pt x="7359" y="17160"/>
                  </a:cubicBezTo>
                  <a:cubicBezTo>
                    <a:pt x="8002" y="14606"/>
                    <a:pt x="8610" y="12040"/>
                    <a:pt x="9144" y="9457"/>
                  </a:cubicBezTo>
                  <a:cubicBezTo>
                    <a:pt x="9580" y="7356"/>
                    <a:pt x="9966" y="5247"/>
                    <a:pt x="10324" y="3135"/>
                  </a:cubicBezTo>
                  <a:cubicBezTo>
                    <a:pt x="10427" y="2535"/>
                    <a:pt x="10905" y="1051"/>
                    <a:pt x="10472" y="327"/>
                  </a:cubicBezTo>
                  <a:cubicBezTo>
                    <a:pt x="10360" y="268"/>
                    <a:pt x="10237" y="215"/>
                    <a:pt x="10097" y="169"/>
                  </a:cubicBezTo>
                  <a:cubicBezTo>
                    <a:pt x="9914" y="110"/>
                    <a:pt x="9727" y="57"/>
                    <a:pt x="9541" y="0"/>
                  </a:cubicBezTo>
                  <a:close/>
                </a:path>
              </a:pathLst>
            </a:custGeom>
            <a:solidFill>
              <a:srgbClr val="3C2555">
                <a:alpha val="28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2"/>
            <p:cNvSpPr/>
            <p:nvPr/>
          </p:nvSpPr>
          <p:spPr>
            <a:xfrm>
              <a:off x="3620486" y="3020064"/>
              <a:ext cx="399655" cy="453061"/>
            </a:xfrm>
            <a:custGeom>
              <a:rect b="b" l="l" r="r" t="t"/>
              <a:pathLst>
                <a:path extrusionOk="0" h="12216" w="10776">
                  <a:moveTo>
                    <a:pt x="872" y="0"/>
                  </a:moveTo>
                  <a:cubicBezTo>
                    <a:pt x="869" y="0"/>
                    <a:pt x="869" y="0"/>
                    <a:pt x="865" y="4"/>
                  </a:cubicBezTo>
                  <a:cubicBezTo>
                    <a:pt x="1" y="587"/>
                    <a:pt x="230" y="1448"/>
                    <a:pt x="384" y="2362"/>
                  </a:cubicBezTo>
                  <a:cubicBezTo>
                    <a:pt x="648" y="3932"/>
                    <a:pt x="929" y="5504"/>
                    <a:pt x="1248" y="7067"/>
                  </a:cubicBezTo>
                  <a:cubicBezTo>
                    <a:pt x="1607" y="8793"/>
                    <a:pt x="2007" y="10508"/>
                    <a:pt x="2436" y="12216"/>
                  </a:cubicBezTo>
                  <a:cubicBezTo>
                    <a:pt x="3642" y="11604"/>
                    <a:pt x="4802" y="10855"/>
                    <a:pt x="5880" y="10138"/>
                  </a:cubicBezTo>
                  <a:cubicBezTo>
                    <a:pt x="7630" y="8975"/>
                    <a:pt x="9285" y="7658"/>
                    <a:pt x="10701" y="6097"/>
                  </a:cubicBezTo>
                  <a:cubicBezTo>
                    <a:pt x="10776" y="6016"/>
                    <a:pt x="10722" y="5908"/>
                    <a:pt x="10642" y="5869"/>
                  </a:cubicBezTo>
                  <a:cubicBezTo>
                    <a:pt x="10631" y="5841"/>
                    <a:pt x="10617" y="5812"/>
                    <a:pt x="10589" y="5795"/>
                  </a:cubicBezTo>
                  <a:cubicBezTo>
                    <a:pt x="8769" y="4516"/>
                    <a:pt x="6850" y="3388"/>
                    <a:pt x="4917" y="2291"/>
                  </a:cubicBezTo>
                  <a:cubicBezTo>
                    <a:pt x="3582" y="1532"/>
                    <a:pt x="2239" y="727"/>
                    <a:pt x="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2"/>
            <p:cNvSpPr/>
            <p:nvPr/>
          </p:nvSpPr>
          <p:spPr>
            <a:xfrm>
              <a:off x="1573163" y="3291246"/>
              <a:ext cx="291396" cy="295402"/>
            </a:xfrm>
            <a:custGeom>
              <a:rect b="b" l="l" r="r" t="t"/>
              <a:pathLst>
                <a:path extrusionOk="0" h="7965" w="7857">
                  <a:moveTo>
                    <a:pt x="5702" y="1"/>
                  </a:moveTo>
                  <a:cubicBezTo>
                    <a:pt x="4044" y="1593"/>
                    <a:pt x="2037" y="2964"/>
                    <a:pt x="256" y="4383"/>
                  </a:cubicBezTo>
                  <a:cubicBezTo>
                    <a:pt x="202" y="4391"/>
                    <a:pt x="160" y="4429"/>
                    <a:pt x="139" y="4478"/>
                  </a:cubicBezTo>
                  <a:cubicBezTo>
                    <a:pt x="136" y="4478"/>
                    <a:pt x="132" y="4482"/>
                    <a:pt x="129" y="4485"/>
                  </a:cubicBezTo>
                  <a:cubicBezTo>
                    <a:pt x="0" y="4588"/>
                    <a:pt x="99" y="4757"/>
                    <a:pt x="227" y="4757"/>
                  </a:cubicBezTo>
                  <a:cubicBezTo>
                    <a:pt x="252" y="4757"/>
                    <a:pt x="278" y="4750"/>
                    <a:pt x="304" y="4735"/>
                  </a:cubicBezTo>
                  <a:cubicBezTo>
                    <a:pt x="2648" y="6211"/>
                    <a:pt x="5175" y="7325"/>
                    <a:pt x="7856" y="7964"/>
                  </a:cubicBezTo>
                  <a:lnTo>
                    <a:pt x="6971" y="3150"/>
                  </a:lnTo>
                  <a:cubicBezTo>
                    <a:pt x="6739" y="1882"/>
                    <a:pt x="6757" y="633"/>
                    <a:pt x="5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2"/>
            <p:cNvSpPr/>
            <p:nvPr/>
          </p:nvSpPr>
          <p:spPr>
            <a:xfrm>
              <a:off x="1468466" y="3238285"/>
              <a:ext cx="2701416" cy="1183499"/>
            </a:xfrm>
            <a:custGeom>
              <a:rect b="b" l="l" r="r" t="t"/>
              <a:pathLst>
                <a:path extrusionOk="0" h="31911" w="72839">
                  <a:moveTo>
                    <a:pt x="68587" y="0"/>
                  </a:moveTo>
                  <a:cubicBezTo>
                    <a:pt x="68525" y="0"/>
                    <a:pt x="68462" y="33"/>
                    <a:pt x="68440" y="90"/>
                  </a:cubicBezTo>
                  <a:cubicBezTo>
                    <a:pt x="68402" y="80"/>
                    <a:pt x="68363" y="75"/>
                    <a:pt x="68323" y="75"/>
                  </a:cubicBezTo>
                  <a:cubicBezTo>
                    <a:pt x="68237" y="75"/>
                    <a:pt x="68148" y="100"/>
                    <a:pt x="68064" y="160"/>
                  </a:cubicBezTo>
                  <a:cubicBezTo>
                    <a:pt x="57249" y="8049"/>
                    <a:pt x="43795" y="12190"/>
                    <a:pt x="30394" y="12190"/>
                  </a:cubicBezTo>
                  <a:cubicBezTo>
                    <a:pt x="25837" y="12190"/>
                    <a:pt x="21286" y="11711"/>
                    <a:pt x="16847" y="10738"/>
                  </a:cubicBezTo>
                  <a:cubicBezTo>
                    <a:pt x="12050" y="9684"/>
                    <a:pt x="7320" y="8127"/>
                    <a:pt x="2882" y="6022"/>
                  </a:cubicBezTo>
                  <a:cubicBezTo>
                    <a:pt x="2859" y="6011"/>
                    <a:pt x="2836" y="6006"/>
                    <a:pt x="2816" y="6006"/>
                  </a:cubicBezTo>
                  <a:cubicBezTo>
                    <a:pt x="2678" y="6006"/>
                    <a:pt x="2623" y="6237"/>
                    <a:pt x="2777" y="6314"/>
                  </a:cubicBezTo>
                  <a:cubicBezTo>
                    <a:pt x="2783" y="6317"/>
                    <a:pt x="2790" y="6321"/>
                    <a:pt x="2798" y="6325"/>
                  </a:cubicBezTo>
                  <a:cubicBezTo>
                    <a:pt x="1075" y="11378"/>
                    <a:pt x="461" y="16920"/>
                    <a:pt x="78" y="22219"/>
                  </a:cubicBezTo>
                  <a:cubicBezTo>
                    <a:pt x="73" y="22265"/>
                    <a:pt x="81" y="22303"/>
                    <a:pt x="91" y="22339"/>
                  </a:cubicBezTo>
                  <a:cubicBezTo>
                    <a:pt x="73" y="22413"/>
                    <a:pt x="67" y="22490"/>
                    <a:pt x="70" y="22564"/>
                  </a:cubicBezTo>
                  <a:cubicBezTo>
                    <a:pt x="14" y="22631"/>
                    <a:pt x="0" y="22743"/>
                    <a:pt x="91" y="22796"/>
                  </a:cubicBezTo>
                  <a:cubicBezTo>
                    <a:pt x="9580" y="28039"/>
                    <a:pt x="20305" y="30966"/>
                    <a:pt x="31101" y="31704"/>
                  </a:cubicBezTo>
                  <a:cubicBezTo>
                    <a:pt x="33067" y="31838"/>
                    <a:pt x="35065" y="31910"/>
                    <a:pt x="37078" y="31910"/>
                  </a:cubicBezTo>
                  <a:cubicBezTo>
                    <a:pt x="45183" y="31910"/>
                    <a:pt x="53518" y="30728"/>
                    <a:pt x="60880" y="27561"/>
                  </a:cubicBezTo>
                  <a:cubicBezTo>
                    <a:pt x="65593" y="25534"/>
                    <a:pt x="69726" y="22486"/>
                    <a:pt x="72696" y="18266"/>
                  </a:cubicBezTo>
                  <a:cubicBezTo>
                    <a:pt x="72730" y="18217"/>
                    <a:pt x="72751" y="18167"/>
                    <a:pt x="72766" y="18118"/>
                  </a:cubicBezTo>
                  <a:cubicBezTo>
                    <a:pt x="72815" y="18065"/>
                    <a:pt x="72839" y="17995"/>
                    <a:pt x="72818" y="17904"/>
                  </a:cubicBezTo>
                  <a:cubicBezTo>
                    <a:pt x="72098" y="14769"/>
                    <a:pt x="71483" y="11603"/>
                    <a:pt x="70819" y="8454"/>
                  </a:cubicBezTo>
                  <a:cubicBezTo>
                    <a:pt x="70245" y="5727"/>
                    <a:pt x="70000" y="2585"/>
                    <a:pt x="68721" y="79"/>
                  </a:cubicBezTo>
                  <a:cubicBezTo>
                    <a:pt x="68693" y="24"/>
                    <a:pt x="68640" y="0"/>
                    <a:pt x="685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32"/>
          <p:cNvGrpSpPr/>
          <p:nvPr/>
        </p:nvGrpSpPr>
        <p:grpSpPr>
          <a:xfrm>
            <a:off x="2347367" y="3544469"/>
            <a:ext cx="770891" cy="473183"/>
            <a:chOff x="2326075" y="3715700"/>
            <a:chExt cx="1050977" cy="645103"/>
          </a:xfrm>
        </p:grpSpPr>
        <p:sp>
          <p:nvSpPr>
            <p:cNvPr id="647" name="Google Shape;647;p32"/>
            <p:cNvSpPr/>
            <p:nvPr/>
          </p:nvSpPr>
          <p:spPr>
            <a:xfrm>
              <a:off x="2326075" y="3843047"/>
              <a:ext cx="180589" cy="517756"/>
            </a:xfrm>
            <a:custGeom>
              <a:rect b="b" l="l" r="r" t="t"/>
              <a:pathLst>
                <a:path extrusionOk="0" h="5757" w="2008">
                  <a:moveTo>
                    <a:pt x="700" y="411"/>
                  </a:moveTo>
                  <a:cubicBezTo>
                    <a:pt x="735" y="415"/>
                    <a:pt x="721" y="411"/>
                    <a:pt x="763" y="422"/>
                  </a:cubicBezTo>
                  <a:cubicBezTo>
                    <a:pt x="788" y="425"/>
                    <a:pt x="812" y="436"/>
                    <a:pt x="841" y="443"/>
                  </a:cubicBezTo>
                  <a:cubicBezTo>
                    <a:pt x="900" y="464"/>
                    <a:pt x="939" y="481"/>
                    <a:pt x="1002" y="524"/>
                  </a:cubicBezTo>
                  <a:cubicBezTo>
                    <a:pt x="1052" y="556"/>
                    <a:pt x="1069" y="566"/>
                    <a:pt x="1115" y="615"/>
                  </a:cubicBezTo>
                  <a:cubicBezTo>
                    <a:pt x="1125" y="626"/>
                    <a:pt x="1136" y="640"/>
                    <a:pt x="1143" y="650"/>
                  </a:cubicBezTo>
                  <a:cubicBezTo>
                    <a:pt x="1146" y="653"/>
                    <a:pt x="1146" y="657"/>
                    <a:pt x="1150" y="661"/>
                  </a:cubicBezTo>
                  <a:cubicBezTo>
                    <a:pt x="1171" y="689"/>
                    <a:pt x="1188" y="720"/>
                    <a:pt x="1206" y="749"/>
                  </a:cubicBezTo>
                  <a:cubicBezTo>
                    <a:pt x="1220" y="777"/>
                    <a:pt x="1237" y="804"/>
                    <a:pt x="1252" y="833"/>
                  </a:cubicBezTo>
                  <a:cubicBezTo>
                    <a:pt x="1252" y="837"/>
                    <a:pt x="1258" y="851"/>
                    <a:pt x="1263" y="858"/>
                  </a:cubicBezTo>
                  <a:cubicBezTo>
                    <a:pt x="1266" y="868"/>
                    <a:pt x="1269" y="879"/>
                    <a:pt x="1273" y="889"/>
                  </a:cubicBezTo>
                  <a:cubicBezTo>
                    <a:pt x="1300" y="963"/>
                    <a:pt x="1315" y="1036"/>
                    <a:pt x="1329" y="1114"/>
                  </a:cubicBezTo>
                  <a:cubicBezTo>
                    <a:pt x="1329" y="1135"/>
                    <a:pt x="1333" y="1156"/>
                    <a:pt x="1336" y="1174"/>
                  </a:cubicBezTo>
                  <a:cubicBezTo>
                    <a:pt x="1339" y="1205"/>
                    <a:pt x="1343" y="1241"/>
                    <a:pt x="1347" y="1273"/>
                  </a:cubicBezTo>
                  <a:cubicBezTo>
                    <a:pt x="1350" y="1353"/>
                    <a:pt x="1357" y="1434"/>
                    <a:pt x="1360" y="1518"/>
                  </a:cubicBezTo>
                  <a:cubicBezTo>
                    <a:pt x="1368" y="1659"/>
                    <a:pt x="1371" y="1800"/>
                    <a:pt x="1368" y="1940"/>
                  </a:cubicBezTo>
                  <a:cubicBezTo>
                    <a:pt x="1368" y="1972"/>
                    <a:pt x="1364" y="2003"/>
                    <a:pt x="1364" y="2035"/>
                  </a:cubicBezTo>
                  <a:cubicBezTo>
                    <a:pt x="1360" y="2065"/>
                    <a:pt x="1364" y="2116"/>
                    <a:pt x="1355" y="2147"/>
                  </a:cubicBezTo>
                  <a:lnTo>
                    <a:pt x="1355" y="2147"/>
                  </a:lnTo>
                  <a:cubicBezTo>
                    <a:pt x="1357" y="2137"/>
                    <a:pt x="1360" y="2109"/>
                    <a:pt x="1359" y="2109"/>
                  </a:cubicBezTo>
                  <a:lnTo>
                    <a:pt x="1359" y="2109"/>
                  </a:lnTo>
                  <a:cubicBezTo>
                    <a:pt x="1358" y="2109"/>
                    <a:pt x="1357" y="2116"/>
                    <a:pt x="1354" y="2133"/>
                  </a:cubicBezTo>
                  <a:cubicBezTo>
                    <a:pt x="1354" y="2147"/>
                    <a:pt x="1350" y="2162"/>
                    <a:pt x="1347" y="2179"/>
                  </a:cubicBezTo>
                  <a:cubicBezTo>
                    <a:pt x="1339" y="2214"/>
                    <a:pt x="1333" y="2253"/>
                    <a:pt x="1322" y="2288"/>
                  </a:cubicBezTo>
                  <a:cubicBezTo>
                    <a:pt x="1311" y="2327"/>
                    <a:pt x="1297" y="2361"/>
                    <a:pt x="1287" y="2397"/>
                  </a:cubicBezTo>
                  <a:cubicBezTo>
                    <a:pt x="1284" y="2400"/>
                    <a:pt x="1284" y="2400"/>
                    <a:pt x="1284" y="2404"/>
                  </a:cubicBezTo>
                  <a:cubicBezTo>
                    <a:pt x="1279" y="2411"/>
                    <a:pt x="1273" y="2421"/>
                    <a:pt x="1273" y="2421"/>
                  </a:cubicBezTo>
                  <a:cubicBezTo>
                    <a:pt x="1258" y="2453"/>
                    <a:pt x="1241" y="2481"/>
                    <a:pt x="1224" y="2512"/>
                  </a:cubicBezTo>
                  <a:cubicBezTo>
                    <a:pt x="1216" y="2523"/>
                    <a:pt x="1209" y="2538"/>
                    <a:pt x="1203" y="2548"/>
                  </a:cubicBezTo>
                  <a:cubicBezTo>
                    <a:pt x="1195" y="2559"/>
                    <a:pt x="1188" y="2566"/>
                    <a:pt x="1182" y="2576"/>
                  </a:cubicBezTo>
                  <a:cubicBezTo>
                    <a:pt x="1192" y="2568"/>
                    <a:pt x="1197" y="2566"/>
                    <a:pt x="1198" y="2566"/>
                  </a:cubicBezTo>
                  <a:lnTo>
                    <a:pt x="1198" y="2566"/>
                  </a:lnTo>
                  <a:cubicBezTo>
                    <a:pt x="1199" y="2566"/>
                    <a:pt x="1187" y="2576"/>
                    <a:pt x="1178" y="2583"/>
                  </a:cubicBezTo>
                  <a:cubicBezTo>
                    <a:pt x="1178" y="2583"/>
                    <a:pt x="1182" y="2580"/>
                    <a:pt x="1182" y="2576"/>
                  </a:cubicBezTo>
                  <a:lnTo>
                    <a:pt x="1182" y="2576"/>
                  </a:lnTo>
                  <a:cubicBezTo>
                    <a:pt x="1178" y="2580"/>
                    <a:pt x="1178" y="2583"/>
                    <a:pt x="1174" y="2587"/>
                  </a:cubicBezTo>
                  <a:cubicBezTo>
                    <a:pt x="1171" y="2587"/>
                    <a:pt x="1171" y="2590"/>
                    <a:pt x="1167" y="2593"/>
                  </a:cubicBezTo>
                  <a:cubicBezTo>
                    <a:pt x="1153" y="2608"/>
                    <a:pt x="1139" y="2625"/>
                    <a:pt x="1122" y="2639"/>
                  </a:cubicBezTo>
                  <a:cubicBezTo>
                    <a:pt x="1097" y="2668"/>
                    <a:pt x="1073" y="2692"/>
                    <a:pt x="1044" y="2713"/>
                  </a:cubicBezTo>
                  <a:cubicBezTo>
                    <a:pt x="1034" y="2723"/>
                    <a:pt x="1023" y="2734"/>
                    <a:pt x="1013" y="2741"/>
                  </a:cubicBezTo>
                  <a:lnTo>
                    <a:pt x="1010" y="2744"/>
                  </a:lnTo>
                  <a:cubicBezTo>
                    <a:pt x="977" y="2765"/>
                    <a:pt x="950" y="2786"/>
                    <a:pt x="918" y="2808"/>
                  </a:cubicBezTo>
                  <a:cubicBezTo>
                    <a:pt x="833" y="2861"/>
                    <a:pt x="749" y="2910"/>
                    <a:pt x="661" y="2955"/>
                  </a:cubicBezTo>
                  <a:cubicBezTo>
                    <a:pt x="651" y="2393"/>
                    <a:pt x="661" y="1831"/>
                    <a:pt x="643" y="1268"/>
                  </a:cubicBezTo>
                  <a:cubicBezTo>
                    <a:pt x="637" y="1072"/>
                    <a:pt x="630" y="879"/>
                    <a:pt x="622" y="682"/>
                  </a:cubicBezTo>
                  <a:cubicBezTo>
                    <a:pt x="619" y="594"/>
                    <a:pt x="612" y="506"/>
                    <a:pt x="605" y="415"/>
                  </a:cubicBezTo>
                  <a:cubicBezTo>
                    <a:pt x="633" y="411"/>
                    <a:pt x="661" y="411"/>
                    <a:pt x="700" y="411"/>
                  </a:cubicBezTo>
                  <a:close/>
                  <a:moveTo>
                    <a:pt x="316" y="0"/>
                  </a:moveTo>
                  <a:cubicBezTo>
                    <a:pt x="213" y="0"/>
                    <a:pt x="112" y="50"/>
                    <a:pt x="61" y="144"/>
                  </a:cubicBezTo>
                  <a:cubicBezTo>
                    <a:pt x="8" y="239"/>
                    <a:pt x="4" y="337"/>
                    <a:pt x="1" y="443"/>
                  </a:cubicBezTo>
                  <a:cubicBezTo>
                    <a:pt x="1" y="535"/>
                    <a:pt x="1" y="622"/>
                    <a:pt x="4" y="710"/>
                  </a:cubicBezTo>
                  <a:cubicBezTo>
                    <a:pt x="11" y="882"/>
                    <a:pt x="18" y="1054"/>
                    <a:pt x="22" y="1226"/>
                  </a:cubicBezTo>
                  <a:cubicBezTo>
                    <a:pt x="29" y="1395"/>
                    <a:pt x="40" y="1564"/>
                    <a:pt x="46" y="1732"/>
                  </a:cubicBezTo>
                  <a:cubicBezTo>
                    <a:pt x="46" y="1978"/>
                    <a:pt x="46" y="2225"/>
                    <a:pt x="56" y="2467"/>
                  </a:cubicBezTo>
                  <a:cubicBezTo>
                    <a:pt x="78" y="3110"/>
                    <a:pt x="113" y="3750"/>
                    <a:pt x="141" y="4393"/>
                  </a:cubicBezTo>
                  <a:cubicBezTo>
                    <a:pt x="158" y="4755"/>
                    <a:pt x="183" y="5117"/>
                    <a:pt x="204" y="5479"/>
                  </a:cubicBezTo>
                  <a:cubicBezTo>
                    <a:pt x="215" y="5619"/>
                    <a:pt x="318" y="5756"/>
                    <a:pt x="466" y="5756"/>
                  </a:cubicBezTo>
                  <a:cubicBezTo>
                    <a:pt x="470" y="5756"/>
                    <a:pt x="474" y="5756"/>
                    <a:pt x="478" y="5756"/>
                  </a:cubicBezTo>
                  <a:cubicBezTo>
                    <a:pt x="622" y="5749"/>
                    <a:pt x="763" y="5633"/>
                    <a:pt x="752" y="5479"/>
                  </a:cubicBezTo>
                  <a:cubicBezTo>
                    <a:pt x="742" y="5047"/>
                    <a:pt x="721" y="4614"/>
                    <a:pt x="700" y="4178"/>
                  </a:cubicBezTo>
                  <a:cubicBezTo>
                    <a:pt x="693" y="3999"/>
                    <a:pt x="686" y="3824"/>
                    <a:pt x="679" y="3644"/>
                  </a:cubicBezTo>
                  <a:cubicBezTo>
                    <a:pt x="735" y="3644"/>
                    <a:pt x="791" y="3630"/>
                    <a:pt x="848" y="3602"/>
                  </a:cubicBezTo>
                  <a:cubicBezTo>
                    <a:pt x="1136" y="3458"/>
                    <a:pt x="1438" y="3297"/>
                    <a:pt x="1652" y="3047"/>
                  </a:cubicBezTo>
                  <a:cubicBezTo>
                    <a:pt x="1912" y="2744"/>
                    <a:pt x="2007" y="2379"/>
                    <a:pt x="2001" y="1985"/>
                  </a:cubicBezTo>
                  <a:cubicBezTo>
                    <a:pt x="2001" y="1824"/>
                    <a:pt x="1983" y="1666"/>
                    <a:pt x="1962" y="1504"/>
                  </a:cubicBezTo>
                  <a:cubicBezTo>
                    <a:pt x="1937" y="1321"/>
                    <a:pt x="1916" y="1135"/>
                    <a:pt x="1860" y="956"/>
                  </a:cubicBezTo>
                  <a:cubicBezTo>
                    <a:pt x="1803" y="773"/>
                    <a:pt x="1719" y="594"/>
                    <a:pt x="1589" y="454"/>
                  </a:cubicBezTo>
                  <a:cubicBezTo>
                    <a:pt x="1484" y="341"/>
                    <a:pt x="1339" y="246"/>
                    <a:pt x="1203" y="179"/>
                  </a:cubicBezTo>
                  <a:cubicBezTo>
                    <a:pt x="1057" y="111"/>
                    <a:pt x="898" y="62"/>
                    <a:pt x="734" y="62"/>
                  </a:cubicBezTo>
                  <a:cubicBezTo>
                    <a:pt x="719" y="62"/>
                    <a:pt x="704" y="62"/>
                    <a:pt x="689" y="63"/>
                  </a:cubicBezTo>
                  <a:cubicBezTo>
                    <a:pt x="643" y="66"/>
                    <a:pt x="588" y="74"/>
                    <a:pt x="528" y="92"/>
                  </a:cubicBezTo>
                  <a:cubicBezTo>
                    <a:pt x="510" y="71"/>
                    <a:pt x="489" y="53"/>
                    <a:pt x="465" y="39"/>
                  </a:cubicBezTo>
                  <a:cubicBezTo>
                    <a:pt x="419" y="13"/>
                    <a:pt x="367" y="0"/>
                    <a:pt x="3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2"/>
            <p:cNvSpPr/>
            <p:nvPr/>
          </p:nvSpPr>
          <p:spPr>
            <a:xfrm>
              <a:off x="2527978" y="3841249"/>
              <a:ext cx="246692" cy="517576"/>
            </a:xfrm>
            <a:custGeom>
              <a:rect b="b" l="l" r="r" t="t"/>
              <a:pathLst>
                <a:path extrusionOk="0" h="5755" w="2743">
                  <a:moveTo>
                    <a:pt x="609" y="297"/>
                  </a:moveTo>
                  <a:cubicBezTo>
                    <a:pt x="627" y="302"/>
                    <a:pt x="641" y="305"/>
                    <a:pt x="658" y="312"/>
                  </a:cubicBezTo>
                  <a:cubicBezTo>
                    <a:pt x="778" y="347"/>
                    <a:pt x="859" y="424"/>
                    <a:pt x="946" y="508"/>
                  </a:cubicBezTo>
                  <a:cubicBezTo>
                    <a:pt x="1045" y="607"/>
                    <a:pt x="1094" y="684"/>
                    <a:pt x="1175" y="811"/>
                  </a:cubicBezTo>
                  <a:cubicBezTo>
                    <a:pt x="1193" y="839"/>
                    <a:pt x="1210" y="867"/>
                    <a:pt x="1224" y="895"/>
                  </a:cubicBezTo>
                  <a:cubicBezTo>
                    <a:pt x="1235" y="913"/>
                    <a:pt x="1242" y="930"/>
                    <a:pt x="1253" y="944"/>
                  </a:cubicBezTo>
                  <a:cubicBezTo>
                    <a:pt x="1253" y="944"/>
                    <a:pt x="1253" y="944"/>
                    <a:pt x="1253" y="944"/>
                  </a:cubicBezTo>
                  <a:lnTo>
                    <a:pt x="1253" y="944"/>
                  </a:lnTo>
                  <a:cubicBezTo>
                    <a:pt x="1255" y="951"/>
                    <a:pt x="1261" y="967"/>
                    <a:pt x="1261" y="967"/>
                  </a:cubicBezTo>
                  <a:cubicBezTo>
                    <a:pt x="1261" y="967"/>
                    <a:pt x="1259" y="961"/>
                    <a:pt x="1253" y="945"/>
                  </a:cubicBezTo>
                  <a:lnTo>
                    <a:pt x="1253" y="945"/>
                  </a:lnTo>
                  <a:cubicBezTo>
                    <a:pt x="1270" y="990"/>
                    <a:pt x="1287" y="1035"/>
                    <a:pt x="1308" y="1077"/>
                  </a:cubicBezTo>
                  <a:cubicBezTo>
                    <a:pt x="1308" y="1082"/>
                    <a:pt x="1312" y="1085"/>
                    <a:pt x="1312" y="1085"/>
                  </a:cubicBezTo>
                  <a:cubicBezTo>
                    <a:pt x="1319" y="1106"/>
                    <a:pt x="1329" y="1127"/>
                    <a:pt x="1337" y="1148"/>
                  </a:cubicBezTo>
                  <a:cubicBezTo>
                    <a:pt x="1358" y="1212"/>
                    <a:pt x="1375" y="1275"/>
                    <a:pt x="1393" y="1338"/>
                  </a:cubicBezTo>
                  <a:cubicBezTo>
                    <a:pt x="1400" y="1369"/>
                    <a:pt x="1404" y="1398"/>
                    <a:pt x="1410" y="1426"/>
                  </a:cubicBezTo>
                  <a:cubicBezTo>
                    <a:pt x="1410" y="1429"/>
                    <a:pt x="1417" y="1468"/>
                    <a:pt x="1417" y="1471"/>
                  </a:cubicBezTo>
                  <a:cubicBezTo>
                    <a:pt x="1417" y="1482"/>
                    <a:pt x="1417" y="1492"/>
                    <a:pt x="1421" y="1492"/>
                  </a:cubicBezTo>
                  <a:cubicBezTo>
                    <a:pt x="1428" y="1562"/>
                    <a:pt x="1428" y="1633"/>
                    <a:pt x="1428" y="1703"/>
                  </a:cubicBezTo>
                  <a:cubicBezTo>
                    <a:pt x="1428" y="1735"/>
                    <a:pt x="1425" y="1763"/>
                    <a:pt x="1425" y="1794"/>
                  </a:cubicBezTo>
                  <a:cubicBezTo>
                    <a:pt x="1421" y="1812"/>
                    <a:pt x="1421" y="1830"/>
                    <a:pt x="1421" y="1848"/>
                  </a:cubicBezTo>
                  <a:cubicBezTo>
                    <a:pt x="1417" y="1851"/>
                    <a:pt x="1417" y="1858"/>
                    <a:pt x="1417" y="1862"/>
                  </a:cubicBezTo>
                  <a:cubicBezTo>
                    <a:pt x="1404" y="1981"/>
                    <a:pt x="1379" y="2125"/>
                    <a:pt x="1329" y="2237"/>
                  </a:cubicBezTo>
                  <a:cubicBezTo>
                    <a:pt x="1326" y="2245"/>
                    <a:pt x="1319" y="2255"/>
                    <a:pt x="1319" y="2262"/>
                  </a:cubicBezTo>
                  <a:cubicBezTo>
                    <a:pt x="1312" y="2279"/>
                    <a:pt x="1305" y="2297"/>
                    <a:pt x="1295" y="2315"/>
                  </a:cubicBezTo>
                  <a:cubicBezTo>
                    <a:pt x="1284" y="2343"/>
                    <a:pt x="1269" y="2375"/>
                    <a:pt x="1253" y="2406"/>
                  </a:cubicBezTo>
                  <a:cubicBezTo>
                    <a:pt x="1221" y="2469"/>
                    <a:pt x="1189" y="2532"/>
                    <a:pt x="1151" y="2592"/>
                  </a:cubicBezTo>
                  <a:cubicBezTo>
                    <a:pt x="1129" y="2628"/>
                    <a:pt x="1108" y="2663"/>
                    <a:pt x="1087" y="2698"/>
                  </a:cubicBezTo>
                  <a:cubicBezTo>
                    <a:pt x="1076" y="2712"/>
                    <a:pt x="1070" y="2726"/>
                    <a:pt x="1059" y="2736"/>
                  </a:cubicBezTo>
                  <a:cubicBezTo>
                    <a:pt x="1055" y="2743"/>
                    <a:pt x="1052" y="2747"/>
                    <a:pt x="1045" y="2754"/>
                  </a:cubicBezTo>
                  <a:cubicBezTo>
                    <a:pt x="1003" y="2814"/>
                    <a:pt x="953" y="2874"/>
                    <a:pt x="904" y="2930"/>
                  </a:cubicBezTo>
                  <a:cubicBezTo>
                    <a:pt x="890" y="2947"/>
                    <a:pt x="873" y="2965"/>
                    <a:pt x="859" y="2983"/>
                  </a:cubicBezTo>
                  <a:cubicBezTo>
                    <a:pt x="817" y="2684"/>
                    <a:pt x="768" y="2381"/>
                    <a:pt x="718" y="2083"/>
                  </a:cubicBezTo>
                  <a:cubicBezTo>
                    <a:pt x="708" y="1879"/>
                    <a:pt x="697" y="1675"/>
                    <a:pt x="683" y="1471"/>
                  </a:cubicBezTo>
                  <a:cubicBezTo>
                    <a:pt x="662" y="1088"/>
                    <a:pt x="637" y="702"/>
                    <a:pt x="612" y="318"/>
                  </a:cubicBezTo>
                  <a:cubicBezTo>
                    <a:pt x="612" y="312"/>
                    <a:pt x="609" y="305"/>
                    <a:pt x="609" y="297"/>
                  </a:cubicBezTo>
                  <a:close/>
                  <a:moveTo>
                    <a:pt x="600" y="1"/>
                  </a:moveTo>
                  <a:cubicBezTo>
                    <a:pt x="537" y="1"/>
                    <a:pt x="469" y="8"/>
                    <a:pt x="409" y="27"/>
                  </a:cubicBezTo>
                  <a:cubicBezTo>
                    <a:pt x="383" y="18"/>
                    <a:pt x="354" y="12"/>
                    <a:pt x="325" y="12"/>
                  </a:cubicBezTo>
                  <a:cubicBezTo>
                    <a:pt x="319" y="12"/>
                    <a:pt x="313" y="13"/>
                    <a:pt x="307" y="13"/>
                  </a:cubicBezTo>
                  <a:cubicBezTo>
                    <a:pt x="152" y="23"/>
                    <a:pt x="1" y="157"/>
                    <a:pt x="15" y="333"/>
                  </a:cubicBezTo>
                  <a:cubicBezTo>
                    <a:pt x="72" y="1018"/>
                    <a:pt x="135" y="1703"/>
                    <a:pt x="191" y="2392"/>
                  </a:cubicBezTo>
                  <a:cubicBezTo>
                    <a:pt x="247" y="3070"/>
                    <a:pt x="289" y="3752"/>
                    <a:pt x="346" y="4434"/>
                  </a:cubicBezTo>
                  <a:cubicBezTo>
                    <a:pt x="374" y="4806"/>
                    <a:pt x="419" y="5189"/>
                    <a:pt x="542" y="5544"/>
                  </a:cubicBezTo>
                  <a:cubicBezTo>
                    <a:pt x="586" y="5671"/>
                    <a:pt x="691" y="5755"/>
                    <a:pt x="816" y="5755"/>
                  </a:cubicBezTo>
                  <a:cubicBezTo>
                    <a:pt x="830" y="5755"/>
                    <a:pt x="844" y="5754"/>
                    <a:pt x="859" y="5752"/>
                  </a:cubicBezTo>
                  <a:cubicBezTo>
                    <a:pt x="995" y="5727"/>
                    <a:pt x="1112" y="5601"/>
                    <a:pt x="1101" y="5450"/>
                  </a:cubicBezTo>
                  <a:cubicBezTo>
                    <a:pt x="1066" y="4873"/>
                    <a:pt x="1010" y="4300"/>
                    <a:pt x="946" y="3727"/>
                  </a:cubicBezTo>
                  <a:cubicBezTo>
                    <a:pt x="1066" y="3625"/>
                    <a:pt x="1182" y="3517"/>
                    <a:pt x="1291" y="3397"/>
                  </a:cubicBezTo>
                  <a:cubicBezTo>
                    <a:pt x="1537" y="4100"/>
                    <a:pt x="1818" y="4796"/>
                    <a:pt x="2152" y="5457"/>
                  </a:cubicBezTo>
                  <a:cubicBezTo>
                    <a:pt x="2200" y="5555"/>
                    <a:pt x="2310" y="5609"/>
                    <a:pt x="2415" y="5609"/>
                  </a:cubicBezTo>
                  <a:cubicBezTo>
                    <a:pt x="2471" y="5609"/>
                    <a:pt x="2526" y="5594"/>
                    <a:pt x="2570" y="5562"/>
                  </a:cubicBezTo>
                  <a:cubicBezTo>
                    <a:pt x="2721" y="5457"/>
                    <a:pt x="2742" y="5284"/>
                    <a:pt x="2672" y="5123"/>
                  </a:cubicBezTo>
                  <a:cubicBezTo>
                    <a:pt x="2570" y="4894"/>
                    <a:pt x="2461" y="4670"/>
                    <a:pt x="2352" y="4444"/>
                  </a:cubicBezTo>
                  <a:cubicBezTo>
                    <a:pt x="2289" y="4315"/>
                    <a:pt x="2229" y="4185"/>
                    <a:pt x="2166" y="4051"/>
                  </a:cubicBezTo>
                  <a:cubicBezTo>
                    <a:pt x="2166" y="4051"/>
                    <a:pt x="2166" y="4047"/>
                    <a:pt x="2163" y="4044"/>
                  </a:cubicBezTo>
                  <a:cubicBezTo>
                    <a:pt x="2163" y="4037"/>
                    <a:pt x="2159" y="4034"/>
                    <a:pt x="2155" y="4026"/>
                  </a:cubicBezTo>
                  <a:cubicBezTo>
                    <a:pt x="2145" y="4005"/>
                    <a:pt x="2138" y="3984"/>
                    <a:pt x="2131" y="3966"/>
                  </a:cubicBezTo>
                  <a:cubicBezTo>
                    <a:pt x="2109" y="3917"/>
                    <a:pt x="2088" y="3872"/>
                    <a:pt x="2071" y="3823"/>
                  </a:cubicBezTo>
                  <a:cubicBezTo>
                    <a:pt x="2033" y="3734"/>
                    <a:pt x="1997" y="3643"/>
                    <a:pt x="1962" y="3552"/>
                  </a:cubicBezTo>
                  <a:cubicBezTo>
                    <a:pt x="1889" y="3362"/>
                    <a:pt x="1818" y="3173"/>
                    <a:pt x="1751" y="2979"/>
                  </a:cubicBezTo>
                  <a:cubicBezTo>
                    <a:pt x="1738" y="2937"/>
                    <a:pt x="1712" y="2895"/>
                    <a:pt x="1684" y="2863"/>
                  </a:cubicBezTo>
                  <a:cubicBezTo>
                    <a:pt x="1829" y="2610"/>
                    <a:pt x="1934" y="2329"/>
                    <a:pt x="1969" y="2031"/>
                  </a:cubicBezTo>
                  <a:cubicBezTo>
                    <a:pt x="2018" y="1654"/>
                    <a:pt x="1962" y="1293"/>
                    <a:pt x="1811" y="948"/>
                  </a:cubicBezTo>
                  <a:cubicBezTo>
                    <a:pt x="1783" y="884"/>
                    <a:pt x="1751" y="814"/>
                    <a:pt x="1712" y="754"/>
                  </a:cubicBezTo>
                  <a:cubicBezTo>
                    <a:pt x="1702" y="740"/>
                    <a:pt x="1691" y="727"/>
                    <a:pt x="1681" y="716"/>
                  </a:cubicBezTo>
                  <a:lnTo>
                    <a:pt x="1681" y="716"/>
                  </a:lnTo>
                  <a:cubicBezTo>
                    <a:pt x="1683" y="716"/>
                    <a:pt x="1684" y="717"/>
                    <a:pt x="1684" y="717"/>
                  </a:cubicBezTo>
                  <a:cubicBezTo>
                    <a:pt x="1686" y="717"/>
                    <a:pt x="1682" y="712"/>
                    <a:pt x="1674" y="702"/>
                  </a:cubicBezTo>
                  <a:cubicBezTo>
                    <a:pt x="1663" y="684"/>
                    <a:pt x="1653" y="670"/>
                    <a:pt x="1642" y="656"/>
                  </a:cubicBezTo>
                  <a:cubicBezTo>
                    <a:pt x="1607" y="607"/>
                    <a:pt x="1572" y="565"/>
                    <a:pt x="1537" y="519"/>
                  </a:cubicBezTo>
                  <a:cubicBezTo>
                    <a:pt x="1488" y="459"/>
                    <a:pt x="1438" y="407"/>
                    <a:pt x="1375" y="357"/>
                  </a:cubicBezTo>
                  <a:cubicBezTo>
                    <a:pt x="1333" y="326"/>
                    <a:pt x="1340" y="329"/>
                    <a:pt x="1291" y="291"/>
                  </a:cubicBezTo>
                  <a:cubicBezTo>
                    <a:pt x="1253" y="259"/>
                    <a:pt x="1210" y="224"/>
                    <a:pt x="1164" y="196"/>
                  </a:cubicBezTo>
                  <a:cubicBezTo>
                    <a:pt x="1024" y="101"/>
                    <a:pt x="855" y="27"/>
                    <a:pt x="690" y="6"/>
                  </a:cubicBezTo>
                  <a:cubicBezTo>
                    <a:pt x="663" y="3"/>
                    <a:pt x="632" y="1"/>
                    <a:pt x="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2"/>
            <p:cNvSpPr/>
            <p:nvPr/>
          </p:nvSpPr>
          <p:spPr>
            <a:xfrm>
              <a:off x="2755243" y="3794842"/>
              <a:ext cx="123391" cy="525670"/>
            </a:xfrm>
            <a:custGeom>
              <a:rect b="b" l="l" r="r" t="t"/>
              <a:pathLst>
                <a:path extrusionOk="0" h="5845" w="1372">
                  <a:moveTo>
                    <a:pt x="345" y="1"/>
                  </a:moveTo>
                  <a:cubicBezTo>
                    <a:pt x="295" y="1"/>
                    <a:pt x="241" y="34"/>
                    <a:pt x="226" y="83"/>
                  </a:cubicBezTo>
                  <a:cubicBezTo>
                    <a:pt x="89" y="132"/>
                    <a:pt x="1" y="255"/>
                    <a:pt x="1" y="409"/>
                  </a:cubicBezTo>
                  <a:cubicBezTo>
                    <a:pt x="8" y="747"/>
                    <a:pt x="67" y="1084"/>
                    <a:pt x="117" y="1421"/>
                  </a:cubicBezTo>
                  <a:cubicBezTo>
                    <a:pt x="163" y="1752"/>
                    <a:pt x="208" y="2083"/>
                    <a:pt x="261" y="2416"/>
                  </a:cubicBezTo>
                  <a:cubicBezTo>
                    <a:pt x="359" y="3080"/>
                    <a:pt x="455" y="3748"/>
                    <a:pt x="556" y="4416"/>
                  </a:cubicBezTo>
                  <a:cubicBezTo>
                    <a:pt x="595" y="4672"/>
                    <a:pt x="637" y="4929"/>
                    <a:pt x="676" y="5186"/>
                  </a:cubicBezTo>
                  <a:cubicBezTo>
                    <a:pt x="690" y="5305"/>
                    <a:pt x="703" y="5428"/>
                    <a:pt x="724" y="5544"/>
                  </a:cubicBezTo>
                  <a:cubicBezTo>
                    <a:pt x="744" y="5700"/>
                    <a:pt x="872" y="5844"/>
                    <a:pt x="1034" y="5844"/>
                  </a:cubicBezTo>
                  <a:cubicBezTo>
                    <a:pt x="1043" y="5844"/>
                    <a:pt x="1052" y="5844"/>
                    <a:pt x="1062" y="5843"/>
                  </a:cubicBezTo>
                  <a:cubicBezTo>
                    <a:pt x="1231" y="5822"/>
                    <a:pt x="1371" y="5681"/>
                    <a:pt x="1357" y="5505"/>
                  </a:cubicBezTo>
                  <a:cubicBezTo>
                    <a:pt x="1344" y="5322"/>
                    <a:pt x="1311" y="5143"/>
                    <a:pt x="1287" y="4964"/>
                  </a:cubicBezTo>
                  <a:cubicBezTo>
                    <a:pt x="1263" y="4788"/>
                    <a:pt x="1238" y="4613"/>
                    <a:pt x="1217" y="4437"/>
                  </a:cubicBezTo>
                  <a:cubicBezTo>
                    <a:pt x="1167" y="4082"/>
                    <a:pt x="1112" y="3727"/>
                    <a:pt x="1055" y="3369"/>
                  </a:cubicBezTo>
                  <a:cubicBezTo>
                    <a:pt x="967" y="2803"/>
                    <a:pt x="883" y="2237"/>
                    <a:pt x="792" y="1671"/>
                  </a:cubicBezTo>
                  <a:cubicBezTo>
                    <a:pt x="784" y="1615"/>
                    <a:pt x="778" y="1559"/>
                    <a:pt x="774" y="1502"/>
                  </a:cubicBezTo>
                  <a:cubicBezTo>
                    <a:pt x="753" y="1319"/>
                    <a:pt x="735" y="1134"/>
                    <a:pt x="718" y="947"/>
                  </a:cubicBezTo>
                  <a:cubicBezTo>
                    <a:pt x="708" y="852"/>
                    <a:pt x="700" y="754"/>
                    <a:pt x="690" y="659"/>
                  </a:cubicBezTo>
                  <a:cubicBezTo>
                    <a:pt x="687" y="610"/>
                    <a:pt x="682" y="565"/>
                    <a:pt x="676" y="518"/>
                  </a:cubicBezTo>
                  <a:cubicBezTo>
                    <a:pt x="672" y="501"/>
                    <a:pt x="669" y="484"/>
                    <a:pt x="665" y="462"/>
                  </a:cubicBezTo>
                  <a:cubicBezTo>
                    <a:pt x="658" y="430"/>
                    <a:pt x="651" y="396"/>
                    <a:pt x="644" y="364"/>
                  </a:cubicBezTo>
                  <a:cubicBezTo>
                    <a:pt x="641" y="345"/>
                    <a:pt x="639" y="336"/>
                    <a:pt x="639" y="336"/>
                  </a:cubicBezTo>
                  <a:lnTo>
                    <a:pt x="639" y="336"/>
                  </a:lnTo>
                  <a:cubicBezTo>
                    <a:pt x="638" y="336"/>
                    <a:pt x="640" y="347"/>
                    <a:pt x="644" y="367"/>
                  </a:cubicBezTo>
                  <a:cubicBezTo>
                    <a:pt x="627" y="279"/>
                    <a:pt x="606" y="209"/>
                    <a:pt x="535" y="146"/>
                  </a:cubicBezTo>
                  <a:cubicBezTo>
                    <a:pt x="514" y="125"/>
                    <a:pt x="482" y="107"/>
                    <a:pt x="450" y="93"/>
                  </a:cubicBezTo>
                  <a:cubicBezTo>
                    <a:pt x="444" y="80"/>
                    <a:pt x="437" y="65"/>
                    <a:pt x="429" y="51"/>
                  </a:cubicBezTo>
                  <a:cubicBezTo>
                    <a:pt x="411" y="16"/>
                    <a:pt x="379" y="1"/>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2"/>
            <p:cNvSpPr/>
            <p:nvPr/>
          </p:nvSpPr>
          <p:spPr>
            <a:xfrm>
              <a:off x="2877913" y="3777935"/>
              <a:ext cx="227985" cy="528458"/>
            </a:xfrm>
            <a:custGeom>
              <a:rect b="b" l="l" r="r" t="t"/>
              <a:pathLst>
                <a:path extrusionOk="0" h="5876" w="2535">
                  <a:moveTo>
                    <a:pt x="1695" y="1659"/>
                  </a:moveTo>
                  <a:lnTo>
                    <a:pt x="1695" y="1659"/>
                  </a:lnTo>
                  <a:cubicBezTo>
                    <a:pt x="1695" y="1659"/>
                    <a:pt x="1697" y="1664"/>
                    <a:pt x="1701" y="1676"/>
                  </a:cubicBezTo>
                  <a:cubicBezTo>
                    <a:pt x="1703" y="1681"/>
                    <a:pt x="1705" y="1685"/>
                    <a:pt x="1706" y="1687"/>
                  </a:cubicBezTo>
                  <a:lnTo>
                    <a:pt x="1706" y="1687"/>
                  </a:lnTo>
                  <a:cubicBezTo>
                    <a:pt x="1706" y="1686"/>
                    <a:pt x="1705" y="1685"/>
                    <a:pt x="1705" y="1684"/>
                  </a:cubicBezTo>
                  <a:cubicBezTo>
                    <a:pt x="1702" y="1679"/>
                    <a:pt x="1695" y="1659"/>
                    <a:pt x="1695" y="1659"/>
                  </a:cubicBezTo>
                  <a:close/>
                  <a:moveTo>
                    <a:pt x="264" y="292"/>
                  </a:moveTo>
                  <a:cubicBezTo>
                    <a:pt x="314" y="299"/>
                    <a:pt x="362" y="306"/>
                    <a:pt x="411" y="313"/>
                  </a:cubicBezTo>
                  <a:cubicBezTo>
                    <a:pt x="503" y="327"/>
                    <a:pt x="577" y="348"/>
                    <a:pt x="661" y="380"/>
                  </a:cubicBezTo>
                  <a:cubicBezTo>
                    <a:pt x="841" y="446"/>
                    <a:pt x="974" y="521"/>
                    <a:pt x="1122" y="640"/>
                  </a:cubicBezTo>
                  <a:cubicBezTo>
                    <a:pt x="1206" y="706"/>
                    <a:pt x="1245" y="742"/>
                    <a:pt x="1308" y="823"/>
                  </a:cubicBezTo>
                  <a:cubicBezTo>
                    <a:pt x="1336" y="854"/>
                    <a:pt x="1364" y="893"/>
                    <a:pt x="1392" y="928"/>
                  </a:cubicBezTo>
                  <a:cubicBezTo>
                    <a:pt x="1406" y="949"/>
                    <a:pt x="1420" y="967"/>
                    <a:pt x="1434" y="988"/>
                  </a:cubicBezTo>
                  <a:cubicBezTo>
                    <a:pt x="1438" y="998"/>
                    <a:pt x="1445" y="1006"/>
                    <a:pt x="1448" y="1016"/>
                  </a:cubicBezTo>
                  <a:cubicBezTo>
                    <a:pt x="1441" y="1003"/>
                    <a:pt x="1439" y="999"/>
                    <a:pt x="1439" y="999"/>
                  </a:cubicBezTo>
                  <a:lnTo>
                    <a:pt x="1439" y="999"/>
                  </a:lnTo>
                  <a:cubicBezTo>
                    <a:pt x="1439" y="999"/>
                    <a:pt x="1449" y="1019"/>
                    <a:pt x="1452" y="1027"/>
                  </a:cubicBezTo>
                  <a:cubicBezTo>
                    <a:pt x="1494" y="1114"/>
                    <a:pt x="1540" y="1195"/>
                    <a:pt x="1574" y="1286"/>
                  </a:cubicBezTo>
                  <a:cubicBezTo>
                    <a:pt x="1596" y="1339"/>
                    <a:pt x="1610" y="1392"/>
                    <a:pt x="1631" y="1444"/>
                  </a:cubicBezTo>
                  <a:cubicBezTo>
                    <a:pt x="1642" y="1473"/>
                    <a:pt x="1649" y="1501"/>
                    <a:pt x="1659" y="1528"/>
                  </a:cubicBezTo>
                  <a:cubicBezTo>
                    <a:pt x="1663" y="1543"/>
                    <a:pt x="1666" y="1554"/>
                    <a:pt x="1670" y="1567"/>
                  </a:cubicBezTo>
                  <a:cubicBezTo>
                    <a:pt x="1673" y="1571"/>
                    <a:pt x="1673" y="1575"/>
                    <a:pt x="1673" y="1578"/>
                  </a:cubicBezTo>
                  <a:cubicBezTo>
                    <a:pt x="1676" y="1588"/>
                    <a:pt x="1680" y="1599"/>
                    <a:pt x="1684" y="1609"/>
                  </a:cubicBezTo>
                  <a:cubicBezTo>
                    <a:pt x="1684" y="1609"/>
                    <a:pt x="1684" y="1609"/>
                    <a:pt x="1684" y="1609"/>
                  </a:cubicBezTo>
                  <a:lnTo>
                    <a:pt x="1684" y="1609"/>
                  </a:lnTo>
                  <a:cubicBezTo>
                    <a:pt x="1682" y="1609"/>
                    <a:pt x="1711" y="1692"/>
                    <a:pt x="1708" y="1692"/>
                  </a:cubicBezTo>
                  <a:cubicBezTo>
                    <a:pt x="1708" y="1692"/>
                    <a:pt x="1707" y="1690"/>
                    <a:pt x="1706" y="1687"/>
                  </a:cubicBezTo>
                  <a:lnTo>
                    <a:pt x="1706" y="1687"/>
                  </a:lnTo>
                  <a:cubicBezTo>
                    <a:pt x="1709" y="1704"/>
                    <a:pt x="1712" y="1719"/>
                    <a:pt x="1715" y="1733"/>
                  </a:cubicBezTo>
                  <a:cubicBezTo>
                    <a:pt x="1730" y="1792"/>
                    <a:pt x="1743" y="1852"/>
                    <a:pt x="1754" y="1912"/>
                  </a:cubicBezTo>
                  <a:cubicBezTo>
                    <a:pt x="1775" y="2031"/>
                    <a:pt x="1785" y="2151"/>
                    <a:pt x="1800" y="2274"/>
                  </a:cubicBezTo>
                  <a:cubicBezTo>
                    <a:pt x="1814" y="2393"/>
                    <a:pt x="1824" y="2516"/>
                    <a:pt x="1827" y="2639"/>
                  </a:cubicBezTo>
                  <a:cubicBezTo>
                    <a:pt x="1827" y="2659"/>
                    <a:pt x="1825" y="2681"/>
                    <a:pt x="1828" y="2703"/>
                  </a:cubicBezTo>
                  <a:lnTo>
                    <a:pt x="1828" y="2703"/>
                  </a:lnTo>
                  <a:cubicBezTo>
                    <a:pt x="1825" y="2686"/>
                    <a:pt x="1823" y="2679"/>
                    <a:pt x="1823" y="2679"/>
                  </a:cubicBezTo>
                  <a:lnTo>
                    <a:pt x="1823" y="2679"/>
                  </a:lnTo>
                  <a:cubicBezTo>
                    <a:pt x="1821" y="2679"/>
                    <a:pt x="1827" y="2723"/>
                    <a:pt x="1827" y="2741"/>
                  </a:cubicBezTo>
                  <a:cubicBezTo>
                    <a:pt x="1827" y="2808"/>
                    <a:pt x="1827" y="2871"/>
                    <a:pt x="1824" y="2938"/>
                  </a:cubicBezTo>
                  <a:cubicBezTo>
                    <a:pt x="1817" y="3160"/>
                    <a:pt x="1800" y="3381"/>
                    <a:pt x="1772" y="3599"/>
                  </a:cubicBezTo>
                  <a:cubicBezTo>
                    <a:pt x="1757" y="3708"/>
                    <a:pt x="1740" y="3813"/>
                    <a:pt x="1719" y="3919"/>
                  </a:cubicBezTo>
                  <a:cubicBezTo>
                    <a:pt x="1709" y="3968"/>
                    <a:pt x="1698" y="4017"/>
                    <a:pt x="1687" y="4063"/>
                  </a:cubicBezTo>
                  <a:cubicBezTo>
                    <a:pt x="1684" y="4080"/>
                    <a:pt x="1680" y="4094"/>
                    <a:pt x="1676" y="4112"/>
                  </a:cubicBezTo>
                  <a:cubicBezTo>
                    <a:pt x="1670" y="4126"/>
                    <a:pt x="1670" y="4147"/>
                    <a:pt x="1666" y="4161"/>
                  </a:cubicBezTo>
                  <a:cubicBezTo>
                    <a:pt x="1603" y="4389"/>
                    <a:pt x="1522" y="4607"/>
                    <a:pt x="1413" y="4814"/>
                  </a:cubicBezTo>
                  <a:cubicBezTo>
                    <a:pt x="1410" y="4822"/>
                    <a:pt x="1406" y="4832"/>
                    <a:pt x="1402" y="4839"/>
                  </a:cubicBezTo>
                  <a:cubicBezTo>
                    <a:pt x="1396" y="4850"/>
                    <a:pt x="1389" y="4864"/>
                    <a:pt x="1381" y="4874"/>
                  </a:cubicBezTo>
                  <a:cubicBezTo>
                    <a:pt x="1353" y="4723"/>
                    <a:pt x="1321" y="4576"/>
                    <a:pt x="1294" y="4425"/>
                  </a:cubicBezTo>
                  <a:cubicBezTo>
                    <a:pt x="1224" y="4070"/>
                    <a:pt x="1149" y="3711"/>
                    <a:pt x="1079" y="3356"/>
                  </a:cubicBezTo>
                  <a:cubicBezTo>
                    <a:pt x="935" y="2643"/>
                    <a:pt x="781" y="1929"/>
                    <a:pt x="604" y="1223"/>
                  </a:cubicBezTo>
                  <a:cubicBezTo>
                    <a:pt x="556" y="1016"/>
                    <a:pt x="507" y="808"/>
                    <a:pt x="443" y="608"/>
                  </a:cubicBezTo>
                  <a:cubicBezTo>
                    <a:pt x="411" y="516"/>
                    <a:pt x="377" y="432"/>
                    <a:pt x="320" y="355"/>
                  </a:cubicBezTo>
                  <a:cubicBezTo>
                    <a:pt x="303" y="331"/>
                    <a:pt x="285" y="310"/>
                    <a:pt x="264" y="292"/>
                  </a:cubicBezTo>
                  <a:close/>
                  <a:moveTo>
                    <a:pt x="426" y="1"/>
                  </a:moveTo>
                  <a:cubicBezTo>
                    <a:pt x="327" y="1"/>
                    <a:pt x="233" y="17"/>
                    <a:pt x="134" y="42"/>
                  </a:cubicBezTo>
                  <a:cubicBezTo>
                    <a:pt x="77" y="57"/>
                    <a:pt x="35" y="95"/>
                    <a:pt x="35" y="158"/>
                  </a:cubicBezTo>
                  <a:cubicBezTo>
                    <a:pt x="35" y="179"/>
                    <a:pt x="43" y="204"/>
                    <a:pt x="53" y="221"/>
                  </a:cubicBezTo>
                  <a:cubicBezTo>
                    <a:pt x="39" y="232"/>
                    <a:pt x="25" y="250"/>
                    <a:pt x="18" y="271"/>
                  </a:cubicBezTo>
                  <a:cubicBezTo>
                    <a:pt x="14" y="278"/>
                    <a:pt x="11" y="289"/>
                    <a:pt x="7" y="299"/>
                  </a:cubicBezTo>
                  <a:cubicBezTo>
                    <a:pt x="1" y="327"/>
                    <a:pt x="7" y="352"/>
                    <a:pt x="14" y="380"/>
                  </a:cubicBezTo>
                  <a:cubicBezTo>
                    <a:pt x="22" y="408"/>
                    <a:pt x="25" y="432"/>
                    <a:pt x="28" y="457"/>
                  </a:cubicBezTo>
                  <a:cubicBezTo>
                    <a:pt x="39" y="534"/>
                    <a:pt x="39" y="615"/>
                    <a:pt x="43" y="699"/>
                  </a:cubicBezTo>
                  <a:cubicBezTo>
                    <a:pt x="53" y="879"/>
                    <a:pt x="82" y="1058"/>
                    <a:pt x="106" y="1237"/>
                  </a:cubicBezTo>
                  <a:cubicBezTo>
                    <a:pt x="155" y="1585"/>
                    <a:pt x="208" y="1937"/>
                    <a:pt x="267" y="2284"/>
                  </a:cubicBezTo>
                  <a:cubicBezTo>
                    <a:pt x="387" y="2994"/>
                    <a:pt x="510" y="3708"/>
                    <a:pt x="643" y="4417"/>
                  </a:cubicBezTo>
                  <a:cubicBezTo>
                    <a:pt x="679" y="4615"/>
                    <a:pt x="714" y="4811"/>
                    <a:pt x="752" y="5008"/>
                  </a:cubicBezTo>
                  <a:cubicBezTo>
                    <a:pt x="770" y="5106"/>
                    <a:pt x="791" y="5205"/>
                    <a:pt x="809" y="5307"/>
                  </a:cubicBezTo>
                  <a:cubicBezTo>
                    <a:pt x="823" y="5370"/>
                    <a:pt x="830" y="5440"/>
                    <a:pt x="854" y="5503"/>
                  </a:cubicBezTo>
                  <a:cubicBezTo>
                    <a:pt x="872" y="5549"/>
                    <a:pt x="907" y="5591"/>
                    <a:pt x="938" y="5627"/>
                  </a:cubicBezTo>
                  <a:cubicBezTo>
                    <a:pt x="941" y="5629"/>
                    <a:pt x="944" y="5632"/>
                    <a:pt x="947" y="5634"/>
                  </a:cubicBezTo>
                  <a:lnTo>
                    <a:pt x="947" y="5634"/>
                  </a:lnTo>
                  <a:cubicBezTo>
                    <a:pt x="951" y="5639"/>
                    <a:pt x="956" y="5643"/>
                    <a:pt x="960" y="5647"/>
                  </a:cubicBezTo>
                  <a:lnTo>
                    <a:pt x="960" y="5647"/>
                  </a:lnTo>
                  <a:cubicBezTo>
                    <a:pt x="957" y="5644"/>
                    <a:pt x="952" y="5640"/>
                    <a:pt x="947" y="5634"/>
                  </a:cubicBezTo>
                  <a:lnTo>
                    <a:pt x="947" y="5634"/>
                  </a:lnTo>
                  <a:cubicBezTo>
                    <a:pt x="959" y="5645"/>
                    <a:pt x="966" y="5652"/>
                    <a:pt x="968" y="5654"/>
                  </a:cubicBezTo>
                  <a:lnTo>
                    <a:pt x="968" y="5654"/>
                  </a:lnTo>
                  <a:cubicBezTo>
                    <a:pt x="965" y="5652"/>
                    <a:pt x="963" y="5650"/>
                    <a:pt x="960" y="5647"/>
                  </a:cubicBezTo>
                  <a:lnTo>
                    <a:pt x="960" y="5647"/>
                  </a:lnTo>
                  <a:cubicBezTo>
                    <a:pt x="965" y="5653"/>
                    <a:pt x="968" y="5655"/>
                    <a:pt x="969" y="5655"/>
                  </a:cubicBezTo>
                  <a:cubicBezTo>
                    <a:pt x="969" y="5655"/>
                    <a:pt x="968" y="5655"/>
                    <a:pt x="968" y="5654"/>
                  </a:cubicBezTo>
                  <a:lnTo>
                    <a:pt x="968" y="5654"/>
                  </a:lnTo>
                  <a:cubicBezTo>
                    <a:pt x="971" y="5657"/>
                    <a:pt x="974" y="5659"/>
                    <a:pt x="977" y="5661"/>
                  </a:cubicBezTo>
                  <a:cubicBezTo>
                    <a:pt x="1037" y="5791"/>
                    <a:pt x="1158" y="5875"/>
                    <a:pt x="1302" y="5875"/>
                  </a:cubicBezTo>
                  <a:cubicBezTo>
                    <a:pt x="1317" y="5875"/>
                    <a:pt x="1334" y="5874"/>
                    <a:pt x="1350" y="5872"/>
                  </a:cubicBezTo>
                  <a:cubicBezTo>
                    <a:pt x="1624" y="5844"/>
                    <a:pt x="1803" y="5560"/>
                    <a:pt x="1937" y="5338"/>
                  </a:cubicBezTo>
                  <a:cubicBezTo>
                    <a:pt x="2067" y="5127"/>
                    <a:pt x="2172" y="4902"/>
                    <a:pt x="2253" y="4667"/>
                  </a:cubicBezTo>
                  <a:cubicBezTo>
                    <a:pt x="2411" y="4211"/>
                    <a:pt x="2492" y="3726"/>
                    <a:pt x="2517" y="3241"/>
                  </a:cubicBezTo>
                  <a:cubicBezTo>
                    <a:pt x="2531" y="2956"/>
                    <a:pt x="2534" y="2667"/>
                    <a:pt x="2510" y="2383"/>
                  </a:cubicBezTo>
                  <a:cubicBezTo>
                    <a:pt x="2485" y="2102"/>
                    <a:pt x="2422" y="1824"/>
                    <a:pt x="2330" y="1557"/>
                  </a:cubicBezTo>
                  <a:cubicBezTo>
                    <a:pt x="2246" y="1307"/>
                    <a:pt x="2116" y="1079"/>
                    <a:pt x="1951" y="875"/>
                  </a:cubicBezTo>
                  <a:cubicBezTo>
                    <a:pt x="1908" y="826"/>
                    <a:pt x="1866" y="774"/>
                    <a:pt x="1814" y="735"/>
                  </a:cubicBezTo>
                  <a:cubicBezTo>
                    <a:pt x="1814" y="731"/>
                    <a:pt x="1811" y="731"/>
                    <a:pt x="1811" y="731"/>
                  </a:cubicBezTo>
                  <a:cubicBezTo>
                    <a:pt x="1803" y="724"/>
                    <a:pt x="1800" y="717"/>
                    <a:pt x="1793" y="710"/>
                  </a:cubicBezTo>
                  <a:cubicBezTo>
                    <a:pt x="1764" y="682"/>
                    <a:pt x="1736" y="654"/>
                    <a:pt x="1709" y="626"/>
                  </a:cubicBezTo>
                  <a:cubicBezTo>
                    <a:pt x="1634" y="552"/>
                    <a:pt x="1553" y="489"/>
                    <a:pt x="1473" y="425"/>
                  </a:cubicBezTo>
                  <a:cubicBezTo>
                    <a:pt x="1283" y="274"/>
                    <a:pt x="1073" y="148"/>
                    <a:pt x="844" y="78"/>
                  </a:cubicBezTo>
                  <a:cubicBezTo>
                    <a:pt x="731" y="39"/>
                    <a:pt x="619" y="15"/>
                    <a:pt x="499" y="4"/>
                  </a:cubicBezTo>
                  <a:cubicBezTo>
                    <a:pt x="474" y="2"/>
                    <a:pt x="450" y="1"/>
                    <a:pt x="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2"/>
            <p:cNvSpPr/>
            <p:nvPr/>
          </p:nvSpPr>
          <p:spPr>
            <a:xfrm>
              <a:off x="3084583" y="3715700"/>
              <a:ext cx="292469" cy="513529"/>
            </a:xfrm>
            <a:custGeom>
              <a:rect b="b" l="l" r="r" t="t"/>
              <a:pathLst>
                <a:path extrusionOk="0" h="5710" w="3252">
                  <a:moveTo>
                    <a:pt x="1618" y="0"/>
                  </a:moveTo>
                  <a:cubicBezTo>
                    <a:pt x="1605" y="0"/>
                    <a:pt x="1592" y="1"/>
                    <a:pt x="1579" y="3"/>
                  </a:cubicBezTo>
                  <a:cubicBezTo>
                    <a:pt x="1375" y="32"/>
                    <a:pt x="1174" y="77"/>
                    <a:pt x="978" y="133"/>
                  </a:cubicBezTo>
                  <a:cubicBezTo>
                    <a:pt x="932" y="147"/>
                    <a:pt x="887" y="162"/>
                    <a:pt x="841" y="175"/>
                  </a:cubicBezTo>
                  <a:cubicBezTo>
                    <a:pt x="760" y="183"/>
                    <a:pt x="676" y="190"/>
                    <a:pt x="595" y="190"/>
                  </a:cubicBezTo>
                  <a:lnTo>
                    <a:pt x="580" y="190"/>
                  </a:lnTo>
                  <a:cubicBezTo>
                    <a:pt x="549" y="193"/>
                    <a:pt x="517" y="193"/>
                    <a:pt x="489" y="193"/>
                  </a:cubicBezTo>
                  <a:cubicBezTo>
                    <a:pt x="459" y="193"/>
                    <a:pt x="429" y="192"/>
                    <a:pt x="399" y="192"/>
                  </a:cubicBezTo>
                  <a:cubicBezTo>
                    <a:pt x="333" y="192"/>
                    <a:pt x="269" y="197"/>
                    <a:pt x="208" y="228"/>
                  </a:cubicBezTo>
                  <a:cubicBezTo>
                    <a:pt x="92" y="288"/>
                    <a:pt x="1" y="415"/>
                    <a:pt x="29" y="551"/>
                  </a:cubicBezTo>
                  <a:cubicBezTo>
                    <a:pt x="50" y="653"/>
                    <a:pt x="113" y="741"/>
                    <a:pt x="204" y="783"/>
                  </a:cubicBezTo>
                  <a:cubicBezTo>
                    <a:pt x="208" y="819"/>
                    <a:pt x="212" y="850"/>
                    <a:pt x="219" y="882"/>
                  </a:cubicBezTo>
                  <a:cubicBezTo>
                    <a:pt x="236" y="1047"/>
                    <a:pt x="264" y="1213"/>
                    <a:pt x="296" y="1377"/>
                  </a:cubicBezTo>
                  <a:cubicBezTo>
                    <a:pt x="363" y="1714"/>
                    <a:pt x="429" y="2052"/>
                    <a:pt x="493" y="2389"/>
                  </a:cubicBezTo>
                  <a:cubicBezTo>
                    <a:pt x="559" y="2727"/>
                    <a:pt x="651" y="3061"/>
                    <a:pt x="731" y="3394"/>
                  </a:cubicBezTo>
                  <a:cubicBezTo>
                    <a:pt x="812" y="3728"/>
                    <a:pt x="893" y="4066"/>
                    <a:pt x="981" y="4400"/>
                  </a:cubicBezTo>
                  <a:cubicBezTo>
                    <a:pt x="1031" y="4590"/>
                    <a:pt x="1080" y="4779"/>
                    <a:pt x="1129" y="4969"/>
                  </a:cubicBezTo>
                  <a:cubicBezTo>
                    <a:pt x="1153" y="5057"/>
                    <a:pt x="1178" y="5148"/>
                    <a:pt x="1203" y="5240"/>
                  </a:cubicBezTo>
                  <a:cubicBezTo>
                    <a:pt x="1220" y="5303"/>
                    <a:pt x="1231" y="5373"/>
                    <a:pt x="1255" y="5433"/>
                  </a:cubicBezTo>
                  <a:cubicBezTo>
                    <a:pt x="1280" y="5500"/>
                    <a:pt x="1339" y="5556"/>
                    <a:pt x="1382" y="5608"/>
                  </a:cubicBezTo>
                  <a:cubicBezTo>
                    <a:pt x="1441" y="5673"/>
                    <a:pt x="1522" y="5709"/>
                    <a:pt x="1603" y="5709"/>
                  </a:cubicBezTo>
                  <a:cubicBezTo>
                    <a:pt x="1638" y="5709"/>
                    <a:pt x="1672" y="5703"/>
                    <a:pt x="1705" y="5689"/>
                  </a:cubicBezTo>
                  <a:cubicBezTo>
                    <a:pt x="1726" y="5693"/>
                    <a:pt x="1747" y="5695"/>
                    <a:pt x="1768" y="5695"/>
                  </a:cubicBezTo>
                  <a:cubicBezTo>
                    <a:pt x="1783" y="5695"/>
                    <a:pt x="1798" y="5694"/>
                    <a:pt x="1811" y="5693"/>
                  </a:cubicBezTo>
                  <a:cubicBezTo>
                    <a:pt x="2236" y="5623"/>
                    <a:pt x="2650" y="5521"/>
                    <a:pt x="3058" y="5394"/>
                  </a:cubicBezTo>
                  <a:cubicBezTo>
                    <a:pt x="3195" y="5349"/>
                    <a:pt x="3251" y="5172"/>
                    <a:pt x="3216" y="5050"/>
                  </a:cubicBezTo>
                  <a:cubicBezTo>
                    <a:pt x="3181" y="4922"/>
                    <a:pt x="3067" y="4840"/>
                    <a:pt x="2938" y="4840"/>
                  </a:cubicBezTo>
                  <a:cubicBezTo>
                    <a:pt x="2925" y="4840"/>
                    <a:pt x="2912" y="4841"/>
                    <a:pt x="2900" y="4843"/>
                  </a:cubicBezTo>
                  <a:cubicBezTo>
                    <a:pt x="2668" y="4870"/>
                    <a:pt x="2432" y="4927"/>
                    <a:pt x="2204" y="4973"/>
                  </a:cubicBezTo>
                  <a:cubicBezTo>
                    <a:pt x="2088" y="4994"/>
                    <a:pt x="1975" y="5015"/>
                    <a:pt x="1863" y="5036"/>
                  </a:cubicBezTo>
                  <a:lnTo>
                    <a:pt x="1853" y="5036"/>
                  </a:lnTo>
                  <a:cubicBezTo>
                    <a:pt x="1839" y="4990"/>
                    <a:pt x="1828" y="4940"/>
                    <a:pt x="1818" y="4895"/>
                  </a:cubicBezTo>
                  <a:cubicBezTo>
                    <a:pt x="1775" y="4730"/>
                    <a:pt x="1737" y="4569"/>
                    <a:pt x="1698" y="4407"/>
                  </a:cubicBezTo>
                  <a:cubicBezTo>
                    <a:pt x="1614" y="4069"/>
                    <a:pt x="1522" y="3735"/>
                    <a:pt x="1435" y="3401"/>
                  </a:cubicBezTo>
                  <a:cubicBezTo>
                    <a:pt x="1406" y="3296"/>
                    <a:pt x="1378" y="3187"/>
                    <a:pt x="1354" y="3078"/>
                  </a:cubicBezTo>
                  <a:lnTo>
                    <a:pt x="1357" y="3078"/>
                  </a:lnTo>
                  <a:cubicBezTo>
                    <a:pt x="1445" y="3054"/>
                    <a:pt x="1537" y="3026"/>
                    <a:pt x="1624" y="2994"/>
                  </a:cubicBezTo>
                  <a:cubicBezTo>
                    <a:pt x="1688" y="2969"/>
                    <a:pt x="1754" y="2942"/>
                    <a:pt x="1818" y="2913"/>
                  </a:cubicBezTo>
                  <a:cubicBezTo>
                    <a:pt x="1849" y="2899"/>
                    <a:pt x="1881" y="2885"/>
                    <a:pt x="1912" y="2867"/>
                  </a:cubicBezTo>
                  <a:cubicBezTo>
                    <a:pt x="1944" y="2850"/>
                    <a:pt x="1980" y="2836"/>
                    <a:pt x="2007" y="2811"/>
                  </a:cubicBezTo>
                  <a:cubicBezTo>
                    <a:pt x="2022" y="2801"/>
                    <a:pt x="2035" y="2786"/>
                    <a:pt x="2053" y="2776"/>
                  </a:cubicBezTo>
                  <a:cubicBezTo>
                    <a:pt x="2088" y="2752"/>
                    <a:pt x="2120" y="2702"/>
                    <a:pt x="2134" y="2663"/>
                  </a:cubicBezTo>
                  <a:cubicBezTo>
                    <a:pt x="2158" y="2608"/>
                    <a:pt x="2158" y="2548"/>
                    <a:pt x="2141" y="2488"/>
                  </a:cubicBezTo>
                  <a:cubicBezTo>
                    <a:pt x="2113" y="2389"/>
                    <a:pt x="2025" y="2301"/>
                    <a:pt x="1916" y="2295"/>
                  </a:cubicBezTo>
                  <a:cubicBezTo>
                    <a:pt x="1867" y="2290"/>
                    <a:pt x="1818" y="2288"/>
                    <a:pt x="1768" y="2288"/>
                  </a:cubicBezTo>
                  <a:cubicBezTo>
                    <a:pt x="1656" y="2288"/>
                    <a:pt x="1544" y="2299"/>
                    <a:pt x="1435" y="2316"/>
                  </a:cubicBezTo>
                  <a:cubicBezTo>
                    <a:pt x="1360" y="2323"/>
                    <a:pt x="1290" y="2340"/>
                    <a:pt x="1224" y="2361"/>
                  </a:cubicBezTo>
                  <a:cubicBezTo>
                    <a:pt x="1203" y="2365"/>
                    <a:pt x="1182" y="2372"/>
                    <a:pt x="1161" y="2379"/>
                  </a:cubicBezTo>
                  <a:cubicBezTo>
                    <a:pt x="1157" y="2365"/>
                    <a:pt x="1157" y="2355"/>
                    <a:pt x="1150" y="2344"/>
                  </a:cubicBezTo>
                  <a:cubicBezTo>
                    <a:pt x="1048" y="2017"/>
                    <a:pt x="946" y="1690"/>
                    <a:pt x="844" y="1364"/>
                  </a:cubicBezTo>
                  <a:cubicBezTo>
                    <a:pt x="784" y="1177"/>
                    <a:pt x="728" y="994"/>
                    <a:pt x="655" y="812"/>
                  </a:cubicBezTo>
                  <a:lnTo>
                    <a:pt x="655" y="808"/>
                  </a:lnTo>
                  <a:lnTo>
                    <a:pt x="686" y="808"/>
                  </a:lnTo>
                  <a:cubicBezTo>
                    <a:pt x="806" y="798"/>
                    <a:pt x="925" y="787"/>
                    <a:pt x="1041" y="766"/>
                  </a:cubicBezTo>
                  <a:cubicBezTo>
                    <a:pt x="1312" y="723"/>
                    <a:pt x="1565" y="639"/>
                    <a:pt x="1790" y="485"/>
                  </a:cubicBezTo>
                  <a:cubicBezTo>
                    <a:pt x="1884" y="421"/>
                    <a:pt x="1920" y="264"/>
                    <a:pt x="1870" y="162"/>
                  </a:cubicBezTo>
                  <a:cubicBezTo>
                    <a:pt x="1820" y="65"/>
                    <a:pt x="1725" y="0"/>
                    <a:pt x="1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32"/>
          <p:cNvGrpSpPr/>
          <p:nvPr/>
        </p:nvGrpSpPr>
        <p:grpSpPr>
          <a:xfrm>
            <a:off x="7074673" y="2603589"/>
            <a:ext cx="1299438" cy="289651"/>
            <a:chOff x="3473325" y="4931350"/>
            <a:chExt cx="2819350" cy="541100"/>
          </a:xfrm>
        </p:grpSpPr>
        <p:sp>
          <p:nvSpPr>
            <p:cNvPr id="653" name="Google Shape;653;p32"/>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2"/>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2"/>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2"/>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2"/>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2"/>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2"/>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663" name="Shape 663"/>
        <p:cNvGrpSpPr/>
        <p:nvPr/>
      </p:nvGrpSpPr>
      <p:grpSpPr>
        <a:xfrm>
          <a:off x="0" y="0"/>
          <a:ext cx="0" cy="0"/>
          <a:chOff x="0" y="0"/>
          <a:chExt cx="0" cy="0"/>
        </a:xfrm>
      </p:grpSpPr>
      <p:sp>
        <p:nvSpPr>
          <p:cNvPr id="664" name="Google Shape;664;p33"/>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SETS US APART?</a:t>
            </a:r>
            <a:endParaRPr>
              <a:solidFill>
                <a:srgbClr val="F3F3F3"/>
              </a:solidFill>
            </a:endParaRPr>
          </a:p>
        </p:txBody>
      </p:sp>
      <p:sp>
        <p:nvSpPr>
          <p:cNvPr id="665" name="Google Shape;665;p33"/>
          <p:cNvSpPr txBox="1"/>
          <p:nvPr>
            <p:ph idx="2" type="title"/>
          </p:nvPr>
        </p:nvSpPr>
        <p:spPr>
          <a:xfrm>
            <a:off x="822225" y="1764750"/>
            <a:ext cx="20022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sz="1800"/>
              <a:t>MARS</a:t>
            </a:r>
            <a:endParaRPr sz="1800"/>
          </a:p>
        </p:txBody>
      </p:sp>
      <p:sp>
        <p:nvSpPr>
          <p:cNvPr id="666" name="Google Shape;666;p33"/>
          <p:cNvSpPr txBox="1"/>
          <p:nvPr>
            <p:ph idx="1" type="subTitle"/>
          </p:nvPr>
        </p:nvSpPr>
        <p:spPr>
          <a:xfrm>
            <a:off x="719925" y="2204400"/>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667" name="Google Shape;667;p33"/>
          <p:cNvSpPr txBox="1"/>
          <p:nvPr>
            <p:ph idx="3" type="title"/>
          </p:nvPr>
        </p:nvSpPr>
        <p:spPr>
          <a:xfrm>
            <a:off x="6319375" y="1764750"/>
            <a:ext cx="20022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sz="1800"/>
              <a:t>MERCURY</a:t>
            </a:r>
            <a:endParaRPr sz="1800"/>
          </a:p>
        </p:txBody>
      </p:sp>
      <p:sp>
        <p:nvSpPr>
          <p:cNvPr id="668" name="Google Shape;668;p33"/>
          <p:cNvSpPr txBox="1"/>
          <p:nvPr>
            <p:ph idx="4" type="subTitle"/>
          </p:nvPr>
        </p:nvSpPr>
        <p:spPr>
          <a:xfrm>
            <a:off x="6217075" y="2204400"/>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the Solar System </a:t>
            </a:r>
            <a:endParaRPr/>
          </a:p>
        </p:txBody>
      </p:sp>
      <p:sp>
        <p:nvSpPr>
          <p:cNvPr id="669" name="Google Shape;669;p33"/>
          <p:cNvSpPr txBox="1"/>
          <p:nvPr>
            <p:ph idx="5" type="title"/>
          </p:nvPr>
        </p:nvSpPr>
        <p:spPr>
          <a:xfrm>
            <a:off x="3570500" y="3413262"/>
            <a:ext cx="20022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sz="1800"/>
              <a:t>SATURN</a:t>
            </a:r>
            <a:endParaRPr sz="1800">
              <a:solidFill>
                <a:srgbClr val="F3F3F3"/>
              </a:solidFill>
            </a:endParaRPr>
          </a:p>
        </p:txBody>
      </p:sp>
      <p:sp>
        <p:nvSpPr>
          <p:cNvPr id="670" name="Google Shape;670;p33"/>
          <p:cNvSpPr txBox="1"/>
          <p:nvPr>
            <p:ph idx="6" type="subTitle"/>
          </p:nvPr>
        </p:nvSpPr>
        <p:spPr>
          <a:xfrm>
            <a:off x="3468200" y="3855531"/>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solidFill>
                <a:srgbClr val="F3F3F3"/>
              </a:solidFill>
            </a:endParaRPr>
          </a:p>
        </p:txBody>
      </p:sp>
      <p:sp>
        <p:nvSpPr>
          <p:cNvPr id="671" name="Google Shape;671;p33"/>
          <p:cNvSpPr txBox="1"/>
          <p:nvPr>
            <p:ph idx="7" type="title"/>
          </p:nvPr>
        </p:nvSpPr>
        <p:spPr>
          <a:xfrm>
            <a:off x="3570500" y="1764750"/>
            <a:ext cx="20022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sz="1800"/>
              <a:t>VENUS</a:t>
            </a:r>
            <a:endParaRPr sz="1800">
              <a:solidFill>
                <a:srgbClr val="F3F3F3"/>
              </a:solidFill>
            </a:endParaRPr>
          </a:p>
        </p:txBody>
      </p:sp>
      <p:sp>
        <p:nvSpPr>
          <p:cNvPr id="672" name="Google Shape;672;p33"/>
          <p:cNvSpPr txBox="1"/>
          <p:nvPr>
            <p:ph idx="8" type="subTitle"/>
          </p:nvPr>
        </p:nvSpPr>
        <p:spPr>
          <a:xfrm>
            <a:off x="3468200" y="2204400"/>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solidFill>
                <a:srgbClr val="F3F3F3"/>
              </a:solidFill>
            </a:endParaRPr>
          </a:p>
        </p:txBody>
      </p:sp>
      <p:sp>
        <p:nvSpPr>
          <p:cNvPr id="673" name="Google Shape;673;p33"/>
          <p:cNvSpPr txBox="1"/>
          <p:nvPr>
            <p:ph idx="9" type="title"/>
          </p:nvPr>
        </p:nvSpPr>
        <p:spPr>
          <a:xfrm>
            <a:off x="822225" y="3413262"/>
            <a:ext cx="20022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sz="1800"/>
              <a:t>JUPITER</a:t>
            </a:r>
            <a:endParaRPr sz="1800"/>
          </a:p>
        </p:txBody>
      </p:sp>
      <p:sp>
        <p:nvSpPr>
          <p:cNvPr id="674" name="Google Shape;674;p33"/>
          <p:cNvSpPr txBox="1"/>
          <p:nvPr>
            <p:ph idx="13" type="subTitle"/>
          </p:nvPr>
        </p:nvSpPr>
        <p:spPr>
          <a:xfrm>
            <a:off x="719925" y="3855531"/>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sp>
        <p:nvSpPr>
          <p:cNvPr id="675" name="Google Shape;675;p33"/>
          <p:cNvSpPr txBox="1"/>
          <p:nvPr>
            <p:ph idx="14" type="title"/>
          </p:nvPr>
        </p:nvSpPr>
        <p:spPr>
          <a:xfrm>
            <a:off x="6319375" y="3413287"/>
            <a:ext cx="20022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sz="1800"/>
              <a:t>NEPTUNE</a:t>
            </a:r>
            <a:endParaRPr sz="1800"/>
          </a:p>
        </p:txBody>
      </p:sp>
      <p:sp>
        <p:nvSpPr>
          <p:cNvPr id="676" name="Google Shape;676;p33"/>
          <p:cNvSpPr txBox="1"/>
          <p:nvPr>
            <p:ph idx="15" type="subTitle"/>
          </p:nvPr>
        </p:nvSpPr>
        <p:spPr>
          <a:xfrm>
            <a:off x="6217075" y="3855531"/>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677" name="Google Shape;677;p33"/>
          <p:cNvSpPr/>
          <p:nvPr/>
        </p:nvSpPr>
        <p:spPr>
          <a:xfrm>
            <a:off x="1690813" y="1477054"/>
            <a:ext cx="265024" cy="253127"/>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3"/>
          <p:cNvSpPr/>
          <p:nvPr/>
        </p:nvSpPr>
        <p:spPr>
          <a:xfrm>
            <a:off x="4439388" y="1477054"/>
            <a:ext cx="265024" cy="253127"/>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3"/>
          <p:cNvSpPr/>
          <p:nvPr/>
        </p:nvSpPr>
        <p:spPr>
          <a:xfrm>
            <a:off x="7187363" y="1477054"/>
            <a:ext cx="265024" cy="253127"/>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3"/>
          <p:cNvSpPr/>
          <p:nvPr/>
        </p:nvSpPr>
        <p:spPr>
          <a:xfrm>
            <a:off x="1690813" y="3104829"/>
            <a:ext cx="265024" cy="253127"/>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3"/>
          <p:cNvSpPr/>
          <p:nvPr/>
        </p:nvSpPr>
        <p:spPr>
          <a:xfrm>
            <a:off x="4439388" y="3104829"/>
            <a:ext cx="265024" cy="253127"/>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3"/>
          <p:cNvSpPr/>
          <p:nvPr/>
        </p:nvSpPr>
        <p:spPr>
          <a:xfrm>
            <a:off x="7187363" y="3104829"/>
            <a:ext cx="265024" cy="253127"/>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686" name="Shape 686"/>
        <p:cNvGrpSpPr/>
        <p:nvPr/>
      </p:nvGrpSpPr>
      <p:grpSpPr>
        <a:xfrm>
          <a:off x="0" y="0"/>
          <a:ext cx="0" cy="0"/>
          <a:chOff x="0" y="0"/>
          <a:chExt cx="0" cy="0"/>
        </a:xfrm>
      </p:grpSpPr>
      <p:sp>
        <p:nvSpPr>
          <p:cNvPr id="687" name="Google Shape;687;p34"/>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GUIDING PRINCIPLES</a:t>
            </a:r>
            <a:endParaRPr/>
          </a:p>
        </p:txBody>
      </p:sp>
      <p:sp>
        <p:nvSpPr>
          <p:cNvPr id="688" name="Google Shape;688;p34"/>
          <p:cNvSpPr txBox="1"/>
          <p:nvPr>
            <p:ph idx="2" type="ctrTitle"/>
          </p:nvPr>
        </p:nvSpPr>
        <p:spPr>
          <a:xfrm flipH="1">
            <a:off x="1021762" y="2707514"/>
            <a:ext cx="3113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MISSION</a:t>
            </a:r>
            <a:endParaRPr sz="1800"/>
          </a:p>
        </p:txBody>
      </p:sp>
      <p:sp>
        <p:nvSpPr>
          <p:cNvPr id="689" name="Google Shape;689;p34"/>
          <p:cNvSpPr txBox="1"/>
          <p:nvPr>
            <p:ph idx="1" type="subTitle"/>
          </p:nvPr>
        </p:nvSpPr>
        <p:spPr>
          <a:xfrm flipH="1">
            <a:off x="1021750" y="3358215"/>
            <a:ext cx="3113700" cy="104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a:t>
            </a:r>
            <a:endParaRPr/>
          </a:p>
        </p:txBody>
      </p:sp>
      <p:sp>
        <p:nvSpPr>
          <p:cNvPr id="690" name="Google Shape;690;p34"/>
          <p:cNvSpPr txBox="1"/>
          <p:nvPr>
            <p:ph idx="3" type="ctrTitle"/>
          </p:nvPr>
        </p:nvSpPr>
        <p:spPr>
          <a:xfrm flipH="1">
            <a:off x="5008338" y="2707514"/>
            <a:ext cx="3113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VISION</a:t>
            </a:r>
            <a:endParaRPr sz="1800"/>
          </a:p>
        </p:txBody>
      </p:sp>
      <p:sp>
        <p:nvSpPr>
          <p:cNvPr id="691" name="Google Shape;691;p34"/>
          <p:cNvSpPr txBox="1"/>
          <p:nvPr>
            <p:ph idx="4" type="subTitle"/>
          </p:nvPr>
        </p:nvSpPr>
        <p:spPr>
          <a:xfrm flipH="1">
            <a:off x="5008550" y="3358215"/>
            <a:ext cx="3113700" cy="104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composed mostly of hydrogen and helium</a:t>
            </a:r>
            <a:endParaRPr/>
          </a:p>
        </p:txBody>
      </p:sp>
      <p:grpSp>
        <p:nvGrpSpPr>
          <p:cNvPr id="692" name="Google Shape;692;p34"/>
          <p:cNvGrpSpPr/>
          <p:nvPr/>
        </p:nvGrpSpPr>
        <p:grpSpPr>
          <a:xfrm>
            <a:off x="2066196" y="1479858"/>
            <a:ext cx="1009941" cy="1255941"/>
            <a:chOff x="4653675" y="3715353"/>
            <a:chExt cx="650400" cy="808772"/>
          </a:xfrm>
        </p:grpSpPr>
        <p:sp>
          <p:nvSpPr>
            <p:cNvPr id="693" name="Google Shape;693;p34"/>
            <p:cNvSpPr/>
            <p:nvPr/>
          </p:nvSpPr>
          <p:spPr>
            <a:xfrm>
              <a:off x="4935350" y="3715353"/>
              <a:ext cx="137425" cy="107125"/>
            </a:xfrm>
            <a:custGeom>
              <a:rect b="b" l="l" r="r" t="t"/>
              <a:pathLst>
                <a:path extrusionOk="0" h="4285" w="5497">
                  <a:moveTo>
                    <a:pt x="3649" y="0"/>
                  </a:moveTo>
                  <a:cubicBezTo>
                    <a:pt x="3071" y="0"/>
                    <a:pt x="2530" y="212"/>
                    <a:pt x="2088" y="574"/>
                  </a:cubicBezTo>
                  <a:cubicBezTo>
                    <a:pt x="1592" y="975"/>
                    <a:pt x="1248" y="1526"/>
                    <a:pt x="938" y="2068"/>
                  </a:cubicBezTo>
                  <a:cubicBezTo>
                    <a:pt x="597" y="2672"/>
                    <a:pt x="281" y="3287"/>
                    <a:pt x="0" y="3920"/>
                  </a:cubicBezTo>
                  <a:cubicBezTo>
                    <a:pt x="1504" y="4022"/>
                    <a:pt x="3012" y="4137"/>
                    <a:pt x="4519" y="4254"/>
                  </a:cubicBezTo>
                  <a:cubicBezTo>
                    <a:pt x="4653" y="4261"/>
                    <a:pt x="4790" y="4275"/>
                    <a:pt x="4927" y="4285"/>
                  </a:cubicBezTo>
                  <a:cubicBezTo>
                    <a:pt x="5082" y="3722"/>
                    <a:pt x="5218" y="3157"/>
                    <a:pt x="5314" y="2580"/>
                  </a:cubicBezTo>
                  <a:cubicBezTo>
                    <a:pt x="5412" y="1977"/>
                    <a:pt x="5497" y="1277"/>
                    <a:pt x="5145" y="728"/>
                  </a:cubicBezTo>
                  <a:cubicBezTo>
                    <a:pt x="4835" y="251"/>
                    <a:pt x="4284" y="19"/>
                    <a:pt x="3718" y="1"/>
                  </a:cubicBezTo>
                  <a:cubicBezTo>
                    <a:pt x="3695" y="1"/>
                    <a:pt x="3672" y="0"/>
                    <a:pt x="36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4"/>
            <p:cNvSpPr/>
            <p:nvPr/>
          </p:nvSpPr>
          <p:spPr>
            <a:xfrm>
              <a:off x="4727900" y="3716403"/>
              <a:ext cx="133225" cy="92375"/>
            </a:xfrm>
            <a:custGeom>
              <a:rect b="b" l="l" r="r" t="t"/>
              <a:pathLst>
                <a:path extrusionOk="0" h="3695" w="5329">
                  <a:moveTo>
                    <a:pt x="1976" y="1"/>
                  </a:moveTo>
                  <a:cubicBezTo>
                    <a:pt x="1520" y="1"/>
                    <a:pt x="1076" y="185"/>
                    <a:pt x="743" y="511"/>
                  </a:cubicBezTo>
                  <a:cubicBezTo>
                    <a:pt x="208" y="1031"/>
                    <a:pt x="1" y="1755"/>
                    <a:pt x="39" y="2475"/>
                  </a:cubicBezTo>
                  <a:cubicBezTo>
                    <a:pt x="57" y="2820"/>
                    <a:pt x="120" y="3161"/>
                    <a:pt x="208" y="3498"/>
                  </a:cubicBezTo>
                  <a:cubicBezTo>
                    <a:pt x="310" y="3495"/>
                    <a:pt x="412" y="3494"/>
                    <a:pt x="514" y="3494"/>
                  </a:cubicBezTo>
                  <a:cubicBezTo>
                    <a:pt x="939" y="3494"/>
                    <a:pt x="1364" y="3517"/>
                    <a:pt x="1790" y="3554"/>
                  </a:cubicBezTo>
                  <a:cubicBezTo>
                    <a:pt x="2169" y="3565"/>
                    <a:pt x="2549" y="3575"/>
                    <a:pt x="2932" y="3589"/>
                  </a:cubicBezTo>
                  <a:cubicBezTo>
                    <a:pt x="3729" y="3617"/>
                    <a:pt x="4531" y="3653"/>
                    <a:pt x="5329" y="3695"/>
                  </a:cubicBezTo>
                  <a:cubicBezTo>
                    <a:pt x="4963" y="2950"/>
                    <a:pt x="4576" y="2201"/>
                    <a:pt x="4112" y="1509"/>
                  </a:cubicBezTo>
                  <a:cubicBezTo>
                    <a:pt x="3737" y="944"/>
                    <a:pt x="3262" y="388"/>
                    <a:pt x="2609" y="125"/>
                  </a:cubicBezTo>
                  <a:cubicBezTo>
                    <a:pt x="2402" y="41"/>
                    <a:pt x="2188" y="1"/>
                    <a:pt x="19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4"/>
            <p:cNvSpPr/>
            <p:nvPr/>
          </p:nvSpPr>
          <p:spPr>
            <a:xfrm>
              <a:off x="4733275" y="3802427"/>
              <a:ext cx="360675" cy="119700"/>
            </a:xfrm>
            <a:custGeom>
              <a:rect b="b" l="l" r="r" t="t"/>
              <a:pathLst>
                <a:path extrusionOk="0" h="4788" w="14427">
                  <a:moveTo>
                    <a:pt x="1" y="1"/>
                  </a:moveTo>
                  <a:lnTo>
                    <a:pt x="1" y="1"/>
                  </a:lnTo>
                  <a:cubicBezTo>
                    <a:pt x="131" y="517"/>
                    <a:pt x="317" y="1023"/>
                    <a:pt x="478" y="1522"/>
                  </a:cubicBezTo>
                  <a:cubicBezTo>
                    <a:pt x="760" y="2390"/>
                    <a:pt x="1047" y="3258"/>
                    <a:pt x="1343" y="4122"/>
                  </a:cubicBezTo>
                  <a:cubicBezTo>
                    <a:pt x="1364" y="4182"/>
                    <a:pt x="1385" y="4242"/>
                    <a:pt x="1406" y="4302"/>
                  </a:cubicBezTo>
                  <a:cubicBezTo>
                    <a:pt x="1772" y="4351"/>
                    <a:pt x="2140" y="4397"/>
                    <a:pt x="2510" y="4439"/>
                  </a:cubicBezTo>
                  <a:cubicBezTo>
                    <a:pt x="2700" y="4460"/>
                    <a:pt x="2889" y="4478"/>
                    <a:pt x="3079" y="4495"/>
                  </a:cubicBezTo>
                  <a:cubicBezTo>
                    <a:pt x="4400" y="4583"/>
                    <a:pt x="5725" y="4657"/>
                    <a:pt x="7047" y="4748"/>
                  </a:cubicBezTo>
                  <a:cubicBezTo>
                    <a:pt x="7092" y="4752"/>
                    <a:pt x="7138" y="4755"/>
                    <a:pt x="7187" y="4759"/>
                  </a:cubicBezTo>
                  <a:cubicBezTo>
                    <a:pt x="7859" y="4778"/>
                    <a:pt x="8531" y="4787"/>
                    <a:pt x="9202" y="4787"/>
                  </a:cubicBezTo>
                  <a:cubicBezTo>
                    <a:pt x="10267" y="4787"/>
                    <a:pt x="11331" y="4765"/>
                    <a:pt x="12395" y="4724"/>
                  </a:cubicBezTo>
                  <a:cubicBezTo>
                    <a:pt x="13074" y="4699"/>
                    <a:pt x="13748" y="4671"/>
                    <a:pt x="14426" y="4654"/>
                  </a:cubicBezTo>
                  <a:cubicBezTo>
                    <a:pt x="14303" y="4520"/>
                    <a:pt x="14163" y="4397"/>
                    <a:pt x="14005" y="4295"/>
                  </a:cubicBezTo>
                  <a:cubicBezTo>
                    <a:pt x="13667" y="4072"/>
                    <a:pt x="13290" y="3959"/>
                    <a:pt x="12915" y="3959"/>
                  </a:cubicBezTo>
                  <a:cubicBezTo>
                    <a:pt x="12604" y="3959"/>
                    <a:pt x="12294" y="4037"/>
                    <a:pt x="12008" y="4197"/>
                  </a:cubicBezTo>
                  <a:cubicBezTo>
                    <a:pt x="12072" y="3982"/>
                    <a:pt x="12135" y="3764"/>
                    <a:pt x="12195" y="3550"/>
                  </a:cubicBezTo>
                  <a:cubicBezTo>
                    <a:pt x="12420" y="2784"/>
                    <a:pt x="12644" y="2018"/>
                    <a:pt x="12863" y="1255"/>
                  </a:cubicBezTo>
                  <a:cubicBezTo>
                    <a:pt x="12912" y="1076"/>
                    <a:pt x="12961" y="896"/>
                    <a:pt x="13010" y="721"/>
                  </a:cubicBezTo>
                  <a:cubicBezTo>
                    <a:pt x="12873" y="711"/>
                    <a:pt x="12736" y="697"/>
                    <a:pt x="12602" y="690"/>
                  </a:cubicBezTo>
                  <a:cubicBezTo>
                    <a:pt x="11095" y="573"/>
                    <a:pt x="9587" y="458"/>
                    <a:pt x="8083" y="356"/>
                  </a:cubicBezTo>
                  <a:cubicBezTo>
                    <a:pt x="8065" y="395"/>
                    <a:pt x="8044" y="433"/>
                    <a:pt x="8027" y="475"/>
                  </a:cubicBezTo>
                  <a:cubicBezTo>
                    <a:pt x="7444" y="1807"/>
                    <a:pt x="6972" y="3272"/>
                    <a:pt x="6875" y="4734"/>
                  </a:cubicBezTo>
                  <a:cubicBezTo>
                    <a:pt x="6435" y="3167"/>
                    <a:pt x="5841" y="1649"/>
                    <a:pt x="5120" y="184"/>
                  </a:cubicBezTo>
                  <a:cubicBezTo>
                    <a:pt x="5117" y="180"/>
                    <a:pt x="5117" y="176"/>
                    <a:pt x="5114" y="173"/>
                  </a:cubicBezTo>
                  <a:cubicBezTo>
                    <a:pt x="4316" y="131"/>
                    <a:pt x="3514" y="95"/>
                    <a:pt x="2717" y="67"/>
                  </a:cubicBezTo>
                  <a:cubicBezTo>
                    <a:pt x="2334" y="53"/>
                    <a:pt x="1954" y="43"/>
                    <a:pt x="1575" y="32"/>
                  </a:cubicBezTo>
                  <a:cubicBezTo>
                    <a:pt x="1047" y="18"/>
                    <a:pt x="524" y="7"/>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4"/>
            <p:cNvSpPr/>
            <p:nvPr/>
          </p:nvSpPr>
          <p:spPr>
            <a:xfrm>
              <a:off x="4768400" y="3907950"/>
              <a:ext cx="437225" cy="117300"/>
            </a:xfrm>
            <a:custGeom>
              <a:rect b="b" l="l" r="r" t="t"/>
              <a:pathLst>
                <a:path extrusionOk="0" h="4692" w="17489">
                  <a:moveTo>
                    <a:pt x="1" y="0"/>
                  </a:moveTo>
                  <a:lnTo>
                    <a:pt x="1" y="0"/>
                  </a:lnTo>
                  <a:cubicBezTo>
                    <a:pt x="310" y="907"/>
                    <a:pt x="633" y="1813"/>
                    <a:pt x="964" y="2717"/>
                  </a:cubicBezTo>
                  <a:cubicBezTo>
                    <a:pt x="1126" y="3156"/>
                    <a:pt x="1284" y="3606"/>
                    <a:pt x="1456" y="4049"/>
                  </a:cubicBezTo>
                  <a:cubicBezTo>
                    <a:pt x="2901" y="4206"/>
                    <a:pt x="4341" y="4488"/>
                    <a:pt x="5786" y="4621"/>
                  </a:cubicBezTo>
                  <a:cubicBezTo>
                    <a:pt x="6323" y="4671"/>
                    <a:pt x="6860" y="4692"/>
                    <a:pt x="7398" y="4692"/>
                  </a:cubicBezTo>
                  <a:cubicBezTo>
                    <a:pt x="8535" y="4692"/>
                    <a:pt x="9673" y="4598"/>
                    <a:pt x="10811" y="4480"/>
                  </a:cubicBezTo>
                  <a:cubicBezTo>
                    <a:pt x="12473" y="4312"/>
                    <a:pt x="14136" y="4097"/>
                    <a:pt x="15797" y="4087"/>
                  </a:cubicBezTo>
                  <a:cubicBezTo>
                    <a:pt x="15863" y="4086"/>
                    <a:pt x="15929" y="4086"/>
                    <a:pt x="15995" y="4086"/>
                  </a:cubicBezTo>
                  <a:cubicBezTo>
                    <a:pt x="16492" y="4086"/>
                    <a:pt x="16992" y="4111"/>
                    <a:pt x="17488" y="4154"/>
                  </a:cubicBezTo>
                  <a:cubicBezTo>
                    <a:pt x="17477" y="3564"/>
                    <a:pt x="17336" y="2983"/>
                    <a:pt x="16996" y="2464"/>
                  </a:cubicBezTo>
                  <a:cubicBezTo>
                    <a:pt x="16687" y="2000"/>
                    <a:pt x="16254" y="1613"/>
                    <a:pt x="15713" y="1427"/>
                  </a:cubicBezTo>
                  <a:cubicBezTo>
                    <a:pt x="15472" y="1346"/>
                    <a:pt x="15227" y="1313"/>
                    <a:pt x="14980" y="1313"/>
                  </a:cubicBezTo>
                  <a:cubicBezTo>
                    <a:pt x="14531" y="1313"/>
                    <a:pt x="14079" y="1423"/>
                    <a:pt x="13651" y="1557"/>
                  </a:cubicBezTo>
                  <a:cubicBezTo>
                    <a:pt x="13549" y="1107"/>
                    <a:pt x="13338" y="689"/>
                    <a:pt x="13021" y="352"/>
                  </a:cubicBezTo>
                  <a:cubicBezTo>
                    <a:pt x="12343" y="369"/>
                    <a:pt x="11669" y="397"/>
                    <a:pt x="10990" y="422"/>
                  </a:cubicBezTo>
                  <a:cubicBezTo>
                    <a:pt x="9926" y="463"/>
                    <a:pt x="8862" y="485"/>
                    <a:pt x="7797" y="485"/>
                  </a:cubicBezTo>
                  <a:cubicBezTo>
                    <a:pt x="7126" y="485"/>
                    <a:pt x="6454" y="476"/>
                    <a:pt x="5782" y="457"/>
                  </a:cubicBezTo>
                  <a:cubicBezTo>
                    <a:pt x="4411" y="415"/>
                    <a:pt x="3045" y="331"/>
                    <a:pt x="1674" y="193"/>
                  </a:cubicBezTo>
                  <a:cubicBezTo>
                    <a:pt x="1484" y="176"/>
                    <a:pt x="1295" y="158"/>
                    <a:pt x="1105" y="137"/>
                  </a:cubicBezTo>
                  <a:cubicBezTo>
                    <a:pt x="735" y="95"/>
                    <a:pt x="367" y="4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4"/>
            <p:cNvSpPr/>
            <p:nvPr/>
          </p:nvSpPr>
          <p:spPr>
            <a:xfrm>
              <a:off x="4773950" y="4009150"/>
              <a:ext cx="431925" cy="97925"/>
            </a:xfrm>
            <a:custGeom>
              <a:rect b="b" l="l" r="r" t="t"/>
              <a:pathLst>
                <a:path extrusionOk="0" h="3917" w="17277">
                  <a:moveTo>
                    <a:pt x="1234" y="1"/>
                  </a:moveTo>
                  <a:lnTo>
                    <a:pt x="1234" y="1"/>
                  </a:lnTo>
                  <a:cubicBezTo>
                    <a:pt x="1357" y="327"/>
                    <a:pt x="1487" y="654"/>
                    <a:pt x="1631" y="970"/>
                  </a:cubicBezTo>
                  <a:cubicBezTo>
                    <a:pt x="1248" y="1410"/>
                    <a:pt x="904" y="1877"/>
                    <a:pt x="580" y="2355"/>
                  </a:cubicBezTo>
                  <a:cubicBezTo>
                    <a:pt x="377" y="2654"/>
                    <a:pt x="187" y="2956"/>
                    <a:pt x="1" y="3262"/>
                  </a:cubicBezTo>
                  <a:cubicBezTo>
                    <a:pt x="679" y="3308"/>
                    <a:pt x="1360" y="3371"/>
                    <a:pt x="2043" y="3416"/>
                  </a:cubicBezTo>
                  <a:cubicBezTo>
                    <a:pt x="2745" y="3462"/>
                    <a:pt x="3448" y="3441"/>
                    <a:pt x="4147" y="3529"/>
                  </a:cubicBezTo>
                  <a:cubicBezTo>
                    <a:pt x="4745" y="3606"/>
                    <a:pt x="5342" y="3708"/>
                    <a:pt x="5939" y="3789"/>
                  </a:cubicBezTo>
                  <a:cubicBezTo>
                    <a:pt x="6330" y="3842"/>
                    <a:pt x="6720" y="3916"/>
                    <a:pt x="7112" y="3916"/>
                  </a:cubicBezTo>
                  <a:cubicBezTo>
                    <a:pt x="7218" y="3916"/>
                    <a:pt x="7323" y="3911"/>
                    <a:pt x="7429" y="3898"/>
                  </a:cubicBezTo>
                  <a:cubicBezTo>
                    <a:pt x="8326" y="3793"/>
                    <a:pt x="9222" y="3684"/>
                    <a:pt x="10118" y="3637"/>
                  </a:cubicBezTo>
                  <a:cubicBezTo>
                    <a:pt x="10543" y="3617"/>
                    <a:pt x="10969" y="3607"/>
                    <a:pt x="11394" y="3607"/>
                  </a:cubicBezTo>
                  <a:cubicBezTo>
                    <a:pt x="12606" y="3607"/>
                    <a:pt x="13819" y="3684"/>
                    <a:pt x="15031" y="3796"/>
                  </a:cubicBezTo>
                  <a:cubicBezTo>
                    <a:pt x="15375" y="3827"/>
                    <a:pt x="15716" y="3863"/>
                    <a:pt x="16057" y="3898"/>
                  </a:cubicBezTo>
                  <a:cubicBezTo>
                    <a:pt x="16060" y="3877"/>
                    <a:pt x="16060" y="3856"/>
                    <a:pt x="16064" y="3835"/>
                  </a:cubicBezTo>
                  <a:cubicBezTo>
                    <a:pt x="16131" y="3726"/>
                    <a:pt x="16194" y="3613"/>
                    <a:pt x="16254" y="3501"/>
                  </a:cubicBezTo>
                  <a:cubicBezTo>
                    <a:pt x="16542" y="2949"/>
                    <a:pt x="16795" y="2372"/>
                    <a:pt x="16988" y="1782"/>
                  </a:cubicBezTo>
                  <a:cubicBezTo>
                    <a:pt x="17164" y="1245"/>
                    <a:pt x="17276" y="672"/>
                    <a:pt x="17266" y="106"/>
                  </a:cubicBezTo>
                  <a:cubicBezTo>
                    <a:pt x="16770" y="63"/>
                    <a:pt x="16270" y="38"/>
                    <a:pt x="15773" y="38"/>
                  </a:cubicBezTo>
                  <a:cubicBezTo>
                    <a:pt x="15707" y="38"/>
                    <a:pt x="15641" y="38"/>
                    <a:pt x="15575" y="39"/>
                  </a:cubicBezTo>
                  <a:cubicBezTo>
                    <a:pt x="13914" y="49"/>
                    <a:pt x="12251" y="264"/>
                    <a:pt x="10589" y="432"/>
                  </a:cubicBezTo>
                  <a:cubicBezTo>
                    <a:pt x="9451" y="550"/>
                    <a:pt x="8313" y="644"/>
                    <a:pt x="7176" y="644"/>
                  </a:cubicBezTo>
                  <a:cubicBezTo>
                    <a:pt x="6638" y="644"/>
                    <a:pt x="6101" y="623"/>
                    <a:pt x="5564" y="573"/>
                  </a:cubicBezTo>
                  <a:cubicBezTo>
                    <a:pt x="4119" y="440"/>
                    <a:pt x="2679" y="158"/>
                    <a:pt x="1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4"/>
            <p:cNvSpPr/>
            <p:nvPr/>
          </p:nvSpPr>
          <p:spPr>
            <a:xfrm>
              <a:off x="4746875" y="4090700"/>
              <a:ext cx="428500" cy="118700"/>
            </a:xfrm>
            <a:custGeom>
              <a:rect b="b" l="l" r="r" t="t"/>
              <a:pathLst>
                <a:path extrusionOk="0" h="4748" w="17140">
                  <a:moveTo>
                    <a:pt x="1084" y="0"/>
                  </a:moveTo>
                  <a:cubicBezTo>
                    <a:pt x="1024" y="91"/>
                    <a:pt x="967" y="182"/>
                    <a:pt x="912" y="278"/>
                  </a:cubicBezTo>
                  <a:cubicBezTo>
                    <a:pt x="672" y="671"/>
                    <a:pt x="388" y="1075"/>
                    <a:pt x="216" y="1504"/>
                  </a:cubicBezTo>
                  <a:cubicBezTo>
                    <a:pt x="1" y="2034"/>
                    <a:pt x="325" y="2526"/>
                    <a:pt x="567" y="2990"/>
                  </a:cubicBezTo>
                  <a:cubicBezTo>
                    <a:pt x="588" y="3029"/>
                    <a:pt x="609" y="3068"/>
                    <a:pt x="630" y="3106"/>
                  </a:cubicBezTo>
                  <a:cubicBezTo>
                    <a:pt x="746" y="3423"/>
                    <a:pt x="901" y="3728"/>
                    <a:pt x="1066" y="4020"/>
                  </a:cubicBezTo>
                  <a:cubicBezTo>
                    <a:pt x="1112" y="4104"/>
                    <a:pt x="1160" y="4185"/>
                    <a:pt x="1207" y="4266"/>
                  </a:cubicBezTo>
                  <a:cubicBezTo>
                    <a:pt x="1256" y="4269"/>
                    <a:pt x="1305" y="4273"/>
                    <a:pt x="1358" y="4276"/>
                  </a:cubicBezTo>
                  <a:cubicBezTo>
                    <a:pt x="1572" y="4284"/>
                    <a:pt x="1790" y="4287"/>
                    <a:pt x="2004" y="4294"/>
                  </a:cubicBezTo>
                  <a:cubicBezTo>
                    <a:pt x="3635" y="4344"/>
                    <a:pt x="5265" y="4347"/>
                    <a:pt x="6896" y="4357"/>
                  </a:cubicBezTo>
                  <a:cubicBezTo>
                    <a:pt x="8551" y="4365"/>
                    <a:pt x="10203" y="4375"/>
                    <a:pt x="11855" y="4441"/>
                  </a:cubicBezTo>
                  <a:cubicBezTo>
                    <a:pt x="13285" y="4498"/>
                    <a:pt x="14712" y="4592"/>
                    <a:pt x="16142" y="4748"/>
                  </a:cubicBezTo>
                  <a:cubicBezTo>
                    <a:pt x="16188" y="4639"/>
                    <a:pt x="16233" y="4529"/>
                    <a:pt x="16275" y="4417"/>
                  </a:cubicBezTo>
                  <a:cubicBezTo>
                    <a:pt x="16525" y="3778"/>
                    <a:pt x="16726" y="3121"/>
                    <a:pt x="16877" y="2453"/>
                  </a:cubicBezTo>
                  <a:cubicBezTo>
                    <a:pt x="16961" y="2083"/>
                    <a:pt x="17031" y="1711"/>
                    <a:pt x="17080" y="1335"/>
                  </a:cubicBezTo>
                  <a:cubicBezTo>
                    <a:pt x="17105" y="1152"/>
                    <a:pt x="17119" y="966"/>
                    <a:pt x="17130" y="780"/>
                  </a:cubicBezTo>
                  <a:cubicBezTo>
                    <a:pt x="17133" y="734"/>
                    <a:pt x="17136" y="685"/>
                    <a:pt x="17140" y="636"/>
                  </a:cubicBezTo>
                  <a:cubicBezTo>
                    <a:pt x="16799" y="601"/>
                    <a:pt x="16458" y="565"/>
                    <a:pt x="16114" y="534"/>
                  </a:cubicBezTo>
                  <a:cubicBezTo>
                    <a:pt x="14902" y="422"/>
                    <a:pt x="13689" y="345"/>
                    <a:pt x="12477" y="345"/>
                  </a:cubicBezTo>
                  <a:cubicBezTo>
                    <a:pt x="12052" y="345"/>
                    <a:pt x="11626" y="355"/>
                    <a:pt x="11201" y="375"/>
                  </a:cubicBezTo>
                  <a:cubicBezTo>
                    <a:pt x="10305" y="422"/>
                    <a:pt x="9409" y="531"/>
                    <a:pt x="8512" y="636"/>
                  </a:cubicBezTo>
                  <a:cubicBezTo>
                    <a:pt x="8406" y="649"/>
                    <a:pt x="8301" y="654"/>
                    <a:pt x="8195" y="654"/>
                  </a:cubicBezTo>
                  <a:cubicBezTo>
                    <a:pt x="7803" y="654"/>
                    <a:pt x="7413" y="580"/>
                    <a:pt x="7022" y="527"/>
                  </a:cubicBezTo>
                  <a:cubicBezTo>
                    <a:pt x="6425" y="446"/>
                    <a:pt x="5828" y="344"/>
                    <a:pt x="5230" y="267"/>
                  </a:cubicBezTo>
                  <a:cubicBezTo>
                    <a:pt x="4531" y="179"/>
                    <a:pt x="3828" y="200"/>
                    <a:pt x="3126" y="154"/>
                  </a:cubicBezTo>
                  <a:cubicBezTo>
                    <a:pt x="2443" y="109"/>
                    <a:pt x="1762" y="46"/>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4"/>
            <p:cNvSpPr/>
            <p:nvPr/>
          </p:nvSpPr>
          <p:spPr>
            <a:xfrm>
              <a:off x="4777125" y="4197500"/>
              <a:ext cx="373300" cy="113450"/>
            </a:xfrm>
            <a:custGeom>
              <a:rect b="b" l="l" r="r" t="t"/>
              <a:pathLst>
                <a:path extrusionOk="0" h="4538" w="14932">
                  <a:moveTo>
                    <a:pt x="0" y="1"/>
                  </a:moveTo>
                  <a:cubicBezTo>
                    <a:pt x="369" y="630"/>
                    <a:pt x="759" y="1241"/>
                    <a:pt x="1178" y="1839"/>
                  </a:cubicBezTo>
                  <a:cubicBezTo>
                    <a:pt x="1486" y="2320"/>
                    <a:pt x="1806" y="2798"/>
                    <a:pt x="2151" y="3259"/>
                  </a:cubicBezTo>
                  <a:cubicBezTo>
                    <a:pt x="2164" y="3276"/>
                    <a:pt x="2182" y="3284"/>
                    <a:pt x="2201" y="3284"/>
                  </a:cubicBezTo>
                  <a:cubicBezTo>
                    <a:pt x="2216" y="3284"/>
                    <a:pt x="2231" y="3279"/>
                    <a:pt x="2245" y="3269"/>
                  </a:cubicBezTo>
                  <a:cubicBezTo>
                    <a:pt x="2425" y="3501"/>
                    <a:pt x="2607" y="3730"/>
                    <a:pt x="2797" y="3955"/>
                  </a:cubicBezTo>
                  <a:cubicBezTo>
                    <a:pt x="2755" y="4004"/>
                    <a:pt x="2741" y="4070"/>
                    <a:pt x="2780" y="4148"/>
                  </a:cubicBezTo>
                  <a:cubicBezTo>
                    <a:pt x="2815" y="4225"/>
                    <a:pt x="2843" y="4310"/>
                    <a:pt x="2871" y="4397"/>
                  </a:cubicBezTo>
                  <a:cubicBezTo>
                    <a:pt x="2916" y="4397"/>
                    <a:pt x="2962" y="4396"/>
                    <a:pt x="3008" y="4396"/>
                  </a:cubicBezTo>
                  <a:cubicBezTo>
                    <a:pt x="3032" y="4396"/>
                    <a:pt x="3055" y="4396"/>
                    <a:pt x="3079" y="4397"/>
                  </a:cubicBezTo>
                  <a:cubicBezTo>
                    <a:pt x="3607" y="4409"/>
                    <a:pt x="4165" y="4460"/>
                    <a:pt x="4714" y="4460"/>
                  </a:cubicBezTo>
                  <a:cubicBezTo>
                    <a:pt x="5012" y="4460"/>
                    <a:pt x="5307" y="4445"/>
                    <a:pt x="5595" y="4401"/>
                  </a:cubicBezTo>
                  <a:cubicBezTo>
                    <a:pt x="6333" y="4287"/>
                    <a:pt x="7073" y="4178"/>
                    <a:pt x="7812" y="4178"/>
                  </a:cubicBezTo>
                  <a:cubicBezTo>
                    <a:pt x="7965" y="4178"/>
                    <a:pt x="8119" y="4183"/>
                    <a:pt x="8272" y="4193"/>
                  </a:cubicBezTo>
                  <a:cubicBezTo>
                    <a:pt x="8977" y="4238"/>
                    <a:pt x="9679" y="4523"/>
                    <a:pt x="10386" y="4523"/>
                  </a:cubicBezTo>
                  <a:cubicBezTo>
                    <a:pt x="10462" y="4523"/>
                    <a:pt x="10537" y="4520"/>
                    <a:pt x="10613" y="4513"/>
                  </a:cubicBezTo>
                  <a:cubicBezTo>
                    <a:pt x="10978" y="4478"/>
                    <a:pt x="11347" y="4411"/>
                    <a:pt x="11713" y="4394"/>
                  </a:cubicBezTo>
                  <a:cubicBezTo>
                    <a:pt x="11743" y="4393"/>
                    <a:pt x="11772" y="4392"/>
                    <a:pt x="11802" y="4392"/>
                  </a:cubicBezTo>
                  <a:cubicBezTo>
                    <a:pt x="12138" y="4392"/>
                    <a:pt x="12473" y="4477"/>
                    <a:pt x="12806" y="4513"/>
                  </a:cubicBezTo>
                  <a:cubicBezTo>
                    <a:pt x="12973" y="4530"/>
                    <a:pt x="13140" y="4538"/>
                    <a:pt x="13306" y="4538"/>
                  </a:cubicBezTo>
                  <a:cubicBezTo>
                    <a:pt x="13482" y="4538"/>
                    <a:pt x="13657" y="4529"/>
                    <a:pt x="13832" y="4516"/>
                  </a:cubicBezTo>
                  <a:cubicBezTo>
                    <a:pt x="13821" y="4334"/>
                    <a:pt x="13814" y="4151"/>
                    <a:pt x="13804" y="3972"/>
                  </a:cubicBezTo>
                  <a:cubicBezTo>
                    <a:pt x="13790" y="3617"/>
                    <a:pt x="13776" y="3251"/>
                    <a:pt x="13853" y="2904"/>
                  </a:cubicBezTo>
                  <a:cubicBezTo>
                    <a:pt x="13923" y="2594"/>
                    <a:pt x="14050" y="2296"/>
                    <a:pt x="14194" y="2011"/>
                  </a:cubicBezTo>
                  <a:cubicBezTo>
                    <a:pt x="14447" y="1501"/>
                    <a:pt x="14707" y="995"/>
                    <a:pt x="14932" y="476"/>
                  </a:cubicBezTo>
                  <a:cubicBezTo>
                    <a:pt x="13502" y="320"/>
                    <a:pt x="12075" y="226"/>
                    <a:pt x="10645" y="169"/>
                  </a:cubicBezTo>
                  <a:cubicBezTo>
                    <a:pt x="8993" y="103"/>
                    <a:pt x="7341" y="93"/>
                    <a:pt x="5686" y="85"/>
                  </a:cubicBezTo>
                  <a:cubicBezTo>
                    <a:pt x="4055" y="75"/>
                    <a:pt x="2425" y="72"/>
                    <a:pt x="794" y="22"/>
                  </a:cubicBezTo>
                  <a:cubicBezTo>
                    <a:pt x="580" y="15"/>
                    <a:pt x="362" y="12"/>
                    <a:pt x="148" y="4"/>
                  </a:cubicBezTo>
                  <a:cubicBezTo>
                    <a:pt x="98" y="4"/>
                    <a:pt x="4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4"/>
            <p:cNvSpPr/>
            <p:nvPr/>
          </p:nvSpPr>
          <p:spPr>
            <a:xfrm>
              <a:off x="4848375" y="4301950"/>
              <a:ext cx="275950" cy="105300"/>
            </a:xfrm>
            <a:custGeom>
              <a:rect b="b" l="l" r="r" t="t"/>
              <a:pathLst>
                <a:path extrusionOk="0" h="4212" w="11038">
                  <a:moveTo>
                    <a:pt x="4962" y="0"/>
                  </a:moveTo>
                  <a:cubicBezTo>
                    <a:pt x="4223" y="0"/>
                    <a:pt x="3483" y="109"/>
                    <a:pt x="2745" y="223"/>
                  </a:cubicBezTo>
                  <a:cubicBezTo>
                    <a:pt x="2457" y="267"/>
                    <a:pt x="2162" y="282"/>
                    <a:pt x="1864" y="282"/>
                  </a:cubicBezTo>
                  <a:cubicBezTo>
                    <a:pt x="1315" y="282"/>
                    <a:pt x="757" y="231"/>
                    <a:pt x="229" y="219"/>
                  </a:cubicBezTo>
                  <a:cubicBezTo>
                    <a:pt x="205" y="218"/>
                    <a:pt x="182" y="218"/>
                    <a:pt x="158" y="218"/>
                  </a:cubicBezTo>
                  <a:cubicBezTo>
                    <a:pt x="112" y="218"/>
                    <a:pt x="66" y="219"/>
                    <a:pt x="21" y="219"/>
                  </a:cubicBezTo>
                  <a:cubicBezTo>
                    <a:pt x="320" y="1221"/>
                    <a:pt x="0" y="2890"/>
                    <a:pt x="584" y="3337"/>
                  </a:cubicBezTo>
                  <a:cubicBezTo>
                    <a:pt x="685" y="3414"/>
                    <a:pt x="801" y="3477"/>
                    <a:pt x="903" y="3537"/>
                  </a:cubicBezTo>
                  <a:cubicBezTo>
                    <a:pt x="1167" y="3691"/>
                    <a:pt x="1455" y="3814"/>
                    <a:pt x="1750" y="3909"/>
                  </a:cubicBezTo>
                  <a:cubicBezTo>
                    <a:pt x="2245" y="4071"/>
                    <a:pt x="2772" y="4151"/>
                    <a:pt x="3296" y="4197"/>
                  </a:cubicBezTo>
                  <a:cubicBezTo>
                    <a:pt x="3753" y="4141"/>
                    <a:pt x="4210" y="4096"/>
                    <a:pt x="4663" y="4088"/>
                  </a:cubicBezTo>
                  <a:cubicBezTo>
                    <a:pt x="4706" y="4088"/>
                    <a:pt x="4748" y="4087"/>
                    <a:pt x="4791" y="4087"/>
                  </a:cubicBezTo>
                  <a:cubicBezTo>
                    <a:pt x="5194" y="4087"/>
                    <a:pt x="5598" y="4117"/>
                    <a:pt x="6003" y="4190"/>
                  </a:cubicBezTo>
                  <a:cubicBezTo>
                    <a:pt x="6034" y="4194"/>
                    <a:pt x="6069" y="4205"/>
                    <a:pt x="6101" y="4211"/>
                  </a:cubicBezTo>
                  <a:cubicBezTo>
                    <a:pt x="6814" y="4162"/>
                    <a:pt x="7521" y="4075"/>
                    <a:pt x="8220" y="3948"/>
                  </a:cubicBezTo>
                  <a:cubicBezTo>
                    <a:pt x="8645" y="3871"/>
                    <a:pt x="9063" y="3780"/>
                    <a:pt x="9482" y="3677"/>
                  </a:cubicBezTo>
                  <a:cubicBezTo>
                    <a:pt x="9678" y="3628"/>
                    <a:pt x="9875" y="3575"/>
                    <a:pt x="10072" y="3519"/>
                  </a:cubicBezTo>
                  <a:cubicBezTo>
                    <a:pt x="10283" y="3459"/>
                    <a:pt x="10497" y="3417"/>
                    <a:pt x="10669" y="3287"/>
                  </a:cubicBezTo>
                  <a:cubicBezTo>
                    <a:pt x="10684" y="3290"/>
                    <a:pt x="10698" y="3291"/>
                    <a:pt x="10713" y="3291"/>
                  </a:cubicBezTo>
                  <a:cubicBezTo>
                    <a:pt x="10804" y="3291"/>
                    <a:pt x="10890" y="3234"/>
                    <a:pt x="10890" y="3118"/>
                  </a:cubicBezTo>
                  <a:cubicBezTo>
                    <a:pt x="10890" y="2662"/>
                    <a:pt x="10884" y="2205"/>
                    <a:pt x="10873" y="1751"/>
                  </a:cubicBezTo>
                  <a:cubicBezTo>
                    <a:pt x="10877" y="1748"/>
                    <a:pt x="10884" y="1744"/>
                    <a:pt x="10894" y="1738"/>
                  </a:cubicBezTo>
                  <a:cubicBezTo>
                    <a:pt x="10898" y="1734"/>
                    <a:pt x="10901" y="1730"/>
                    <a:pt x="10901" y="1730"/>
                  </a:cubicBezTo>
                  <a:cubicBezTo>
                    <a:pt x="10932" y="1713"/>
                    <a:pt x="10958" y="1692"/>
                    <a:pt x="10971" y="1667"/>
                  </a:cubicBezTo>
                  <a:cubicBezTo>
                    <a:pt x="11028" y="1593"/>
                    <a:pt x="11038" y="1519"/>
                    <a:pt x="11034" y="1435"/>
                  </a:cubicBezTo>
                  <a:cubicBezTo>
                    <a:pt x="11034" y="1238"/>
                    <a:pt x="11017" y="1038"/>
                    <a:pt x="11007" y="841"/>
                  </a:cubicBezTo>
                  <a:cubicBezTo>
                    <a:pt x="11000" y="672"/>
                    <a:pt x="10989" y="507"/>
                    <a:pt x="10982" y="338"/>
                  </a:cubicBezTo>
                  <a:cubicBezTo>
                    <a:pt x="10807" y="351"/>
                    <a:pt x="10632" y="360"/>
                    <a:pt x="10456" y="360"/>
                  </a:cubicBezTo>
                  <a:cubicBezTo>
                    <a:pt x="10290" y="360"/>
                    <a:pt x="10123" y="352"/>
                    <a:pt x="9956" y="335"/>
                  </a:cubicBezTo>
                  <a:cubicBezTo>
                    <a:pt x="9623" y="299"/>
                    <a:pt x="9288" y="214"/>
                    <a:pt x="8952" y="214"/>
                  </a:cubicBezTo>
                  <a:cubicBezTo>
                    <a:pt x="8922" y="214"/>
                    <a:pt x="8893" y="215"/>
                    <a:pt x="8863" y="216"/>
                  </a:cubicBezTo>
                  <a:cubicBezTo>
                    <a:pt x="8497" y="233"/>
                    <a:pt x="8128" y="300"/>
                    <a:pt x="7763" y="335"/>
                  </a:cubicBezTo>
                  <a:cubicBezTo>
                    <a:pt x="7687" y="342"/>
                    <a:pt x="7612" y="345"/>
                    <a:pt x="7536" y="345"/>
                  </a:cubicBezTo>
                  <a:cubicBezTo>
                    <a:pt x="6829" y="345"/>
                    <a:pt x="6127" y="60"/>
                    <a:pt x="5422" y="15"/>
                  </a:cubicBezTo>
                  <a:cubicBezTo>
                    <a:pt x="5269" y="5"/>
                    <a:pt x="5115" y="0"/>
                    <a:pt x="49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4"/>
            <p:cNvSpPr/>
            <p:nvPr/>
          </p:nvSpPr>
          <p:spPr>
            <a:xfrm>
              <a:off x="4813625" y="3909350"/>
              <a:ext cx="363675" cy="347000"/>
            </a:xfrm>
            <a:custGeom>
              <a:rect b="b" l="l" r="r" t="t"/>
              <a:pathLst>
                <a:path extrusionOk="0" h="13880" w="14547">
                  <a:moveTo>
                    <a:pt x="8664" y="1"/>
                  </a:moveTo>
                  <a:cubicBezTo>
                    <a:pt x="8654" y="1"/>
                    <a:pt x="8645" y="4"/>
                    <a:pt x="8637" y="11"/>
                  </a:cubicBezTo>
                  <a:cubicBezTo>
                    <a:pt x="8327" y="303"/>
                    <a:pt x="8102" y="703"/>
                    <a:pt x="7870" y="1058"/>
                  </a:cubicBezTo>
                  <a:cubicBezTo>
                    <a:pt x="7614" y="1448"/>
                    <a:pt x="7367" y="1842"/>
                    <a:pt x="7125" y="2239"/>
                  </a:cubicBezTo>
                  <a:cubicBezTo>
                    <a:pt x="6887" y="2625"/>
                    <a:pt x="6655" y="3012"/>
                    <a:pt x="6436" y="3409"/>
                  </a:cubicBezTo>
                  <a:cubicBezTo>
                    <a:pt x="6384" y="3511"/>
                    <a:pt x="6327" y="3610"/>
                    <a:pt x="6275" y="3712"/>
                  </a:cubicBezTo>
                  <a:cubicBezTo>
                    <a:pt x="6081" y="3265"/>
                    <a:pt x="5719" y="2917"/>
                    <a:pt x="5217" y="2759"/>
                  </a:cubicBezTo>
                  <a:cubicBezTo>
                    <a:pt x="5002" y="2691"/>
                    <a:pt x="4784" y="2662"/>
                    <a:pt x="4568" y="2662"/>
                  </a:cubicBezTo>
                  <a:cubicBezTo>
                    <a:pt x="3996" y="2662"/>
                    <a:pt x="3429" y="2868"/>
                    <a:pt x="2918" y="3128"/>
                  </a:cubicBezTo>
                  <a:cubicBezTo>
                    <a:pt x="2451" y="3363"/>
                    <a:pt x="1995" y="3620"/>
                    <a:pt x="1527" y="3863"/>
                  </a:cubicBezTo>
                  <a:cubicBezTo>
                    <a:pt x="1056" y="4105"/>
                    <a:pt x="553" y="4323"/>
                    <a:pt x="107" y="4614"/>
                  </a:cubicBezTo>
                  <a:cubicBezTo>
                    <a:pt x="1" y="4683"/>
                    <a:pt x="48" y="4866"/>
                    <a:pt x="165" y="4866"/>
                  </a:cubicBezTo>
                  <a:cubicBezTo>
                    <a:pt x="180" y="4866"/>
                    <a:pt x="196" y="4863"/>
                    <a:pt x="213" y="4857"/>
                  </a:cubicBezTo>
                  <a:cubicBezTo>
                    <a:pt x="983" y="4569"/>
                    <a:pt x="1706" y="4129"/>
                    <a:pt x="2454" y="3778"/>
                  </a:cubicBezTo>
                  <a:cubicBezTo>
                    <a:pt x="3089" y="3486"/>
                    <a:pt x="3772" y="3119"/>
                    <a:pt x="4491" y="3119"/>
                  </a:cubicBezTo>
                  <a:cubicBezTo>
                    <a:pt x="4541" y="3119"/>
                    <a:pt x="4591" y="3121"/>
                    <a:pt x="4641" y="3125"/>
                  </a:cubicBezTo>
                  <a:cubicBezTo>
                    <a:pt x="5333" y="3177"/>
                    <a:pt x="5875" y="3634"/>
                    <a:pt x="5899" y="4351"/>
                  </a:cubicBezTo>
                  <a:cubicBezTo>
                    <a:pt x="5927" y="5128"/>
                    <a:pt x="5474" y="5806"/>
                    <a:pt x="5073" y="6435"/>
                  </a:cubicBezTo>
                  <a:cubicBezTo>
                    <a:pt x="4571" y="7225"/>
                    <a:pt x="3984" y="7957"/>
                    <a:pt x="3450" y="8726"/>
                  </a:cubicBezTo>
                  <a:cubicBezTo>
                    <a:pt x="3309" y="8924"/>
                    <a:pt x="3505" y="9155"/>
                    <a:pt x="3711" y="9155"/>
                  </a:cubicBezTo>
                  <a:cubicBezTo>
                    <a:pt x="3732" y="9155"/>
                    <a:pt x="3752" y="9152"/>
                    <a:pt x="3773" y="9147"/>
                  </a:cubicBezTo>
                  <a:cubicBezTo>
                    <a:pt x="4071" y="9081"/>
                    <a:pt x="4369" y="9040"/>
                    <a:pt x="4666" y="9040"/>
                  </a:cubicBezTo>
                  <a:cubicBezTo>
                    <a:pt x="5008" y="9040"/>
                    <a:pt x="5347" y="9095"/>
                    <a:pt x="5681" y="9228"/>
                  </a:cubicBezTo>
                  <a:cubicBezTo>
                    <a:pt x="6198" y="9439"/>
                    <a:pt x="6647" y="9801"/>
                    <a:pt x="7006" y="10223"/>
                  </a:cubicBezTo>
                  <a:cubicBezTo>
                    <a:pt x="7831" y="11193"/>
                    <a:pt x="8155" y="12465"/>
                    <a:pt x="8514" y="13656"/>
                  </a:cubicBezTo>
                  <a:cubicBezTo>
                    <a:pt x="8560" y="13812"/>
                    <a:pt x="8683" y="13879"/>
                    <a:pt x="8808" y="13879"/>
                  </a:cubicBezTo>
                  <a:cubicBezTo>
                    <a:pt x="8997" y="13879"/>
                    <a:pt x="9189" y="13726"/>
                    <a:pt x="9122" y="13491"/>
                  </a:cubicBezTo>
                  <a:cubicBezTo>
                    <a:pt x="8738" y="12163"/>
                    <a:pt x="8278" y="10775"/>
                    <a:pt x="7304" y="9756"/>
                  </a:cubicBezTo>
                  <a:cubicBezTo>
                    <a:pt x="6869" y="9299"/>
                    <a:pt x="6355" y="8923"/>
                    <a:pt x="5765" y="8701"/>
                  </a:cubicBezTo>
                  <a:cubicBezTo>
                    <a:pt x="5391" y="8561"/>
                    <a:pt x="5004" y="8510"/>
                    <a:pt x="4614" y="8510"/>
                  </a:cubicBezTo>
                  <a:cubicBezTo>
                    <a:pt x="4516" y="8510"/>
                    <a:pt x="4419" y="8513"/>
                    <a:pt x="4321" y="8519"/>
                  </a:cubicBezTo>
                  <a:cubicBezTo>
                    <a:pt x="4718" y="7957"/>
                    <a:pt x="5080" y="7363"/>
                    <a:pt x="5456" y="6786"/>
                  </a:cubicBezTo>
                  <a:cubicBezTo>
                    <a:pt x="5512" y="6698"/>
                    <a:pt x="5572" y="6607"/>
                    <a:pt x="5632" y="6516"/>
                  </a:cubicBezTo>
                  <a:cubicBezTo>
                    <a:pt x="5674" y="6959"/>
                    <a:pt x="5951" y="7359"/>
                    <a:pt x="6345" y="7584"/>
                  </a:cubicBezTo>
                  <a:cubicBezTo>
                    <a:pt x="6645" y="7753"/>
                    <a:pt x="6996" y="7827"/>
                    <a:pt x="7348" y="7827"/>
                  </a:cubicBezTo>
                  <a:cubicBezTo>
                    <a:pt x="7661" y="7827"/>
                    <a:pt x="7974" y="7769"/>
                    <a:pt x="8253" y="7668"/>
                  </a:cubicBezTo>
                  <a:cubicBezTo>
                    <a:pt x="8548" y="7559"/>
                    <a:pt x="8822" y="7415"/>
                    <a:pt x="9075" y="7243"/>
                  </a:cubicBezTo>
                  <a:cubicBezTo>
                    <a:pt x="9083" y="8396"/>
                    <a:pt x="9972" y="9496"/>
                    <a:pt x="11163" y="9556"/>
                  </a:cubicBezTo>
                  <a:cubicBezTo>
                    <a:pt x="11193" y="9557"/>
                    <a:pt x="11223" y="9558"/>
                    <a:pt x="11253" y="9558"/>
                  </a:cubicBezTo>
                  <a:cubicBezTo>
                    <a:pt x="11838" y="9558"/>
                    <a:pt x="12454" y="9307"/>
                    <a:pt x="12966" y="9050"/>
                  </a:cubicBezTo>
                  <a:cubicBezTo>
                    <a:pt x="13503" y="8779"/>
                    <a:pt x="13999" y="8409"/>
                    <a:pt x="14368" y="7932"/>
                  </a:cubicBezTo>
                  <a:cubicBezTo>
                    <a:pt x="14546" y="7703"/>
                    <a:pt x="14371" y="7458"/>
                    <a:pt x="14165" y="7458"/>
                  </a:cubicBezTo>
                  <a:cubicBezTo>
                    <a:pt x="14083" y="7458"/>
                    <a:pt x="13996" y="7497"/>
                    <a:pt x="13925" y="7591"/>
                  </a:cubicBezTo>
                  <a:cubicBezTo>
                    <a:pt x="13623" y="7992"/>
                    <a:pt x="13216" y="8301"/>
                    <a:pt x="12776" y="8540"/>
                  </a:cubicBezTo>
                  <a:cubicBezTo>
                    <a:pt x="12337" y="8776"/>
                    <a:pt x="11792" y="9035"/>
                    <a:pt x="11286" y="9077"/>
                  </a:cubicBezTo>
                  <a:cubicBezTo>
                    <a:pt x="11246" y="9081"/>
                    <a:pt x="11206" y="9082"/>
                    <a:pt x="11166" y="9082"/>
                  </a:cubicBezTo>
                  <a:cubicBezTo>
                    <a:pt x="10702" y="9082"/>
                    <a:pt x="10254" y="8862"/>
                    <a:pt x="9936" y="8523"/>
                  </a:cubicBezTo>
                  <a:cubicBezTo>
                    <a:pt x="9564" y="8125"/>
                    <a:pt x="9403" y="7598"/>
                    <a:pt x="9311" y="7074"/>
                  </a:cubicBezTo>
                  <a:cubicBezTo>
                    <a:pt x="9993" y="6540"/>
                    <a:pt x="10520" y="5813"/>
                    <a:pt x="10966" y="5075"/>
                  </a:cubicBezTo>
                  <a:cubicBezTo>
                    <a:pt x="11170" y="4734"/>
                    <a:pt x="11374" y="4390"/>
                    <a:pt x="11542" y="4031"/>
                  </a:cubicBezTo>
                  <a:cubicBezTo>
                    <a:pt x="11631" y="3842"/>
                    <a:pt x="11722" y="3644"/>
                    <a:pt x="11774" y="3444"/>
                  </a:cubicBezTo>
                  <a:cubicBezTo>
                    <a:pt x="11816" y="3290"/>
                    <a:pt x="11884" y="3075"/>
                    <a:pt x="11782" y="2932"/>
                  </a:cubicBezTo>
                  <a:cubicBezTo>
                    <a:pt x="11759" y="2903"/>
                    <a:pt x="11729" y="2881"/>
                    <a:pt x="11693" y="2881"/>
                  </a:cubicBezTo>
                  <a:cubicBezTo>
                    <a:pt x="11684" y="2881"/>
                    <a:pt x="11675" y="2883"/>
                    <a:pt x="11665" y="2885"/>
                  </a:cubicBezTo>
                  <a:cubicBezTo>
                    <a:pt x="11433" y="2945"/>
                    <a:pt x="11297" y="3307"/>
                    <a:pt x="11195" y="3501"/>
                  </a:cubicBezTo>
                  <a:cubicBezTo>
                    <a:pt x="11051" y="3782"/>
                    <a:pt x="10889" y="4059"/>
                    <a:pt x="10724" y="4330"/>
                  </a:cubicBezTo>
                  <a:cubicBezTo>
                    <a:pt x="10432" y="4811"/>
                    <a:pt x="10123" y="5285"/>
                    <a:pt x="9779" y="5732"/>
                  </a:cubicBezTo>
                  <a:cubicBezTo>
                    <a:pt x="9448" y="6153"/>
                    <a:pt x="9069" y="6547"/>
                    <a:pt x="8629" y="6857"/>
                  </a:cubicBezTo>
                  <a:cubicBezTo>
                    <a:pt x="8217" y="7150"/>
                    <a:pt x="7676" y="7415"/>
                    <a:pt x="7155" y="7415"/>
                  </a:cubicBezTo>
                  <a:cubicBezTo>
                    <a:pt x="7120" y="7415"/>
                    <a:pt x="7086" y="7414"/>
                    <a:pt x="7051" y="7412"/>
                  </a:cubicBezTo>
                  <a:cubicBezTo>
                    <a:pt x="6429" y="7370"/>
                    <a:pt x="5857" y="6857"/>
                    <a:pt x="5896" y="6210"/>
                  </a:cubicBezTo>
                  <a:cubicBezTo>
                    <a:pt x="5896" y="6179"/>
                    <a:pt x="5885" y="6153"/>
                    <a:pt x="5870" y="6136"/>
                  </a:cubicBezTo>
                  <a:cubicBezTo>
                    <a:pt x="6170" y="5634"/>
                    <a:pt x="6419" y="5092"/>
                    <a:pt x="6426" y="4505"/>
                  </a:cubicBezTo>
                  <a:cubicBezTo>
                    <a:pt x="6475" y="4463"/>
                    <a:pt x="6499" y="4397"/>
                    <a:pt x="6475" y="4316"/>
                  </a:cubicBezTo>
                  <a:cubicBezTo>
                    <a:pt x="6436" y="4182"/>
                    <a:pt x="6608" y="3965"/>
                    <a:pt x="6668" y="3852"/>
                  </a:cubicBezTo>
                  <a:cubicBezTo>
                    <a:pt x="6770" y="3662"/>
                    <a:pt x="6872" y="3476"/>
                    <a:pt x="6971" y="3282"/>
                  </a:cubicBezTo>
                  <a:cubicBezTo>
                    <a:pt x="7157" y="2914"/>
                    <a:pt x="7351" y="2544"/>
                    <a:pt x="7550" y="2183"/>
                  </a:cubicBezTo>
                  <a:cubicBezTo>
                    <a:pt x="7740" y="1827"/>
                    <a:pt x="7933" y="1472"/>
                    <a:pt x="8134" y="1125"/>
                  </a:cubicBezTo>
                  <a:cubicBezTo>
                    <a:pt x="8331" y="777"/>
                    <a:pt x="8573" y="426"/>
                    <a:pt x="8703" y="46"/>
                  </a:cubicBezTo>
                  <a:cubicBezTo>
                    <a:pt x="8713" y="21"/>
                    <a:pt x="8689" y="1"/>
                    <a:pt x="86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4"/>
            <p:cNvSpPr/>
            <p:nvPr/>
          </p:nvSpPr>
          <p:spPr>
            <a:xfrm>
              <a:off x="4745050" y="3772025"/>
              <a:ext cx="58700" cy="84525"/>
            </a:xfrm>
            <a:custGeom>
              <a:rect b="b" l="l" r="r" t="t"/>
              <a:pathLst>
                <a:path extrusionOk="0" h="3381" w="2348">
                  <a:moveTo>
                    <a:pt x="1160" y="0"/>
                  </a:moveTo>
                  <a:cubicBezTo>
                    <a:pt x="1093" y="0"/>
                    <a:pt x="1037" y="54"/>
                    <a:pt x="1030" y="120"/>
                  </a:cubicBezTo>
                  <a:cubicBezTo>
                    <a:pt x="964" y="805"/>
                    <a:pt x="594" y="1368"/>
                    <a:pt x="85" y="1554"/>
                  </a:cubicBezTo>
                  <a:cubicBezTo>
                    <a:pt x="32" y="1572"/>
                    <a:pt x="0" y="1621"/>
                    <a:pt x="0" y="1677"/>
                  </a:cubicBezTo>
                  <a:lnTo>
                    <a:pt x="0" y="1705"/>
                  </a:lnTo>
                  <a:cubicBezTo>
                    <a:pt x="0" y="1762"/>
                    <a:pt x="32" y="1810"/>
                    <a:pt x="85" y="1828"/>
                  </a:cubicBezTo>
                  <a:cubicBezTo>
                    <a:pt x="594" y="2015"/>
                    <a:pt x="964" y="2576"/>
                    <a:pt x="1030" y="3262"/>
                  </a:cubicBezTo>
                  <a:cubicBezTo>
                    <a:pt x="1037" y="3329"/>
                    <a:pt x="1093" y="3381"/>
                    <a:pt x="1160" y="3381"/>
                  </a:cubicBezTo>
                  <a:lnTo>
                    <a:pt x="1185" y="3381"/>
                  </a:lnTo>
                  <a:cubicBezTo>
                    <a:pt x="1255" y="3381"/>
                    <a:pt x="1311" y="3329"/>
                    <a:pt x="1318" y="3262"/>
                  </a:cubicBezTo>
                  <a:cubicBezTo>
                    <a:pt x="1385" y="2576"/>
                    <a:pt x="1754" y="2015"/>
                    <a:pt x="2263" y="1828"/>
                  </a:cubicBezTo>
                  <a:cubicBezTo>
                    <a:pt x="2313" y="1810"/>
                    <a:pt x="2348" y="1762"/>
                    <a:pt x="2348" y="1705"/>
                  </a:cubicBezTo>
                  <a:lnTo>
                    <a:pt x="2348" y="1677"/>
                  </a:lnTo>
                  <a:cubicBezTo>
                    <a:pt x="2348" y="1621"/>
                    <a:pt x="2313" y="1572"/>
                    <a:pt x="2263" y="1554"/>
                  </a:cubicBezTo>
                  <a:cubicBezTo>
                    <a:pt x="1754" y="1368"/>
                    <a:pt x="1385" y="805"/>
                    <a:pt x="1318" y="120"/>
                  </a:cubicBezTo>
                  <a:cubicBezTo>
                    <a:pt x="1311" y="54"/>
                    <a:pt x="1255" y="0"/>
                    <a:pt x="1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4"/>
            <p:cNvSpPr/>
            <p:nvPr/>
          </p:nvSpPr>
          <p:spPr>
            <a:xfrm>
              <a:off x="4802675" y="3877450"/>
              <a:ext cx="31325" cy="44925"/>
            </a:xfrm>
            <a:custGeom>
              <a:rect b="b" l="l" r="r" t="t"/>
              <a:pathLst>
                <a:path extrusionOk="0" h="1797" w="1253">
                  <a:moveTo>
                    <a:pt x="619" y="1"/>
                  </a:moveTo>
                  <a:cubicBezTo>
                    <a:pt x="584" y="1"/>
                    <a:pt x="552" y="25"/>
                    <a:pt x="549" y="64"/>
                  </a:cubicBezTo>
                  <a:cubicBezTo>
                    <a:pt x="514" y="429"/>
                    <a:pt x="317" y="728"/>
                    <a:pt x="46" y="826"/>
                  </a:cubicBezTo>
                  <a:cubicBezTo>
                    <a:pt x="18" y="837"/>
                    <a:pt x="0" y="862"/>
                    <a:pt x="0" y="890"/>
                  </a:cubicBezTo>
                  <a:lnTo>
                    <a:pt x="0" y="907"/>
                  </a:lnTo>
                  <a:cubicBezTo>
                    <a:pt x="0" y="935"/>
                    <a:pt x="18" y="960"/>
                    <a:pt x="46" y="970"/>
                  </a:cubicBezTo>
                  <a:cubicBezTo>
                    <a:pt x="317" y="1069"/>
                    <a:pt x="514" y="1368"/>
                    <a:pt x="549" y="1733"/>
                  </a:cubicBezTo>
                  <a:cubicBezTo>
                    <a:pt x="552" y="1772"/>
                    <a:pt x="584" y="1796"/>
                    <a:pt x="619" y="1796"/>
                  </a:cubicBezTo>
                  <a:lnTo>
                    <a:pt x="633" y="1796"/>
                  </a:lnTo>
                  <a:cubicBezTo>
                    <a:pt x="668" y="1796"/>
                    <a:pt x="696" y="1772"/>
                    <a:pt x="700" y="1733"/>
                  </a:cubicBezTo>
                  <a:cubicBezTo>
                    <a:pt x="735" y="1368"/>
                    <a:pt x="936" y="1069"/>
                    <a:pt x="1206" y="970"/>
                  </a:cubicBezTo>
                  <a:cubicBezTo>
                    <a:pt x="1231" y="960"/>
                    <a:pt x="1252" y="935"/>
                    <a:pt x="1252" y="907"/>
                  </a:cubicBezTo>
                  <a:lnTo>
                    <a:pt x="1252" y="890"/>
                  </a:lnTo>
                  <a:cubicBezTo>
                    <a:pt x="1252" y="862"/>
                    <a:pt x="1231" y="837"/>
                    <a:pt x="1206" y="826"/>
                  </a:cubicBezTo>
                  <a:cubicBezTo>
                    <a:pt x="936" y="728"/>
                    <a:pt x="735" y="429"/>
                    <a:pt x="700" y="64"/>
                  </a:cubicBezTo>
                  <a:cubicBezTo>
                    <a:pt x="696" y="25"/>
                    <a:pt x="668" y="1"/>
                    <a:pt x="6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a:off x="4653675" y="4292025"/>
              <a:ext cx="204450" cy="219975"/>
            </a:xfrm>
            <a:custGeom>
              <a:rect b="b" l="l" r="r" t="t"/>
              <a:pathLst>
                <a:path extrusionOk="0" h="8799" w="8178">
                  <a:moveTo>
                    <a:pt x="5792" y="1"/>
                  </a:moveTo>
                  <a:cubicBezTo>
                    <a:pt x="5627" y="1"/>
                    <a:pt x="5450" y="95"/>
                    <a:pt x="5279" y="177"/>
                  </a:cubicBezTo>
                  <a:cubicBezTo>
                    <a:pt x="4927" y="342"/>
                    <a:pt x="4583" y="518"/>
                    <a:pt x="4242" y="701"/>
                  </a:cubicBezTo>
                  <a:cubicBezTo>
                    <a:pt x="3557" y="1069"/>
                    <a:pt x="2890" y="1467"/>
                    <a:pt x="2239" y="1899"/>
                  </a:cubicBezTo>
                  <a:cubicBezTo>
                    <a:pt x="1511" y="2384"/>
                    <a:pt x="805" y="2904"/>
                    <a:pt x="127" y="3463"/>
                  </a:cubicBezTo>
                  <a:cubicBezTo>
                    <a:pt x="1" y="3568"/>
                    <a:pt x="14" y="3744"/>
                    <a:pt x="89" y="3849"/>
                  </a:cubicBezTo>
                  <a:cubicBezTo>
                    <a:pt x="102" y="3934"/>
                    <a:pt x="144" y="4015"/>
                    <a:pt x="236" y="4050"/>
                  </a:cubicBezTo>
                  <a:cubicBezTo>
                    <a:pt x="689" y="4243"/>
                    <a:pt x="1143" y="4436"/>
                    <a:pt x="1596" y="4629"/>
                  </a:cubicBezTo>
                  <a:cubicBezTo>
                    <a:pt x="1824" y="4728"/>
                    <a:pt x="2050" y="4823"/>
                    <a:pt x="2278" y="4921"/>
                  </a:cubicBezTo>
                  <a:cubicBezTo>
                    <a:pt x="2390" y="4967"/>
                    <a:pt x="2502" y="5016"/>
                    <a:pt x="2615" y="5066"/>
                  </a:cubicBezTo>
                  <a:cubicBezTo>
                    <a:pt x="2650" y="5079"/>
                    <a:pt x="2682" y="5093"/>
                    <a:pt x="2713" y="5108"/>
                  </a:cubicBezTo>
                  <a:cubicBezTo>
                    <a:pt x="2721" y="5111"/>
                    <a:pt x="2724" y="5111"/>
                    <a:pt x="2728" y="5114"/>
                  </a:cubicBezTo>
                  <a:cubicBezTo>
                    <a:pt x="2728" y="5163"/>
                    <a:pt x="2707" y="5234"/>
                    <a:pt x="2700" y="5269"/>
                  </a:cubicBezTo>
                  <a:cubicBezTo>
                    <a:pt x="2548" y="6344"/>
                    <a:pt x="2397" y="7416"/>
                    <a:pt x="2246" y="8491"/>
                  </a:cubicBezTo>
                  <a:cubicBezTo>
                    <a:pt x="2221" y="8653"/>
                    <a:pt x="2326" y="8798"/>
                    <a:pt x="2461" y="8798"/>
                  </a:cubicBezTo>
                  <a:cubicBezTo>
                    <a:pt x="2497" y="8798"/>
                    <a:pt x="2535" y="8788"/>
                    <a:pt x="2573" y="8766"/>
                  </a:cubicBezTo>
                  <a:cubicBezTo>
                    <a:pt x="4446" y="7641"/>
                    <a:pt x="6273" y="6428"/>
                    <a:pt x="8048" y="5132"/>
                  </a:cubicBezTo>
                  <a:cubicBezTo>
                    <a:pt x="8178" y="5033"/>
                    <a:pt x="8168" y="4861"/>
                    <a:pt x="8093" y="4756"/>
                  </a:cubicBezTo>
                  <a:cubicBezTo>
                    <a:pt x="7819" y="3966"/>
                    <a:pt x="7517" y="3186"/>
                    <a:pt x="7191" y="2419"/>
                  </a:cubicBezTo>
                  <a:cubicBezTo>
                    <a:pt x="7029" y="2043"/>
                    <a:pt x="6860" y="1667"/>
                    <a:pt x="6685" y="1295"/>
                  </a:cubicBezTo>
                  <a:cubicBezTo>
                    <a:pt x="6516" y="936"/>
                    <a:pt x="6358" y="529"/>
                    <a:pt x="6137" y="202"/>
                  </a:cubicBezTo>
                  <a:cubicBezTo>
                    <a:pt x="6033" y="53"/>
                    <a:pt x="5916" y="1"/>
                    <a:pt x="57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a:off x="4753050" y="4366250"/>
              <a:ext cx="108875" cy="53550"/>
            </a:xfrm>
            <a:custGeom>
              <a:rect b="b" l="l" r="r" t="t"/>
              <a:pathLst>
                <a:path extrusionOk="0" h="2142" w="4355">
                  <a:moveTo>
                    <a:pt x="3272" y="1"/>
                  </a:moveTo>
                  <a:cubicBezTo>
                    <a:pt x="3233" y="1"/>
                    <a:pt x="3194" y="11"/>
                    <a:pt x="3163" y="34"/>
                  </a:cubicBezTo>
                  <a:lnTo>
                    <a:pt x="3159" y="37"/>
                  </a:lnTo>
                  <a:cubicBezTo>
                    <a:pt x="3134" y="24"/>
                    <a:pt x="3104" y="17"/>
                    <a:pt x="3072" y="17"/>
                  </a:cubicBezTo>
                  <a:cubicBezTo>
                    <a:pt x="3051" y="17"/>
                    <a:pt x="3028" y="20"/>
                    <a:pt x="3005" y="27"/>
                  </a:cubicBezTo>
                  <a:cubicBezTo>
                    <a:pt x="2039" y="325"/>
                    <a:pt x="1142" y="831"/>
                    <a:pt x="352" y="1509"/>
                  </a:cubicBezTo>
                  <a:cubicBezTo>
                    <a:pt x="337" y="1524"/>
                    <a:pt x="327" y="1537"/>
                    <a:pt x="320" y="1552"/>
                  </a:cubicBezTo>
                  <a:lnTo>
                    <a:pt x="288" y="1552"/>
                  </a:lnTo>
                  <a:cubicBezTo>
                    <a:pt x="2" y="1562"/>
                    <a:pt x="0" y="2040"/>
                    <a:pt x="283" y="2040"/>
                  </a:cubicBezTo>
                  <a:cubicBezTo>
                    <a:pt x="285" y="2040"/>
                    <a:pt x="286" y="2040"/>
                    <a:pt x="288" y="2040"/>
                  </a:cubicBezTo>
                  <a:cubicBezTo>
                    <a:pt x="770" y="2023"/>
                    <a:pt x="1252" y="2010"/>
                    <a:pt x="1734" y="2010"/>
                  </a:cubicBezTo>
                  <a:cubicBezTo>
                    <a:pt x="2457" y="2010"/>
                    <a:pt x="3180" y="2040"/>
                    <a:pt x="3897" y="2135"/>
                  </a:cubicBezTo>
                  <a:cubicBezTo>
                    <a:pt x="3931" y="2140"/>
                    <a:pt x="3961" y="2142"/>
                    <a:pt x="3988" y="2142"/>
                  </a:cubicBezTo>
                  <a:cubicBezTo>
                    <a:pt x="4354" y="2142"/>
                    <a:pt x="4102" y="1761"/>
                    <a:pt x="4063" y="1601"/>
                  </a:cubicBezTo>
                  <a:cubicBezTo>
                    <a:pt x="3929" y="1035"/>
                    <a:pt x="3507" y="217"/>
                    <a:pt x="3469" y="121"/>
                  </a:cubicBezTo>
                  <a:cubicBezTo>
                    <a:pt x="3433" y="44"/>
                    <a:pt x="3351" y="1"/>
                    <a:pt x="3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a:off x="5099525" y="4304200"/>
              <a:ext cx="204550" cy="219925"/>
            </a:xfrm>
            <a:custGeom>
              <a:rect b="b" l="l" r="r" t="t"/>
              <a:pathLst>
                <a:path extrusionOk="0" h="8797" w="8182">
                  <a:moveTo>
                    <a:pt x="2388" y="0"/>
                  </a:moveTo>
                  <a:cubicBezTo>
                    <a:pt x="2265" y="0"/>
                    <a:pt x="2149" y="53"/>
                    <a:pt x="2046" y="203"/>
                  </a:cubicBezTo>
                  <a:cubicBezTo>
                    <a:pt x="1822" y="527"/>
                    <a:pt x="1667" y="934"/>
                    <a:pt x="1495" y="1293"/>
                  </a:cubicBezTo>
                  <a:cubicBezTo>
                    <a:pt x="1319" y="1665"/>
                    <a:pt x="1150" y="2041"/>
                    <a:pt x="988" y="2420"/>
                  </a:cubicBezTo>
                  <a:cubicBezTo>
                    <a:pt x="662" y="3187"/>
                    <a:pt x="364" y="3967"/>
                    <a:pt x="89" y="4757"/>
                  </a:cubicBezTo>
                  <a:cubicBezTo>
                    <a:pt x="12" y="4859"/>
                    <a:pt x="1" y="5035"/>
                    <a:pt x="135" y="5130"/>
                  </a:cubicBezTo>
                  <a:cubicBezTo>
                    <a:pt x="1909" y="6431"/>
                    <a:pt x="3737" y="7643"/>
                    <a:pt x="5610" y="8764"/>
                  </a:cubicBezTo>
                  <a:cubicBezTo>
                    <a:pt x="5648" y="8786"/>
                    <a:pt x="5686" y="8796"/>
                    <a:pt x="5721" y="8796"/>
                  </a:cubicBezTo>
                  <a:cubicBezTo>
                    <a:pt x="5856" y="8796"/>
                    <a:pt x="5959" y="8651"/>
                    <a:pt x="5937" y="8489"/>
                  </a:cubicBezTo>
                  <a:cubicBezTo>
                    <a:pt x="5786" y="7417"/>
                    <a:pt x="5631" y="6342"/>
                    <a:pt x="5480" y="5271"/>
                  </a:cubicBezTo>
                  <a:cubicBezTo>
                    <a:pt x="5476" y="5236"/>
                    <a:pt x="5452" y="5161"/>
                    <a:pt x="5452" y="5112"/>
                  </a:cubicBezTo>
                  <a:cubicBezTo>
                    <a:pt x="5455" y="5112"/>
                    <a:pt x="5459" y="5109"/>
                    <a:pt x="5466" y="5106"/>
                  </a:cubicBezTo>
                  <a:cubicBezTo>
                    <a:pt x="5497" y="5091"/>
                    <a:pt x="5533" y="5077"/>
                    <a:pt x="5564" y="5063"/>
                  </a:cubicBezTo>
                  <a:cubicBezTo>
                    <a:pt x="5677" y="5014"/>
                    <a:pt x="5793" y="4968"/>
                    <a:pt x="5905" y="4919"/>
                  </a:cubicBezTo>
                  <a:cubicBezTo>
                    <a:pt x="6130" y="4821"/>
                    <a:pt x="6358" y="4726"/>
                    <a:pt x="6584" y="4631"/>
                  </a:cubicBezTo>
                  <a:cubicBezTo>
                    <a:pt x="7037" y="4438"/>
                    <a:pt x="7490" y="4245"/>
                    <a:pt x="7943" y="4051"/>
                  </a:cubicBezTo>
                  <a:cubicBezTo>
                    <a:pt x="8034" y="4013"/>
                    <a:pt x="8081" y="3932"/>
                    <a:pt x="8091" y="3847"/>
                  </a:cubicBezTo>
                  <a:cubicBezTo>
                    <a:pt x="8168" y="3745"/>
                    <a:pt x="8182" y="3566"/>
                    <a:pt x="8055" y="3464"/>
                  </a:cubicBezTo>
                  <a:cubicBezTo>
                    <a:pt x="7374" y="2905"/>
                    <a:pt x="6671" y="2382"/>
                    <a:pt x="5944" y="1901"/>
                  </a:cubicBezTo>
                  <a:cubicBezTo>
                    <a:pt x="5290" y="1468"/>
                    <a:pt x="4623" y="1067"/>
                    <a:pt x="3940" y="702"/>
                  </a:cubicBezTo>
                  <a:cubicBezTo>
                    <a:pt x="3596" y="516"/>
                    <a:pt x="3252" y="344"/>
                    <a:pt x="2904" y="175"/>
                  </a:cubicBezTo>
                  <a:cubicBezTo>
                    <a:pt x="2731" y="94"/>
                    <a:pt x="2554" y="0"/>
                    <a:pt x="2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a:off x="5095800" y="4378425"/>
              <a:ext cx="108850" cy="53525"/>
            </a:xfrm>
            <a:custGeom>
              <a:rect b="b" l="l" r="r" t="t"/>
              <a:pathLst>
                <a:path extrusionOk="0" h="2141" w="4354">
                  <a:moveTo>
                    <a:pt x="1081" y="1"/>
                  </a:moveTo>
                  <a:cubicBezTo>
                    <a:pt x="1002" y="1"/>
                    <a:pt x="921" y="44"/>
                    <a:pt x="888" y="119"/>
                  </a:cubicBezTo>
                  <a:cubicBezTo>
                    <a:pt x="846" y="214"/>
                    <a:pt x="428" y="1033"/>
                    <a:pt x="294" y="1599"/>
                  </a:cubicBezTo>
                  <a:cubicBezTo>
                    <a:pt x="255" y="1762"/>
                    <a:pt x="1" y="2140"/>
                    <a:pt x="361" y="2140"/>
                  </a:cubicBezTo>
                  <a:cubicBezTo>
                    <a:pt x="389" y="2140"/>
                    <a:pt x="420" y="2138"/>
                    <a:pt x="456" y="2133"/>
                  </a:cubicBezTo>
                  <a:cubicBezTo>
                    <a:pt x="1171" y="2038"/>
                    <a:pt x="1891" y="2009"/>
                    <a:pt x="2613" y="2009"/>
                  </a:cubicBezTo>
                  <a:cubicBezTo>
                    <a:pt x="3098" y="2009"/>
                    <a:pt x="3584" y="2022"/>
                    <a:pt x="4068" y="2038"/>
                  </a:cubicBezTo>
                  <a:cubicBezTo>
                    <a:pt x="4072" y="2038"/>
                    <a:pt x="4075" y="2038"/>
                    <a:pt x="4078" y="2038"/>
                  </a:cubicBezTo>
                  <a:cubicBezTo>
                    <a:pt x="4353" y="2038"/>
                    <a:pt x="4350" y="1560"/>
                    <a:pt x="4068" y="1553"/>
                  </a:cubicBezTo>
                  <a:lnTo>
                    <a:pt x="4037" y="1553"/>
                  </a:lnTo>
                  <a:cubicBezTo>
                    <a:pt x="4026" y="1535"/>
                    <a:pt x="4016" y="1522"/>
                    <a:pt x="4002" y="1511"/>
                  </a:cubicBezTo>
                  <a:cubicBezTo>
                    <a:pt x="3211" y="833"/>
                    <a:pt x="2315" y="323"/>
                    <a:pt x="1348" y="25"/>
                  </a:cubicBezTo>
                  <a:cubicBezTo>
                    <a:pt x="1325" y="18"/>
                    <a:pt x="1304" y="15"/>
                    <a:pt x="1284" y="15"/>
                  </a:cubicBezTo>
                  <a:cubicBezTo>
                    <a:pt x="1252" y="15"/>
                    <a:pt x="1223" y="23"/>
                    <a:pt x="1197" y="38"/>
                  </a:cubicBezTo>
                  <a:cubicBezTo>
                    <a:pt x="1194" y="35"/>
                    <a:pt x="1194" y="35"/>
                    <a:pt x="1191" y="35"/>
                  </a:cubicBezTo>
                  <a:cubicBezTo>
                    <a:pt x="1159" y="12"/>
                    <a:pt x="1120" y="1"/>
                    <a:pt x="1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a:off x="4677050" y="4194500"/>
              <a:ext cx="611050" cy="231475"/>
            </a:xfrm>
            <a:custGeom>
              <a:rect b="b" l="l" r="r" t="t"/>
              <a:pathLst>
                <a:path extrusionOk="0" h="9259" w="24442">
                  <a:moveTo>
                    <a:pt x="12261" y="1"/>
                  </a:moveTo>
                  <a:cubicBezTo>
                    <a:pt x="10196" y="1"/>
                    <a:pt x="8135" y="277"/>
                    <a:pt x="6115" y="693"/>
                  </a:cubicBezTo>
                  <a:cubicBezTo>
                    <a:pt x="3975" y="1136"/>
                    <a:pt x="1772" y="1684"/>
                    <a:pt x="145" y="3245"/>
                  </a:cubicBezTo>
                  <a:cubicBezTo>
                    <a:pt x="95" y="3291"/>
                    <a:pt x="74" y="3358"/>
                    <a:pt x="78" y="3424"/>
                  </a:cubicBezTo>
                  <a:cubicBezTo>
                    <a:pt x="18" y="3491"/>
                    <a:pt x="0" y="3586"/>
                    <a:pt x="67" y="3684"/>
                  </a:cubicBezTo>
                  <a:cubicBezTo>
                    <a:pt x="552" y="4380"/>
                    <a:pt x="942" y="5217"/>
                    <a:pt x="1392" y="5958"/>
                  </a:cubicBezTo>
                  <a:cubicBezTo>
                    <a:pt x="1950" y="6882"/>
                    <a:pt x="2513" y="7799"/>
                    <a:pt x="3072" y="8720"/>
                  </a:cubicBezTo>
                  <a:cubicBezTo>
                    <a:pt x="3119" y="8796"/>
                    <a:pt x="3202" y="8842"/>
                    <a:pt x="3286" y="8842"/>
                  </a:cubicBezTo>
                  <a:cubicBezTo>
                    <a:pt x="3327" y="8842"/>
                    <a:pt x="3368" y="8831"/>
                    <a:pt x="3405" y="8808"/>
                  </a:cubicBezTo>
                  <a:cubicBezTo>
                    <a:pt x="5549" y="7529"/>
                    <a:pt x="7939" y="6615"/>
                    <a:pt x="10427" y="6306"/>
                  </a:cubicBezTo>
                  <a:cubicBezTo>
                    <a:pt x="11038" y="6231"/>
                    <a:pt x="11653" y="6193"/>
                    <a:pt x="12268" y="6193"/>
                  </a:cubicBezTo>
                  <a:cubicBezTo>
                    <a:pt x="14015" y="6193"/>
                    <a:pt x="15757" y="6502"/>
                    <a:pt x="17392" y="7150"/>
                  </a:cubicBezTo>
                  <a:cubicBezTo>
                    <a:pt x="18531" y="7599"/>
                    <a:pt x="19603" y="8225"/>
                    <a:pt x="20552" y="8998"/>
                  </a:cubicBezTo>
                  <a:cubicBezTo>
                    <a:pt x="20552" y="9001"/>
                    <a:pt x="20555" y="9005"/>
                    <a:pt x="20552" y="9009"/>
                  </a:cubicBezTo>
                  <a:cubicBezTo>
                    <a:pt x="20657" y="9090"/>
                    <a:pt x="20758" y="9170"/>
                    <a:pt x="20857" y="9258"/>
                  </a:cubicBezTo>
                  <a:cubicBezTo>
                    <a:pt x="20868" y="9258"/>
                    <a:pt x="20878" y="9254"/>
                    <a:pt x="20889" y="9251"/>
                  </a:cubicBezTo>
                  <a:cubicBezTo>
                    <a:pt x="21016" y="9061"/>
                    <a:pt x="21163" y="8882"/>
                    <a:pt x="21321" y="8717"/>
                  </a:cubicBezTo>
                  <a:cubicBezTo>
                    <a:pt x="22203" y="7483"/>
                    <a:pt x="23194" y="6331"/>
                    <a:pt x="24291" y="5273"/>
                  </a:cubicBezTo>
                  <a:cubicBezTo>
                    <a:pt x="24435" y="5132"/>
                    <a:pt x="24442" y="4967"/>
                    <a:pt x="24378" y="4813"/>
                  </a:cubicBezTo>
                  <a:cubicBezTo>
                    <a:pt x="24031" y="3966"/>
                    <a:pt x="23022" y="3431"/>
                    <a:pt x="22302" y="2939"/>
                  </a:cubicBezTo>
                  <a:cubicBezTo>
                    <a:pt x="19708" y="1165"/>
                    <a:pt x="16718" y="226"/>
                    <a:pt x="13586" y="40"/>
                  </a:cubicBezTo>
                  <a:cubicBezTo>
                    <a:pt x="13144" y="13"/>
                    <a:pt x="12702" y="1"/>
                    <a:pt x="12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a:off x="4800575" y="4243925"/>
              <a:ext cx="65125" cy="110775"/>
            </a:xfrm>
            <a:custGeom>
              <a:rect b="b" l="l" r="r" t="t"/>
              <a:pathLst>
                <a:path extrusionOk="0" h="4431" w="2605">
                  <a:moveTo>
                    <a:pt x="446" y="850"/>
                  </a:moveTo>
                  <a:cubicBezTo>
                    <a:pt x="661" y="1328"/>
                    <a:pt x="907" y="1799"/>
                    <a:pt x="1153" y="2255"/>
                  </a:cubicBezTo>
                  <a:cubicBezTo>
                    <a:pt x="1184" y="2312"/>
                    <a:pt x="1213" y="2368"/>
                    <a:pt x="1244" y="2424"/>
                  </a:cubicBezTo>
                  <a:cubicBezTo>
                    <a:pt x="1202" y="2445"/>
                    <a:pt x="1160" y="2466"/>
                    <a:pt x="1114" y="2487"/>
                  </a:cubicBezTo>
                  <a:cubicBezTo>
                    <a:pt x="939" y="2568"/>
                    <a:pt x="759" y="2632"/>
                    <a:pt x="580" y="2706"/>
                  </a:cubicBezTo>
                  <a:cubicBezTo>
                    <a:pt x="573" y="2625"/>
                    <a:pt x="566" y="2544"/>
                    <a:pt x="559" y="2466"/>
                  </a:cubicBezTo>
                  <a:cubicBezTo>
                    <a:pt x="517" y="2048"/>
                    <a:pt x="482" y="1630"/>
                    <a:pt x="464" y="1212"/>
                  </a:cubicBezTo>
                  <a:cubicBezTo>
                    <a:pt x="457" y="1092"/>
                    <a:pt x="450" y="973"/>
                    <a:pt x="446" y="850"/>
                  </a:cubicBezTo>
                  <a:close/>
                  <a:moveTo>
                    <a:pt x="326" y="1"/>
                  </a:moveTo>
                  <a:cubicBezTo>
                    <a:pt x="301" y="1"/>
                    <a:pt x="277" y="8"/>
                    <a:pt x="256" y="20"/>
                  </a:cubicBezTo>
                  <a:cubicBezTo>
                    <a:pt x="250" y="19"/>
                    <a:pt x="243" y="19"/>
                    <a:pt x="236" y="19"/>
                  </a:cubicBezTo>
                  <a:cubicBezTo>
                    <a:pt x="198" y="19"/>
                    <a:pt x="165" y="35"/>
                    <a:pt x="144" y="77"/>
                  </a:cubicBezTo>
                  <a:cubicBezTo>
                    <a:pt x="0" y="369"/>
                    <a:pt x="123" y="713"/>
                    <a:pt x="148" y="1054"/>
                  </a:cubicBezTo>
                  <a:cubicBezTo>
                    <a:pt x="183" y="1511"/>
                    <a:pt x="214" y="1968"/>
                    <a:pt x="253" y="2421"/>
                  </a:cubicBezTo>
                  <a:cubicBezTo>
                    <a:pt x="289" y="2853"/>
                    <a:pt x="331" y="3285"/>
                    <a:pt x="391" y="3718"/>
                  </a:cubicBezTo>
                  <a:cubicBezTo>
                    <a:pt x="422" y="3974"/>
                    <a:pt x="408" y="4276"/>
                    <a:pt x="644" y="4420"/>
                  </a:cubicBezTo>
                  <a:cubicBezTo>
                    <a:pt x="653" y="4428"/>
                    <a:pt x="666" y="4431"/>
                    <a:pt x="678" y="4431"/>
                  </a:cubicBezTo>
                  <a:cubicBezTo>
                    <a:pt x="696" y="4431"/>
                    <a:pt x="714" y="4424"/>
                    <a:pt x="724" y="4414"/>
                  </a:cubicBezTo>
                  <a:lnTo>
                    <a:pt x="724" y="4414"/>
                  </a:lnTo>
                  <a:cubicBezTo>
                    <a:pt x="721" y="4417"/>
                    <a:pt x="721" y="4418"/>
                    <a:pt x="721" y="4418"/>
                  </a:cubicBezTo>
                  <a:cubicBezTo>
                    <a:pt x="722" y="4418"/>
                    <a:pt x="741" y="4401"/>
                    <a:pt x="741" y="4396"/>
                  </a:cubicBezTo>
                  <a:cubicBezTo>
                    <a:pt x="805" y="4203"/>
                    <a:pt x="707" y="3893"/>
                    <a:pt x="686" y="3689"/>
                  </a:cubicBezTo>
                  <a:cubicBezTo>
                    <a:pt x="661" y="3468"/>
                    <a:pt x="636" y="3246"/>
                    <a:pt x="615" y="3022"/>
                  </a:cubicBezTo>
                  <a:cubicBezTo>
                    <a:pt x="861" y="3018"/>
                    <a:pt x="1223" y="2966"/>
                    <a:pt x="1448" y="2800"/>
                  </a:cubicBezTo>
                  <a:cubicBezTo>
                    <a:pt x="1707" y="3191"/>
                    <a:pt x="2076" y="3948"/>
                    <a:pt x="2345" y="3948"/>
                  </a:cubicBezTo>
                  <a:cubicBezTo>
                    <a:pt x="2354" y="3948"/>
                    <a:pt x="2363" y="3948"/>
                    <a:pt x="2373" y="3946"/>
                  </a:cubicBezTo>
                  <a:cubicBezTo>
                    <a:pt x="2590" y="3903"/>
                    <a:pt x="2605" y="3626"/>
                    <a:pt x="2548" y="3436"/>
                  </a:cubicBezTo>
                  <a:cubicBezTo>
                    <a:pt x="2464" y="3159"/>
                    <a:pt x="2376" y="3060"/>
                    <a:pt x="2228" y="2836"/>
                  </a:cubicBezTo>
                  <a:cubicBezTo>
                    <a:pt x="2039" y="2537"/>
                    <a:pt x="1838" y="2245"/>
                    <a:pt x="1648" y="1950"/>
                  </a:cubicBezTo>
                  <a:cubicBezTo>
                    <a:pt x="1247" y="1324"/>
                    <a:pt x="865" y="685"/>
                    <a:pt x="446" y="73"/>
                  </a:cubicBezTo>
                  <a:cubicBezTo>
                    <a:pt x="413" y="22"/>
                    <a:pt x="368" y="1"/>
                    <a:pt x="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a:off x="4727575" y="4255800"/>
              <a:ext cx="85000" cy="117225"/>
            </a:xfrm>
            <a:custGeom>
              <a:rect b="b" l="l" r="r" t="t"/>
              <a:pathLst>
                <a:path extrusionOk="0" h="4689" w="3400">
                  <a:moveTo>
                    <a:pt x="1431" y="1"/>
                  </a:moveTo>
                  <a:cubicBezTo>
                    <a:pt x="1347" y="1"/>
                    <a:pt x="1264" y="99"/>
                    <a:pt x="1286" y="196"/>
                  </a:cubicBezTo>
                  <a:cubicBezTo>
                    <a:pt x="1426" y="864"/>
                    <a:pt x="1705" y="1521"/>
                    <a:pt x="1971" y="2150"/>
                  </a:cubicBezTo>
                  <a:cubicBezTo>
                    <a:pt x="1747" y="2290"/>
                    <a:pt x="1455" y="2325"/>
                    <a:pt x="1184" y="2357"/>
                  </a:cubicBezTo>
                  <a:cubicBezTo>
                    <a:pt x="941" y="1812"/>
                    <a:pt x="688" y="1271"/>
                    <a:pt x="471" y="726"/>
                  </a:cubicBezTo>
                  <a:cubicBezTo>
                    <a:pt x="433" y="632"/>
                    <a:pt x="360" y="592"/>
                    <a:pt x="285" y="592"/>
                  </a:cubicBezTo>
                  <a:cubicBezTo>
                    <a:pt x="146" y="592"/>
                    <a:pt x="0" y="728"/>
                    <a:pt x="60" y="895"/>
                  </a:cubicBezTo>
                  <a:cubicBezTo>
                    <a:pt x="506" y="2146"/>
                    <a:pt x="1054" y="3397"/>
                    <a:pt x="1606" y="4602"/>
                  </a:cubicBezTo>
                  <a:cubicBezTo>
                    <a:pt x="1634" y="4664"/>
                    <a:pt x="1680" y="4689"/>
                    <a:pt x="1730" y="4689"/>
                  </a:cubicBezTo>
                  <a:cubicBezTo>
                    <a:pt x="1871" y="4689"/>
                    <a:pt x="2044" y="4490"/>
                    <a:pt x="1950" y="4360"/>
                  </a:cubicBezTo>
                  <a:cubicBezTo>
                    <a:pt x="1792" y="3784"/>
                    <a:pt x="1567" y="3225"/>
                    <a:pt x="1325" y="2669"/>
                  </a:cubicBezTo>
                  <a:cubicBezTo>
                    <a:pt x="1599" y="2663"/>
                    <a:pt x="1880" y="2638"/>
                    <a:pt x="2126" y="2522"/>
                  </a:cubicBezTo>
                  <a:cubicBezTo>
                    <a:pt x="2362" y="3078"/>
                    <a:pt x="2611" y="3636"/>
                    <a:pt x="2941" y="4139"/>
                  </a:cubicBezTo>
                  <a:cubicBezTo>
                    <a:pt x="2984" y="4203"/>
                    <a:pt x="3039" y="4229"/>
                    <a:pt x="3094" y="4229"/>
                  </a:cubicBezTo>
                  <a:cubicBezTo>
                    <a:pt x="3247" y="4229"/>
                    <a:pt x="3400" y="4027"/>
                    <a:pt x="3296" y="3875"/>
                  </a:cubicBezTo>
                  <a:lnTo>
                    <a:pt x="3303" y="3871"/>
                  </a:lnTo>
                  <a:cubicBezTo>
                    <a:pt x="2962" y="3190"/>
                    <a:pt x="2628" y="2515"/>
                    <a:pt x="2341" y="1809"/>
                  </a:cubicBezTo>
                  <a:cubicBezTo>
                    <a:pt x="2101" y="1225"/>
                    <a:pt x="1884" y="586"/>
                    <a:pt x="1528" y="59"/>
                  </a:cubicBezTo>
                  <a:cubicBezTo>
                    <a:pt x="1501" y="18"/>
                    <a:pt x="1466" y="1"/>
                    <a:pt x="1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4"/>
            <p:cNvSpPr/>
            <p:nvPr/>
          </p:nvSpPr>
          <p:spPr>
            <a:xfrm>
              <a:off x="4839750" y="4227875"/>
              <a:ext cx="48100" cy="111075"/>
            </a:xfrm>
            <a:custGeom>
              <a:rect b="b" l="l" r="r" t="t"/>
              <a:pathLst>
                <a:path extrusionOk="0" h="4443" w="1924">
                  <a:moveTo>
                    <a:pt x="1026" y="393"/>
                  </a:moveTo>
                  <a:cubicBezTo>
                    <a:pt x="1308" y="393"/>
                    <a:pt x="1400" y="581"/>
                    <a:pt x="1435" y="870"/>
                  </a:cubicBezTo>
                  <a:cubicBezTo>
                    <a:pt x="1487" y="1306"/>
                    <a:pt x="1463" y="1924"/>
                    <a:pt x="1072" y="2209"/>
                  </a:cubicBezTo>
                  <a:cubicBezTo>
                    <a:pt x="897" y="1640"/>
                    <a:pt x="718" y="1074"/>
                    <a:pt x="553" y="508"/>
                  </a:cubicBezTo>
                  <a:cubicBezTo>
                    <a:pt x="676" y="459"/>
                    <a:pt x="802" y="413"/>
                    <a:pt x="929" y="399"/>
                  </a:cubicBezTo>
                  <a:cubicBezTo>
                    <a:pt x="963" y="395"/>
                    <a:pt x="996" y="393"/>
                    <a:pt x="1026" y="393"/>
                  </a:cubicBezTo>
                  <a:close/>
                  <a:moveTo>
                    <a:pt x="1148" y="0"/>
                  </a:moveTo>
                  <a:cubicBezTo>
                    <a:pt x="1119" y="0"/>
                    <a:pt x="1089" y="2"/>
                    <a:pt x="1059" y="5"/>
                  </a:cubicBezTo>
                  <a:cubicBezTo>
                    <a:pt x="876" y="26"/>
                    <a:pt x="619" y="90"/>
                    <a:pt x="461" y="223"/>
                  </a:cubicBezTo>
                  <a:cubicBezTo>
                    <a:pt x="425" y="158"/>
                    <a:pt x="371" y="131"/>
                    <a:pt x="313" y="131"/>
                  </a:cubicBezTo>
                  <a:cubicBezTo>
                    <a:pt x="190" y="131"/>
                    <a:pt x="51" y="254"/>
                    <a:pt x="32" y="399"/>
                  </a:cubicBezTo>
                  <a:cubicBezTo>
                    <a:pt x="25" y="438"/>
                    <a:pt x="22" y="476"/>
                    <a:pt x="14" y="515"/>
                  </a:cubicBezTo>
                  <a:cubicBezTo>
                    <a:pt x="1" y="617"/>
                    <a:pt x="36" y="673"/>
                    <a:pt x="92" y="694"/>
                  </a:cubicBezTo>
                  <a:cubicBezTo>
                    <a:pt x="264" y="1439"/>
                    <a:pt x="496" y="2174"/>
                    <a:pt x="742" y="2905"/>
                  </a:cubicBezTo>
                  <a:cubicBezTo>
                    <a:pt x="785" y="3074"/>
                    <a:pt x="830" y="3238"/>
                    <a:pt x="876" y="3403"/>
                  </a:cubicBezTo>
                  <a:cubicBezTo>
                    <a:pt x="967" y="3716"/>
                    <a:pt x="1125" y="4001"/>
                    <a:pt x="1213" y="4314"/>
                  </a:cubicBezTo>
                  <a:cubicBezTo>
                    <a:pt x="1239" y="4405"/>
                    <a:pt x="1299" y="4443"/>
                    <a:pt x="1363" y="4443"/>
                  </a:cubicBezTo>
                  <a:cubicBezTo>
                    <a:pt x="1485" y="4443"/>
                    <a:pt x="1624" y="4312"/>
                    <a:pt x="1593" y="4163"/>
                  </a:cubicBezTo>
                  <a:cubicBezTo>
                    <a:pt x="1477" y="3611"/>
                    <a:pt x="1325" y="3066"/>
                    <a:pt x="1164" y="2521"/>
                  </a:cubicBezTo>
                  <a:cubicBezTo>
                    <a:pt x="1818" y="2219"/>
                    <a:pt x="1923" y="1147"/>
                    <a:pt x="1789" y="560"/>
                  </a:cubicBezTo>
                  <a:cubicBezTo>
                    <a:pt x="1711" y="227"/>
                    <a:pt x="1494" y="0"/>
                    <a:pt x="11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4"/>
            <p:cNvSpPr/>
            <p:nvPr/>
          </p:nvSpPr>
          <p:spPr>
            <a:xfrm>
              <a:off x="4884575" y="4221000"/>
              <a:ext cx="44900" cy="111000"/>
            </a:xfrm>
            <a:custGeom>
              <a:rect b="b" l="l" r="r" t="t"/>
              <a:pathLst>
                <a:path extrusionOk="0" h="4440" w="1796">
                  <a:moveTo>
                    <a:pt x="955" y="1"/>
                  </a:moveTo>
                  <a:cubicBezTo>
                    <a:pt x="764" y="1"/>
                    <a:pt x="565" y="64"/>
                    <a:pt x="390" y="196"/>
                  </a:cubicBezTo>
                  <a:cubicBezTo>
                    <a:pt x="359" y="220"/>
                    <a:pt x="338" y="256"/>
                    <a:pt x="327" y="291"/>
                  </a:cubicBezTo>
                  <a:cubicBezTo>
                    <a:pt x="320" y="274"/>
                    <a:pt x="312" y="256"/>
                    <a:pt x="306" y="238"/>
                  </a:cubicBezTo>
                  <a:cubicBezTo>
                    <a:pt x="289" y="199"/>
                    <a:pt x="265" y="184"/>
                    <a:pt x="237" y="184"/>
                  </a:cubicBezTo>
                  <a:cubicBezTo>
                    <a:pt x="177" y="184"/>
                    <a:pt x="106" y="262"/>
                    <a:pt x="98" y="329"/>
                  </a:cubicBezTo>
                  <a:cubicBezTo>
                    <a:pt x="80" y="350"/>
                    <a:pt x="67" y="376"/>
                    <a:pt x="56" y="400"/>
                  </a:cubicBezTo>
                  <a:cubicBezTo>
                    <a:pt x="0" y="579"/>
                    <a:pt x="127" y="759"/>
                    <a:pt x="179" y="924"/>
                  </a:cubicBezTo>
                  <a:cubicBezTo>
                    <a:pt x="333" y="1922"/>
                    <a:pt x="580" y="2930"/>
                    <a:pt x="847" y="3900"/>
                  </a:cubicBezTo>
                  <a:cubicBezTo>
                    <a:pt x="871" y="4055"/>
                    <a:pt x="907" y="4206"/>
                    <a:pt x="977" y="4353"/>
                  </a:cubicBezTo>
                  <a:cubicBezTo>
                    <a:pt x="1007" y="4415"/>
                    <a:pt x="1052" y="4440"/>
                    <a:pt x="1101" y="4440"/>
                  </a:cubicBezTo>
                  <a:cubicBezTo>
                    <a:pt x="1218" y="4440"/>
                    <a:pt x="1352" y="4294"/>
                    <a:pt x="1324" y="4167"/>
                  </a:cubicBezTo>
                  <a:cubicBezTo>
                    <a:pt x="1254" y="3868"/>
                    <a:pt x="1184" y="3570"/>
                    <a:pt x="1114" y="3271"/>
                  </a:cubicBezTo>
                  <a:cubicBezTo>
                    <a:pt x="1100" y="3155"/>
                    <a:pt x="1086" y="3039"/>
                    <a:pt x="1065" y="2930"/>
                  </a:cubicBezTo>
                  <a:cubicBezTo>
                    <a:pt x="980" y="2526"/>
                    <a:pt x="871" y="2126"/>
                    <a:pt x="769" y="1725"/>
                  </a:cubicBezTo>
                  <a:cubicBezTo>
                    <a:pt x="678" y="1370"/>
                    <a:pt x="594" y="1043"/>
                    <a:pt x="520" y="678"/>
                  </a:cubicBezTo>
                  <a:cubicBezTo>
                    <a:pt x="506" y="618"/>
                    <a:pt x="481" y="572"/>
                    <a:pt x="516" y="519"/>
                  </a:cubicBezTo>
                  <a:cubicBezTo>
                    <a:pt x="541" y="484"/>
                    <a:pt x="506" y="442"/>
                    <a:pt x="544" y="425"/>
                  </a:cubicBezTo>
                  <a:cubicBezTo>
                    <a:pt x="608" y="398"/>
                    <a:pt x="691" y="382"/>
                    <a:pt x="778" y="382"/>
                  </a:cubicBezTo>
                  <a:cubicBezTo>
                    <a:pt x="910" y="382"/>
                    <a:pt x="1050" y="419"/>
                    <a:pt x="1146" y="512"/>
                  </a:cubicBezTo>
                  <a:cubicBezTo>
                    <a:pt x="1497" y="856"/>
                    <a:pt x="1374" y="1552"/>
                    <a:pt x="1005" y="1925"/>
                  </a:cubicBezTo>
                  <a:cubicBezTo>
                    <a:pt x="935" y="1999"/>
                    <a:pt x="928" y="2343"/>
                    <a:pt x="1030" y="2343"/>
                  </a:cubicBezTo>
                  <a:cubicBezTo>
                    <a:pt x="1036" y="2343"/>
                    <a:pt x="1041" y="2342"/>
                    <a:pt x="1047" y="2340"/>
                  </a:cubicBezTo>
                  <a:cubicBezTo>
                    <a:pt x="1599" y="2154"/>
                    <a:pt x="1796" y="1166"/>
                    <a:pt x="1733" y="684"/>
                  </a:cubicBezTo>
                  <a:cubicBezTo>
                    <a:pt x="1674" y="246"/>
                    <a:pt x="1331" y="1"/>
                    <a:pt x="9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4"/>
            <p:cNvSpPr/>
            <p:nvPr/>
          </p:nvSpPr>
          <p:spPr>
            <a:xfrm>
              <a:off x="4929375" y="4215300"/>
              <a:ext cx="51925" cy="112225"/>
            </a:xfrm>
            <a:custGeom>
              <a:rect b="b" l="l" r="r" t="t"/>
              <a:pathLst>
                <a:path extrusionOk="0" h="4489" w="2077">
                  <a:moveTo>
                    <a:pt x="241" y="1"/>
                  </a:moveTo>
                  <a:cubicBezTo>
                    <a:pt x="212" y="1"/>
                    <a:pt x="181" y="22"/>
                    <a:pt x="173" y="48"/>
                  </a:cubicBezTo>
                  <a:cubicBezTo>
                    <a:pt x="0" y="484"/>
                    <a:pt x="190" y="1131"/>
                    <a:pt x="334" y="1552"/>
                  </a:cubicBezTo>
                  <a:cubicBezTo>
                    <a:pt x="496" y="2023"/>
                    <a:pt x="742" y="2473"/>
                    <a:pt x="1167" y="2737"/>
                  </a:cubicBezTo>
                  <a:cubicBezTo>
                    <a:pt x="1058" y="3207"/>
                    <a:pt x="911" y="3671"/>
                    <a:pt x="700" y="4132"/>
                  </a:cubicBezTo>
                  <a:cubicBezTo>
                    <a:pt x="599" y="4355"/>
                    <a:pt x="742" y="4489"/>
                    <a:pt x="902" y="4489"/>
                  </a:cubicBezTo>
                  <a:cubicBezTo>
                    <a:pt x="1004" y="4489"/>
                    <a:pt x="1113" y="4435"/>
                    <a:pt x="1170" y="4315"/>
                  </a:cubicBezTo>
                  <a:cubicBezTo>
                    <a:pt x="1729" y="3039"/>
                    <a:pt x="2077" y="1517"/>
                    <a:pt x="1848" y="119"/>
                  </a:cubicBezTo>
                  <a:cubicBezTo>
                    <a:pt x="1838" y="59"/>
                    <a:pt x="1772" y="6"/>
                    <a:pt x="1712" y="6"/>
                  </a:cubicBezTo>
                  <a:cubicBezTo>
                    <a:pt x="1697" y="6"/>
                    <a:pt x="1666" y="6"/>
                    <a:pt x="1649" y="13"/>
                  </a:cubicBezTo>
                  <a:cubicBezTo>
                    <a:pt x="1638" y="17"/>
                    <a:pt x="1627" y="20"/>
                    <a:pt x="1616" y="27"/>
                  </a:cubicBezTo>
                  <a:cubicBezTo>
                    <a:pt x="1532" y="66"/>
                    <a:pt x="1487" y="150"/>
                    <a:pt x="1483" y="238"/>
                  </a:cubicBezTo>
                  <a:cubicBezTo>
                    <a:pt x="1434" y="937"/>
                    <a:pt x="1381" y="1612"/>
                    <a:pt x="1261" y="2273"/>
                  </a:cubicBezTo>
                  <a:cubicBezTo>
                    <a:pt x="928" y="2005"/>
                    <a:pt x="734" y="1584"/>
                    <a:pt x="604" y="1186"/>
                  </a:cubicBezTo>
                  <a:cubicBezTo>
                    <a:pt x="485" y="828"/>
                    <a:pt x="481" y="343"/>
                    <a:pt x="288" y="27"/>
                  </a:cubicBezTo>
                  <a:cubicBezTo>
                    <a:pt x="276" y="8"/>
                    <a:pt x="259" y="1"/>
                    <a:pt x="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5001675" y="4216800"/>
              <a:ext cx="47550" cy="111350"/>
            </a:xfrm>
            <a:custGeom>
              <a:rect b="b" l="l" r="r" t="t"/>
              <a:pathLst>
                <a:path extrusionOk="0" h="4454" w="1902">
                  <a:moveTo>
                    <a:pt x="988" y="361"/>
                  </a:moveTo>
                  <a:cubicBezTo>
                    <a:pt x="1013" y="361"/>
                    <a:pt x="1030" y="364"/>
                    <a:pt x="1062" y="371"/>
                  </a:cubicBezTo>
                  <a:cubicBezTo>
                    <a:pt x="1089" y="378"/>
                    <a:pt x="1079" y="375"/>
                    <a:pt x="1107" y="385"/>
                  </a:cubicBezTo>
                  <a:cubicBezTo>
                    <a:pt x="1128" y="392"/>
                    <a:pt x="1146" y="403"/>
                    <a:pt x="1167" y="413"/>
                  </a:cubicBezTo>
                  <a:cubicBezTo>
                    <a:pt x="1209" y="438"/>
                    <a:pt x="1237" y="455"/>
                    <a:pt x="1279" y="494"/>
                  </a:cubicBezTo>
                  <a:cubicBezTo>
                    <a:pt x="1315" y="526"/>
                    <a:pt x="1326" y="536"/>
                    <a:pt x="1353" y="582"/>
                  </a:cubicBezTo>
                  <a:cubicBezTo>
                    <a:pt x="1360" y="593"/>
                    <a:pt x="1368" y="603"/>
                    <a:pt x="1371" y="614"/>
                  </a:cubicBezTo>
                  <a:cubicBezTo>
                    <a:pt x="1374" y="614"/>
                    <a:pt x="1374" y="617"/>
                    <a:pt x="1378" y="620"/>
                  </a:cubicBezTo>
                  <a:cubicBezTo>
                    <a:pt x="1389" y="645"/>
                    <a:pt x="1396" y="670"/>
                    <a:pt x="1406" y="698"/>
                  </a:cubicBezTo>
                  <a:cubicBezTo>
                    <a:pt x="1413" y="719"/>
                    <a:pt x="1423" y="744"/>
                    <a:pt x="1431" y="765"/>
                  </a:cubicBezTo>
                  <a:cubicBezTo>
                    <a:pt x="1431" y="771"/>
                    <a:pt x="1434" y="782"/>
                    <a:pt x="1438" y="789"/>
                  </a:cubicBezTo>
                  <a:cubicBezTo>
                    <a:pt x="1438" y="797"/>
                    <a:pt x="1441" y="807"/>
                    <a:pt x="1441" y="814"/>
                  </a:cubicBezTo>
                  <a:cubicBezTo>
                    <a:pt x="1452" y="873"/>
                    <a:pt x="1452" y="933"/>
                    <a:pt x="1452" y="993"/>
                  </a:cubicBezTo>
                  <a:lnTo>
                    <a:pt x="1452" y="1042"/>
                  </a:lnTo>
                  <a:cubicBezTo>
                    <a:pt x="1448" y="1067"/>
                    <a:pt x="1448" y="1092"/>
                    <a:pt x="1444" y="1116"/>
                  </a:cubicBezTo>
                  <a:cubicBezTo>
                    <a:pt x="1441" y="1180"/>
                    <a:pt x="1431" y="1246"/>
                    <a:pt x="1423" y="1309"/>
                  </a:cubicBezTo>
                  <a:cubicBezTo>
                    <a:pt x="1410" y="1418"/>
                    <a:pt x="1396" y="1527"/>
                    <a:pt x="1374" y="1632"/>
                  </a:cubicBezTo>
                  <a:cubicBezTo>
                    <a:pt x="1371" y="1657"/>
                    <a:pt x="1364" y="1682"/>
                    <a:pt x="1360" y="1707"/>
                  </a:cubicBezTo>
                  <a:cubicBezTo>
                    <a:pt x="1354" y="1731"/>
                    <a:pt x="1350" y="1772"/>
                    <a:pt x="1336" y="1793"/>
                  </a:cubicBezTo>
                  <a:lnTo>
                    <a:pt x="1336" y="1793"/>
                  </a:lnTo>
                  <a:cubicBezTo>
                    <a:pt x="1340" y="1787"/>
                    <a:pt x="1348" y="1762"/>
                    <a:pt x="1347" y="1762"/>
                  </a:cubicBezTo>
                  <a:lnTo>
                    <a:pt x="1347" y="1762"/>
                  </a:lnTo>
                  <a:cubicBezTo>
                    <a:pt x="1346" y="1762"/>
                    <a:pt x="1344" y="1767"/>
                    <a:pt x="1339" y="1780"/>
                  </a:cubicBezTo>
                  <a:cubicBezTo>
                    <a:pt x="1336" y="1791"/>
                    <a:pt x="1332" y="1801"/>
                    <a:pt x="1329" y="1816"/>
                  </a:cubicBezTo>
                  <a:cubicBezTo>
                    <a:pt x="1318" y="1843"/>
                    <a:pt x="1304" y="1868"/>
                    <a:pt x="1294" y="1896"/>
                  </a:cubicBezTo>
                  <a:cubicBezTo>
                    <a:pt x="1279" y="1924"/>
                    <a:pt x="1266" y="1949"/>
                    <a:pt x="1251" y="1973"/>
                  </a:cubicBezTo>
                  <a:cubicBezTo>
                    <a:pt x="1251" y="1977"/>
                    <a:pt x="1251" y="1977"/>
                    <a:pt x="1248" y="1977"/>
                  </a:cubicBezTo>
                  <a:cubicBezTo>
                    <a:pt x="1245" y="1984"/>
                    <a:pt x="1241" y="1991"/>
                    <a:pt x="1237" y="1991"/>
                  </a:cubicBezTo>
                  <a:cubicBezTo>
                    <a:pt x="1224" y="2015"/>
                    <a:pt x="1206" y="2036"/>
                    <a:pt x="1188" y="2054"/>
                  </a:cubicBezTo>
                  <a:cubicBezTo>
                    <a:pt x="1181" y="2065"/>
                    <a:pt x="1174" y="2072"/>
                    <a:pt x="1167" y="2083"/>
                  </a:cubicBezTo>
                  <a:cubicBezTo>
                    <a:pt x="1160" y="2086"/>
                    <a:pt x="1153" y="2093"/>
                    <a:pt x="1149" y="2100"/>
                  </a:cubicBezTo>
                  <a:cubicBezTo>
                    <a:pt x="1158" y="2095"/>
                    <a:pt x="1161" y="2093"/>
                    <a:pt x="1162" y="2093"/>
                  </a:cubicBezTo>
                  <a:lnTo>
                    <a:pt x="1162" y="2093"/>
                  </a:lnTo>
                  <a:cubicBezTo>
                    <a:pt x="1162" y="2093"/>
                    <a:pt x="1154" y="2098"/>
                    <a:pt x="1145" y="2102"/>
                  </a:cubicBezTo>
                  <a:lnTo>
                    <a:pt x="1145" y="2102"/>
                  </a:lnTo>
                  <a:cubicBezTo>
                    <a:pt x="1146" y="2101"/>
                    <a:pt x="1147" y="2100"/>
                    <a:pt x="1149" y="2100"/>
                  </a:cubicBezTo>
                  <a:lnTo>
                    <a:pt x="1149" y="2100"/>
                  </a:lnTo>
                  <a:cubicBezTo>
                    <a:pt x="1146" y="2100"/>
                    <a:pt x="1143" y="2104"/>
                    <a:pt x="1143" y="2104"/>
                  </a:cubicBezTo>
                  <a:cubicBezTo>
                    <a:pt x="1139" y="2107"/>
                    <a:pt x="1136" y="2107"/>
                    <a:pt x="1136" y="2111"/>
                  </a:cubicBezTo>
                  <a:cubicBezTo>
                    <a:pt x="1121" y="2121"/>
                    <a:pt x="1107" y="2132"/>
                    <a:pt x="1094" y="2142"/>
                  </a:cubicBezTo>
                  <a:cubicBezTo>
                    <a:pt x="1073" y="2156"/>
                    <a:pt x="1047" y="2174"/>
                    <a:pt x="1023" y="2188"/>
                  </a:cubicBezTo>
                  <a:cubicBezTo>
                    <a:pt x="1013" y="2195"/>
                    <a:pt x="1005" y="2198"/>
                    <a:pt x="995" y="2205"/>
                  </a:cubicBezTo>
                  <a:lnTo>
                    <a:pt x="992" y="2205"/>
                  </a:lnTo>
                  <a:cubicBezTo>
                    <a:pt x="967" y="2220"/>
                    <a:pt x="942" y="2230"/>
                    <a:pt x="914" y="2241"/>
                  </a:cubicBezTo>
                  <a:cubicBezTo>
                    <a:pt x="844" y="2273"/>
                    <a:pt x="770" y="2300"/>
                    <a:pt x="696" y="2325"/>
                  </a:cubicBezTo>
                  <a:cubicBezTo>
                    <a:pt x="763" y="1889"/>
                    <a:pt x="844" y="1457"/>
                    <a:pt x="904" y="1021"/>
                  </a:cubicBezTo>
                  <a:cubicBezTo>
                    <a:pt x="925" y="870"/>
                    <a:pt x="946" y="719"/>
                    <a:pt x="967" y="568"/>
                  </a:cubicBezTo>
                  <a:cubicBezTo>
                    <a:pt x="977" y="497"/>
                    <a:pt x="981" y="431"/>
                    <a:pt x="988" y="361"/>
                  </a:cubicBezTo>
                  <a:close/>
                  <a:moveTo>
                    <a:pt x="782" y="0"/>
                  </a:moveTo>
                  <a:cubicBezTo>
                    <a:pt x="716" y="0"/>
                    <a:pt x="649" y="27"/>
                    <a:pt x="604" y="80"/>
                  </a:cubicBezTo>
                  <a:cubicBezTo>
                    <a:pt x="552" y="146"/>
                    <a:pt x="538" y="223"/>
                    <a:pt x="520" y="304"/>
                  </a:cubicBezTo>
                  <a:cubicBezTo>
                    <a:pt x="510" y="371"/>
                    <a:pt x="496" y="438"/>
                    <a:pt x="489" y="508"/>
                  </a:cubicBezTo>
                  <a:cubicBezTo>
                    <a:pt x="471" y="641"/>
                    <a:pt x="453" y="776"/>
                    <a:pt x="432" y="909"/>
                  </a:cubicBezTo>
                  <a:cubicBezTo>
                    <a:pt x="415" y="1039"/>
                    <a:pt x="401" y="1169"/>
                    <a:pt x="387" y="1299"/>
                  </a:cubicBezTo>
                  <a:cubicBezTo>
                    <a:pt x="351" y="1488"/>
                    <a:pt x="320" y="1678"/>
                    <a:pt x="296" y="1868"/>
                  </a:cubicBezTo>
                  <a:cubicBezTo>
                    <a:pt x="229" y="2364"/>
                    <a:pt x="169" y="2863"/>
                    <a:pt x="109" y="3358"/>
                  </a:cubicBezTo>
                  <a:cubicBezTo>
                    <a:pt x="74" y="3639"/>
                    <a:pt x="46" y="3924"/>
                    <a:pt x="14" y="4205"/>
                  </a:cubicBezTo>
                  <a:cubicBezTo>
                    <a:pt x="1" y="4318"/>
                    <a:pt x="67" y="4437"/>
                    <a:pt x="187" y="4451"/>
                  </a:cubicBezTo>
                  <a:cubicBezTo>
                    <a:pt x="197" y="4452"/>
                    <a:pt x="206" y="4453"/>
                    <a:pt x="216" y="4453"/>
                  </a:cubicBezTo>
                  <a:cubicBezTo>
                    <a:pt x="319" y="4453"/>
                    <a:pt x="423" y="4385"/>
                    <a:pt x="436" y="4279"/>
                  </a:cubicBezTo>
                  <a:cubicBezTo>
                    <a:pt x="482" y="3942"/>
                    <a:pt x="524" y="3604"/>
                    <a:pt x="566" y="3270"/>
                  </a:cubicBezTo>
                  <a:cubicBezTo>
                    <a:pt x="583" y="3130"/>
                    <a:pt x="601" y="2993"/>
                    <a:pt x="619" y="2852"/>
                  </a:cubicBezTo>
                  <a:cubicBezTo>
                    <a:pt x="635" y="2856"/>
                    <a:pt x="652" y="2858"/>
                    <a:pt x="670" y="2858"/>
                  </a:cubicBezTo>
                  <a:cubicBezTo>
                    <a:pt x="697" y="2858"/>
                    <a:pt x="724" y="2854"/>
                    <a:pt x="752" y="2845"/>
                  </a:cubicBezTo>
                  <a:cubicBezTo>
                    <a:pt x="995" y="2771"/>
                    <a:pt x="1251" y="2687"/>
                    <a:pt x="1448" y="2526"/>
                  </a:cubicBezTo>
                  <a:cubicBezTo>
                    <a:pt x="1687" y="2325"/>
                    <a:pt x="1806" y="2058"/>
                    <a:pt x="1856" y="1752"/>
                  </a:cubicBezTo>
                  <a:cubicBezTo>
                    <a:pt x="1877" y="1629"/>
                    <a:pt x="1884" y="1503"/>
                    <a:pt x="1887" y="1379"/>
                  </a:cubicBezTo>
                  <a:cubicBezTo>
                    <a:pt x="1895" y="1232"/>
                    <a:pt x="1902" y="1088"/>
                    <a:pt x="1884" y="940"/>
                  </a:cubicBezTo>
                  <a:cubicBezTo>
                    <a:pt x="1863" y="797"/>
                    <a:pt x="1821" y="645"/>
                    <a:pt x="1740" y="518"/>
                  </a:cubicBezTo>
                  <a:cubicBezTo>
                    <a:pt x="1676" y="421"/>
                    <a:pt x="1574" y="325"/>
                    <a:pt x="1480" y="259"/>
                  </a:cubicBezTo>
                  <a:cubicBezTo>
                    <a:pt x="1368" y="181"/>
                    <a:pt x="1237" y="114"/>
                    <a:pt x="1100" y="101"/>
                  </a:cubicBezTo>
                  <a:cubicBezTo>
                    <a:pt x="1083" y="99"/>
                    <a:pt x="1062" y="98"/>
                    <a:pt x="1041" y="98"/>
                  </a:cubicBezTo>
                  <a:cubicBezTo>
                    <a:pt x="1019" y="98"/>
                    <a:pt x="997" y="99"/>
                    <a:pt x="974" y="101"/>
                  </a:cubicBezTo>
                  <a:cubicBezTo>
                    <a:pt x="960" y="83"/>
                    <a:pt x="946" y="65"/>
                    <a:pt x="928" y="51"/>
                  </a:cubicBezTo>
                  <a:cubicBezTo>
                    <a:pt x="888" y="17"/>
                    <a:pt x="835" y="0"/>
                    <a:pt x="7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4"/>
            <p:cNvSpPr/>
            <p:nvPr/>
          </p:nvSpPr>
          <p:spPr>
            <a:xfrm>
              <a:off x="5046575" y="4226700"/>
              <a:ext cx="50700" cy="112400"/>
            </a:xfrm>
            <a:custGeom>
              <a:rect b="b" l="l" r="r" t="t"/>
              <a:pathLst>
                <a:path extrusionOk="0" h="4496" w="2028">
                  <a:moveTo>
                    <a:pt x="1248" y="281"/>
                  </a:moveTo>
                  <a:cubicBezTo>
                    <a:pt x="1259" y="288"/>
                    <a:pt x="1269" y="295"/>
                    <a:pt x="1280" y="302"/>
                  </a:cubicBezTo>
                  <a:cubicBezTo>
                    <a:pt x="1360" y="354"/>
                    <a:pt x="1402" y="429"/>
                    <a:pt x="1448" y="509"/>
                  </a:cubicBezTo>
                  <a:cubicBezTo>
                    <a:pt x="1501" y="604"/>
                    <a:pt x="1522" y="671"/>
                    <a:pt x="1554" y="780"/>
                  </a:cubicBezTo>
                  <a:cubicBezTo>
                    <a:pt x="1557" y="805"/>
                    <a:pt x="1564" y="826"/>
                    <a:pt x="1571" y="850"/>
                  </a:cubicBezTo>
                  <a:cubicBezTo>
                    <a:pt x="1575" y="865"/>
                    <a:pt x="1575" y="878"/>
                    <a:pt x="1578" y="892"/>
                  </a:cubicBezTo>
                  <a:cubicBezTo>
                    <a:pt x="1578" y="892"/>
                    <a:pt x="1578" y="892"/>
                    <a:pt x="1578" y="892"/>
                  </a:cubicBezTo>
                  <a:lnTo>
                    <a:pt x="1578" y="892"/>
                  </a:lnTo>
                  <a:cubicBezTo>
                    <a:pt x="1580" y="897"/>
                    <a:pt x="1581" y="910"/>
                    <a:pt x="1581" y="910"/>
                  </a:cubicBezTo>
                  <a:cubicBezTo>
                    <a:pt x="1580" y="910"/>
                    <a:pt x="1579" y="905"/>
                    <a:pt x="1578" y="893"/>
                  </a:cubicBezTo>
                  <a:lnTo>
                    <a:pt x="1578" y="893"/>
                  </a:lnTo>
                  <a:cubicBezTo>
                    <a:pt x="1582" y="928"/>
                    <a:pt x="1585" y="966"/>
                    <a:pt x="1592" y="1001"/>
                  </a:cubicBezTo>
                  <a:lnTo>
                    <a:pt x="1592" y="1008"/>
                  </a:lnTo>
                  <a:cubicBezTo>
                    <a:pt x="1592" y="1022"/>
                    <a:pt x="1596" y="1040"/>
                    <a:pt x="1596" y="1058"/>
                  </a:cubicBezTo>
                  <a:cubicBezTo>
                    <a:pt x="1599" y="1107"/>
                    <a:pt x="1596" y="1156"/>
                    <a:pt x="1596" y="1205"/>
                  </a:cubicBezTo>
                  <a:cubicBezTo>
                    <a:pt x="1592" y="1226"/>
                    <a:pt x="1592" y="1251"/>
                    <a:pt x="1588" y="1272"/>
                  </a:cubicBezTo>
                  <a:cubicBezTo>
                    <a:pt x="1588" y="1275"/>
                    <a:pt x="1582" y="1303"/>
                    <a:pt x="1582" y="1303"/>
                  </a:cubicBezTo>
                  <a:cubicBezTo>
                    <a:pt x="1582" y="1314"/>
                    <a:pt x="1578" y="1321"/>
                    <a:pt x="1578" y="1321"/>
                  </a:cubicBezTo>
                  <a:cubicBezTo>
                    <a:pt x="1567" y="1374"/>
                    <a:pt x="1554" y="1423"/>
                    <a:pt x="1539" y="1476"/>
                  </a:cubicBezTo>
                  <a:cubicBezTo>
                    <a:pt x="1533" y="1497"/>
                    <a:pt x="1522" y="1514"/>
                    <a:pt x="1515" y="1535"/>
                  </a:cubicBezTo>
                  <a:cubicBezTo>
                    <a:pt x="1512" y="1549"/>
                    <a:pt x="1504" y="1560"/>
                    <a:pt x="1501" y="1574"/>
                  </a:cubicBezTo>
                  <a:cubicBezTo>
                    <a:pt x="1497" y="1577"/>
                    <a:pt x="1497" y="1581"/>
                    <a:pt x="1497" y="1585"/>
                  </a:cubicBezTo>
                  <a:cubicBezTo>
                    <a:pt x="1455" y="1666"/>
                    <a:pt x="1406" y="1760"/>
                    <a:pt x="1343" y="1830"/>
                  </a:cubicBezTo>
                  <a:cubicBezTo>
                    <a:pt x="1339" y="1834"/>
                    <a:pt x="1335" y="1841"/>
                    <a:pt x="1332" y="1845"/>
                  </a:cubicBezTo>
                  <a:cubicBezTo>
                    <a:pt x="1322" y="1856"/>
                    <a:pt x="1311" y="1866"/>
                    <a:pt x="1304" y="1877"/>
                  </a:cubicBezTo>
                  <a:cubicBezTo>
                    <a:pt x="1286" y="1894"/>
                    <a:pt x="1269" y="1915"/>
                    <a:pt x="1251" y="1932"/>
                  </a:cubicBezTo>
                  <a:cubicBezTo>
                    <a:pt x="1212" y="1971"/>
                    <a:pt x="1174" y="2007"/>
                    <a:pt x="1132" y="2041"/>
                  </a:cubicBezTo>
                  <a:cubicBezTo>
                    <a:pt x="1107" y="2062"/>
                    <a:pt x="1082" y="2080"/>
                    <a:pt x="1058" y="2101"/>
                  </a:cubicBezTo>
                  <a:cubicBezTo>
                    <a:pt x="1051" y="2109"/>
                    <a:pt x="1040" y="2115"/>
                    <a:pt x="1030" y="2122"/>
                  </a:cubicBezTo>
                  <a:cubicBezTo>
                    <a:pt x="1027" y="2125"/>
                    <a:pt x="1022" y="2130"/>
                    <a:pt x="1016" y="2133"/>
                  </a:cubicBezTo>
                  <a:cubicBezTo>
                    <a:pt x="970" y="2164"/>
                    <a:pt x="921" y="2196"/>
                    <a:pt x="871" y="2224"/>
                  </a:cubicBezTo>
                  <a:cubicBezTo>
                    <a:pt x="858" y="2231"/>
                    <a:pt x="840" y="2242"/>
                    <a:pt x="826" y="2249"/>
                  </a:cubicBezTo>
                  <a:cubicBezTo>
                    <a:pt x="861" y="2028"/>
                    <a:pt x="893" y="1802"/>
                    <a:pt x="925" y="1577"/>
                  </a:cubicBezTo>
                  <a:cubicBezTo>
                    <a:pt x="963" y="1430"/>
                    <a:pt x="998" y="1282"/>
                    <a:pt x="1037" y="1134"/>
                  </a:cubicBezTo>
                  <a:cubicBezTo>
                    <a:pt x="1107" y="854"/>
                    <a:pt x="1178" y="576"/>
                    <a:pt x="1244" y="295"/>
                  </a:cubicBezTo>
                  <a:cubicBezTo>
                    <a:pt x="1244" y="291"/>
                    <a:pt x="1244" y="284"/>
                    <a:pt x="1248" y="281"/>
                  </a:cubicBezTo>
                  <a:close/>
                  <a:moveTo>
                    <a:pt x="1026" y="0"/>
                  </a:moveTo>
                  <a:cubicBezTo>
                    <a:pt x="924" y="0"/>
                    <a:pt x="821" y="59"/>
                    <a:pt x="795" y="165"/>
                  </a:cubicBezTo>
                  <a:cubicBezTo>
                    <a:pt x="682" y="667"/>
                    <a:pt x="573" y="1170"/>
                    <a:pt x="461" y="1673"/>
                  </a:cubicBezTo>
                  <a:cubicBezTo>
                    <a:pt x="348" y="2172"/>
                    <a:pt x="229" y="2664"/>
                    <a:pt x="112" y="3163"/>
                  </a:cubicBezTo>
                  <a:cubicBezTo>
                    <a:pt x="52" y="3433"/>
                    <a:pt x="0" y="3718"/>
                    <a:pt x="10" y="3999"/>
                  </a:cubicBezTo>
                  <a:cubicBezTo>
                    <a:pt x="15" y="4112"/>
                    <a:pt x="88" y="4203"/>
                    <a:pt x="200" y="4221"/>
                  </a:cubicBezTo>
                  <a:cubicBezTo>
                    <a:pt x="211" y="4222"/>
                    <a:pt x="223" y="4223"/>
                    <a:pt x="234" y="4223"/>
                  </a:cubicBezTo>
                  <a:cubicBezTo>
                    <a:pt x="329" y="4223"/>
                    <a:pt x="425" y="4159"/>
                    <a:pt x="450" y="4062"/>
                  </a:cubicBezTo>
                  <a:cubicBezTo>
                    <a:pt x="552" y="3644"/>
                    <a:pt x="639" y="3222"/>
                    <a:pt x="724" y="2800"/>
                  </a:cubicBezTo>
                  <a:cubicBezTo>
                    <a:pt x="837" y="2755"/>
                    <a:pt x="946" y="2706"/>
                    <a:pt x="1051" y="2646"/>
                  </a:cubicBezTo>
                  <a:cubicBezTo>
                    <a:pt x="1079" y="3205"/>
                    <a:pt x="1132" y="3767"/>
                    <a:pt x="1230" y="4315"/>
                  </a:cubicBezTo>
                  <a:cubicBezTo>
                    <a:pt x="1248" y="4419"/>
                    <a:pt x="1358" y="4495"/>
                    <a:pt x="1462" y="4495"/>
                  </a:cubicBezTo>
                  <a:cubicBezTo>
                    <a:pt x="1481" y="4495"/>
                    <a:pt x="1500" y="4493"/>
                    <a:pt x="1518" y="4487"/>
                  </a:cubicBezTo>
                  <a:cubicBezTo>
                    <a:pt x="1655" y="4449"/>
                    <a:pt x="1711" y="4333"/>
                    <a:pt x="1694" y="4199"/>
                  </a:cubicBezTo>
                  <a:cubicBezTo>
                    <a:pt x="1666" y="4013"/>
                    <a:pt x="1638" y="3827"/>
                    <a:pt x="1606" y="3640"/>
                  </a:cubicBezTo>
                  <a:cubicBezTo>
                    <a:pt x="1592" y="3535"/>
                    <a:pt x="1575" y="3426"/>
                    <a:pt x="1557" y="3317"/>
                  </a:cubicBezTo>
                  <a:lnTo>
                    <a:pt x="1557" y="3314"/>
                  </a:lnTo>
                  <a:lnTo>
                    <a:pt x="1557" y="3296"/>
                  </a:lnTo>
                  <a:cubicBezTo>
                    <a:pt x="1554" y="3278"/>
                    <a:pt x="1554" y="3264"/>
                    <a:pt x="1550" y="3247"/>
                  </a:cubicBezTo>
                  <a:cubicBezTo>
                    <a:pt x="1546" y="3208"/>
                    <a:pt x="1543" y="3170"/>
                    <a:pt x="1539" y="3134"/>
                  </a:cubicBezTo>
                  <a:cubicBezTo>
                    <a:pt x="1528" y="3061"/>
                    <a:pt x="1525" y="2987"/>
                    <a:pt x="1518" y="2913"/>
                  </a:cubicBezTo>
                  <a:cubicBezTo>
                    <a:pt x="1507" y="2762"/>
                    <a:pt x="1497" y="2610"/>
                    <a:pt x="1490" y="2456"/>
                  </a:cubicBezTo>
                  <a:cubicBezTo>
                    <a:pt x="1490" y="2421"/>
                    <a:pt x="1483" y="2389"/>
                    <a:pt x="1465" y="2357"/>
                  </a:cubicBezTo>
                  <a:cubicBezTo>
                    <a:pt x="1634" y="2210"/>
                    <a:pt x="1775" y="2038"/>
                    <a:pt x="1870" y="1834"/>
                  </a:cubicBezTo>
                  <a:cubicBezTo>
                    <a:pt x="1989" y="1577"/>
                    <a:pt x="2028" y="1307"/>
                    <a:pt x="1992" y="1026"/>
                  </a:cubicBezTo>
                  <a:cubicBezTo>
                    <a:pt x="1986" y="973"/>
                    <a:pt x="1982" y="917"/>
                    <a:pt x="1964" y="865"/>
                  </a:cubicBezTo>
                  <a:cubicBezTo>
                    <a:pt x="1961" y="854"/>
                    <a:pt x="1954" y="839"/>
                    <a:pt x="1950" y="829"/>
                  </a:cubicBezTo>
                  <a:lnTo>
                    <a:pt x="1950" y="829"/>
                  </a:lnTo>
                  <a:cubicBezTo>
                    <a:pt x="1951" y="831"/>
                    <a:pt x="1952" y="832"/>
                    <a:pt x="1952" y="832"/>
                  </a:cubicBezTo>
                  <a:cubicBezTo>
                    <a:pt x="1952" y="832"/>
                    <a:pt x="1949" y="825"/>
                    <a:pt x="1947" y="815"/>
                  </a:cubicBezTo>
                  <a:cubicBezTo>
                    <a:pt x="1943" y="805"/>
                    <a:pt x="1940" y="790"/>
                    <a:pt x="1933" y="776"/>
                  </a:cubicBezTo>
                  <a:cubicBezTo>
                    <a:pt x="1919" y="738"/>
                    <a:pt x="1905" y="696"/>
                    <a:pt x="1887" y="657"/>
                  </a:cubicBezTo>
                  <a:cubicBezTo>
                    <a:pt x="1866" y="601"/>
                    <a:pt x="1838" y="552"/>
                    <a:pt x="1803" y="506"/>
                  </a:cubicBezTo>
                  <a:cubicBezTo>
                    <a:pt x="1778" y="471"/>
                    <a:pt x="1781" y="474"/>
                    <a:pt x="1757" y="435"/>
                  </a:cubicBezTo>
                  <a:cubicBezTo>
                    <a:pt x="1733" y="404"/>
                    <a:pt x="1708" y="369"/>
                    <a:pt x="1684" y="337"/>
                  </a:cubicBezTo>
                  <a:cubicBezTo>
                    <a:pt x="1599" y="239"/>
                    <a:pt x="1490" y="148"/>
                    <a:pt x="1371" y="91"/>
                  </a:cubicBezTo>
                  <a:cubicBezTo>
                    <a:pt x="1314" y="67"/>
                    <a:pt x="1233" y="42"/>
                    <a:pt x="1157" y="42"/>
                  </a:cubicBezTo>
                  <a:cubicBezTo>
                    <a:pt x="1135" y="25"/>
                    <a:pt x="1111" y="14"/>
                    <a:pt x="1086" y="7"/>
                  </a:cubicBezTo>
                  <a:cubicBezTo>
                    <a:pt x="1066" y="2"/>
                    <a:pt x="1046" y="0"/>
                    <a:pt x="10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4"/>
            <p:cNvSpPr/>
            <p:nvPr/>
          </p:nvSpPr>
          <p:spPr>
            <a:xfrm>
              <a:off x="5097250" y="4239500"/>
              <a:ext cx="35850" cy="103825"/>
            </a:xfrm>
            <a:custGeom>
              <a:rect b="b" l="l" r="r" t="t"/>
              <a:pathLst>
                <a:path extrusionOk="0" h="4153" w="1434">
                  <a:moveTo>
                    <a:pt x="1253" y="0"/>
                  </a:moveTo>
                  <a:cubicBezTo>
                    <a:pt x="1225" y="0"/>
                    <a:pt x="1198" y="10"/>
                    <a:pt x="1182" y="29"/>
                  </a:cubicBezTo>
                  <a:cubicBezTo>
                    <a:pt x="1173" y="28"/>
                    <a:pt x="1164" y="28"/>
                    <a:pt x="1155" y="28"/>
                  </a:cubicBezTo>
                  <a:cubicBezTo>
                    <a:pt x="1051" y="28"/>
                    <a:pt x="961" y="82"/>
                    <a:pt x="925" y="180"/>
                  </a:cubicBezTo>
                  <a:cubicBezTo>
                    <a:pt x="834" y="408"/>
                    <a:pt x="784" y="651"/>
                    <a:pt x="724" y="890"/>
                  </a:cubicBezTo>
                  <a:cubicBezTo>
                    <a:pt x="669" y="1128"/>
                    <a:pt x="612" y="1365"/>
                    <a:pt x="556" y="1603"/>
                  </a:cubicBezTo>
                  <a:cubicBezTo>
                    <a:pt x="444" y="2082"/>
                    <a:pt x="328" y="2556"/>
                    <a:pt x="218" y="3034"/>
                  </a:cubicBezTo>
                  <a:cubicBezTo>
                    <a:pt x="176" y="3216"/>
                    <a:pt x="138" y="3402"/>
                    <a:pt x="96" y="3585"/>
                  </a:cubicBezTo>
                  <a:cubicBezTo>
                    <a:pt x="71" y="3670"/>
                    <a:pt x="46" y="3757"/>
                    <a:pt x="33" y="3842"/>
                  </a:cubicBezTo>
                  <a:cubicBezTo>
                    <a:pt x="1" y="3958"/>
                    <a:pt x="64" y="4102"/>
                    <a:pt x="201" y="4140"/>
                  </a:cubicBezTo>
                  <a:cubicBezTo>
                    <a:pt x="230" y="4149"/>
                    <a:pt x="259" y="4153"/>
                    <a:pt x="288" y="4153"/>
                  </a:cubicBezTo>
                  <a:cubicBezTo>
                    <a:pt x="391" y="4153"/>
                    <a:pt x="487" y="4100"/>
                    <a:pt x="518" y="4004"/>
                  </a:cubicBezTo>
                  <a:cubicBezTo>
                    <a:pt x="556" y="3881"/>
                    <a:pt x="581" y="3747"/>
                    <a:pt x="616" y="3621"/>
                  </a:cubicBezTo>
                  <a:cubicBezTo>
                    <a:pt x="644" y="3494"/>
                    <a:pt x="675" y="3371"/>
                    <a:pt x="708" y="3245"/>
                  </a:cubicBezTo>
                  <a:cubicBezTo>
                    <a:pt x="771" y="2992"/>
                    <a:pt x="830" y="2739"/>
                    <a:pt x="886" y="2482"/>
                  </a:cubicBezTo>
                  <a:cubicBezTo>
                    <a:pt x="977" y="2074"/>
                    <a:pt x="1073" y="1670"/>
                    <a:pt x="1160" y="1263"/>
                  </a:cubicBezTo>
                  <a:cubicBezTo>
                    <a:pt x="1175" y="1224"/>
                    <a:pt x="1185" y="1185"/>
                    <a:pt x="1196" y="1143"/>
                  </a:cubicBezTo>
                  <a:cubicBezTo>
                    <a:pt x="1235" y="1016"/>
                    <a:pt x="1273" y="886"/>
                    <a:pt x="1308" y="757"/>
                  </a:cubicBezTo>
                  <a:cubicBezTo>
                    <a:pt x="1329" y="690"/>
                    <a:pt x="1350" y="619"/>
                    <a:pt x="1371" y="552"/>
                  </a:cubicBezTo>
                  <a:cubicBezTo>
                    <a:pt x="1382" y="521"/>
                    <a:pt x="1389" y="486"/>
                    <a:pt x="1396" y="454"/>
                  </a:cubicBezTo>
                  <a:cubicBezTo>
                    <a:pt x="1399" y="440"/>
                    <a:pt x="1403" y="426"/>
                    <a:pt x="1407" y="416"/>
                  </a:cubicBezTo>
                  <a:cubicBezTo>
                    <a:pt x="1410" y="391"/>
                    <a:pt x="1413" y="366"/>
                    <a:pt x="1417" y="342"/>
                  </a:cubicBezTo>
                  <a:cubicBezTo>
                    <a:pt x="1417" y="340"/>
                    <a:pt x="1418" y="338"/>
                    <a:pt x="1418" y="337"/>
                  </a:cubicBezTo>
                  <a:lnTo>
                    <a:pt x="1418" y="337"/>
                  </a:lnTo>
                  <a:cubicBezTo>
                    <a:pt x="1418" y="339"/>
                    <a:pt x="1417" y="342"/>
                    <a:pt x="1417" y="345"/>
                  </a:cubicBezTo>
                  <a:cubicBezTo>
                    <a:pt x="1421" y="329"/>
                    <a:pt x="1423" y="321"/>
                    <a:pt x="1423" y="321"/>
                  </a:cubicBezTo>
                  <a:lnTo>
                    <a:pt x="1423" y="321"/>
                  </a:lnTo>
                  <a:cubicBezTo>
                    <a:pt x="1422" y="321"/>
                    <a:pt x="1421" y="326"/>
                    <a:pt x="1418" y="337"/>
                  </a:cubicBezTo>
                  <a:lnTo>
                    <a:pt x="1418" y="337"/>
                  </a:lnTo>
                  <a:cubicBezTo>
                    <a:pt x="1428" y="274"/>
                    <a:pt x="1433" y="223"/>
                    <a:pt x="1399" y="163"/>
                  </a:cubicBezTo>
                  <a:cubicBezTo>
                    <a:pt x="1386" y="142"/>
                    <a:pt x="1368" y="121"/>
                    <a:pt x="1347" y="100"/>
                  </a:cubicBezTo>
                  <a:cubicBezTo>
                    <a:pt x="1347" y="89"/>
                    <a:pt x="1347" y="78"/>
                    <a:pt x="1343" y="67"/>
                  </a:cubicBezTo>
                  <a:cubicBezTo>
                    <a:pt x="1339" y="23"/>
                    <a:pt x="1296" y="0"/>
                    <a:pt x="12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4"/>
            <p:cNvSpPr/>
            <p:nvPr/>
          </p:nvSpPr>
          <p:spPr>
            <a:xfrm>
              <a:off x="5121250" y="4250000"/>
              <a:ext cx="56850" cy="105300"/>
            </a:xfrm>
            <a:custGeom>
              <a:rect b="b" l="l" r="r" t="t"/>
              <a:pathLst>
                <a:path extrusionOk="0" h="4212" w="2274">
                  <a:moveTo>
                    <a:pt x="1794" y="1561"/>
                  </a:moveTo>
                  <a:lnTo>
                    <a:pt x="1794" y="1561"/>
                  </a:lnTo>
                  <a:cubicBezTo>
                    <a:pt x="1794" y="1561"/>
                    <a:pt x="1794" y="1564"/>
                    <a:pt x="1793" y="1573"/>
                  </a:cubicBezTo>
                  <a:cubicBezTo>
                    <a:pt x="1792" y="1577"/>
                    <a:pt x="1792" y="1580"/>
                    <a:pt x="1792" y="1582"/>
                  </a:cubicBezTo>
                  <a:lnTo>
                    <a:pt x="1792" y="1582"/>
                  </a:lnTo>
                  <a:cubicBezTo>
                    <a:pt x="1792" y="1582"/>
                    <a:pt x="1793" y="1581"/>
                    <a:pt x="1793" y="1581"/>
                  </a:cubicBezTo>
                  <a:cubicBezTo>
                    <a:pt x="1793" y="1575"/>
                    <a:pt x="1794" y="1561"/>
                    <a:pt x="1794" y="1561"/>
                  </a:cubicBezTo>
                  <a:close/>
                  <a:moveTo>
                    <a:pt x="1553" y="2266"/>
                  </a:moveTo>
                  <a:cubicBezTo>
                    <a:pt x="1553" y="2266"/>
                    <a:pt x="1551" y="2270"/>
                    <a:pt x="1548" y="2281"/>
                  </a:cubicBezTo>
                  <a:lnTo>
                    <a:pt x="1548" y="2281"/>
                  </a:lnTo>
                  <a:cubicBezTo>
                    <a:pt x="1551" y="2272"/>
                    <a:pt x="1553" y="2266"/>
                    <a:pt x="1553" y="2266"/>
                  </a:cubicBezTo>
                  <a:close/>
                  <a:moveTo>
                    <a:pt x="1276" y="207"/>
                  </a:moveTo>
                  <a:lnTo>
                    <a:pt x="1276" y="207"/>
                  </a:lnTo>
                  <a:cubicBezTo>
                    <a:pt x="1308" y="228"/>
                    <a:pt x="1336" y="249"/>
                    <a:pt x="1367" y="270"/>
                  </a:cubicBezTo>
                  <a:cubicBezTo>
                    <a:pt x="1423" y="308"/>
                    <a:pt x="1466" y="343"/>
                    <a:pt x="1511" y="392"/>
                  </a:cubicBezTo>
                  <a:cubicBezTo>
                    <a:pt x="1610" y="494"/>
                    <a:pt x="1676" y="586"/>
                    <a:pt x="1736" y="713"/>
                  </a:cubicBezTo>
                  <a:cubicBezTo>
                    <a:pt x="1772" y="783"/>
                    <a:pt x="1785" y="818"/>
                    <a:pt x="1803" y="888"/>
                  </a:cubicBezTo>
                  <a:cubicBezTo>
                    <a:pt x="1810" y="919"/>
                    <a:pt x="1817" y="955"/>
                    <a:pt x="1824" y="987"/>
                  </a:cubicBezTo>
                  <a:cubicBezTo>
                    <a:pt x="1827" y="1004"/>
                    <a:pt x="1831" y="1021"/>
                    <a:pt x="1831" y="1039"/>
                  </a:cubicBezTo>
                  <a:cubicBezTo>
                    <a:pt x="1835" y="1046"/>
                    <a:pt x="1835" y="1053"/>
                    <a:pt x="1835" y="1060"/>
                  </a:cubicBezTo>
                  <a:cubicBezTo>
                    <a:pt x="1834" y="1050"/>
                    <a:pt x="1833" y="1047"/>
                    <a:pt x="1833" y="1047"/>
                  </a:cubicBezTo>
                  <a:lnTo>
                    <a:pt x="1833" y="1047"/>
                  </a:lnTo>
                  <a:cubicBezTo>
                    <a:pt x="1833" y="1047"/>
                    <a:pt x="1835" y="1064"/>
                    <a:pt x="1835" y="1071"/>
                  </a:cubicBezTo>
                  <a:cubicBezTo>
                    <a:pt x="1835" y="1141"/>
                    <a:pt x="1838" y="1208"/>
                    <a:pt x="1831" y="1278"/>
                  </a:cubicBezTo>
                  <a:cubicBezTo>
                    <a:pt x="1827" y="1320"/>
                    <a:pt x="1824" y="1359"/>
                    <a:pt x="1817" y="1398"/>
                  </a:cubicBezTo>
                  <a:cubicBezTo>
                    <a:pt x="1817" y="1422"/>
                    <a:pt x="1814" y="1443"/>
                    <a:pt x="1810" y="1464"/>
                  </a:cubicBezTo>
                  <a:cubicBezTo>
                    <a:pt x="1810" y="1475"/>
                    <a:pt x="1806" y="1482"/>
                    <a:pt x="1806" y="1493"/>
                  </a:cubicBezTo>
                  <a:lnTo>
                    <a:pt x="1806" y="1503"/>
                  </a:lnTo>
                  <a:cubicBezTo>
                    <a:pt x="1803" y="1510"/>
                    <a:pt x="1803" y="1517"/>
                    <a:pt x="1800" y="1524"/>
                  </a:cubicBezTo>
                  <a:cubicBezTo>
                    <a:pt x="1800" y="1524"/>
                    <a:pt x="1800" y="1524"/>
                    <a:pt x="1800" y="1524"/>
                  </a:cubicBezTo>
                  <a:lnTo>
                    <a:pt x="1800" y="1524"/>
                  </a:lnTo>
                  <a:cubicBezTo>
                    <a:pt x="1802" y="1524"/>
                    <a:pt x="1793" y="1585"/>
                    <a:pt x="1792" y="1585"/>
                  </a:cubicBezTo>
                  <a:cubicBezTo>
                    <a:pt x="1792" y="1585"/>
                    <a:pt x="1792" y="1584"/>
                    <a:pt x="1792" y="1582"/>
                  </a:cubicBezTo>
                  <a:lnTo>
                    <a:pt x="1792" y="1582"/>
                  </a:lnTo>
                  <a:cubicBezTo>
                    <a:pt x="1788" y="1592"/>
                    <a:pt x="1785" y="1606"/>
                    <a:pt x="1782" y="1615"/>
                  </a:cubicBezTo>
                  <a:cubicBezTo>
                    <a:pt x="1775" y="1657"/>
                    <a:pt x="1764" y="1700"/>
                    <a:pt x="1751" y="1742"/>
                  </a:cubicBezTo>
                  <a:cubicBezTo>
                    <a:pt x="1725" y="1826"/>
                    <a:pt x="1698" y="1910"/>
                    <a:pt x="1666" y="1995"/>
                  </a:cubicBezTo>
                  <a:cubicBezTo>
                    <a:pt x="1638" y="2079"/>
                    <a:pt x="1606" y="2160"/>
                    <a:pt x="1568" y="2241"/>
                  </a:cubicBezTo>
                  <a:cubicBezTo>
                    <a:pt x="1561" y="2259"/>
                    <a:pt x="1550" y="2276"/>
                    <a:pt x="1543" y="2294"/>
                  </a:cubicBezTo>
                  <a:cubicBezTo>
                    <a:pt x="1545" y="2289"/>
                    <a:pt x="1546" y="2284"/>
                    <a:pt x="1548" y="2281"/>
                  </a:cubicBezTo>
                  <a:lnTo>
                    <a:pt x="1548" y="2281"/>
                  </a:lnTo>
                  <a:cubicBezTo>
                    <a:pt x="1544" y="2290"/>
                    <a:pt x="1539" y="2301"/>
                    <a:pt x="1536" y="2308"/>
                  </a:cubicBezTo>
                  <a:cubicBezTo>
                    <a:pt x="1514" y="2350"/>
                    <a:pt x="1493" y="2392"/>
                    <a:pt x="1469" y="2434"/>
                  </a:cubicBezTo>
                  <a:cubicBezTo>
                    <a:pt x="1396" y="2575"/>
                    <a:pt x="1311" y="2716"/>
                    <a:pt x="1224" y="2849"/>
                  </a:cubicBezTo>
                  <a:cubicBezTo>
                    <a:pt x="1177" y="2912"/>
                    <a:pt x="1135" y="2976"/>
                    <a:pt x="1086" y="3039"/>
                  </a:cubicBezTo>
                  <a:cubicBezTo>
                    <a:pt x="1065" y="3067"/>
                    <a:pt x="1040" y="3095"/>
                    <a:pt x="1019" y="3123"/>
                  </a:cubicBezTo>
                  <a:cubicBezTo>
                    <a:pt x="1013" y="3133"/>
                    <a:pt x="1005" y="3141"/>
                    <a:pt x="998" y="3151"/>
                  </a:cubicBezTo>
                  <a:cubicBezTo>
                    <a:pt x="987" y="3159"/>
                    <a:pt x="981" y="3172"/>
                    <a:pt x="970" y="3180"/>
                  </a:cubicBezTo>
                  <a:cubicBezTo>
                    <a:pt x="857" y="3306"/>
                    <a:pt x="734" y="3425"/>
                    <a:pt x="594" y="3524"/>
                  </a:cubicBezTo>
                  <a:cubicBezTo>
                    <a:pt x="591" y="3527"/>
                    <a:pt x="583" y="3531"/>
                    <a:pt x="580" y="3538"/>
                  </a:cubicBezTo>
                  <a:cubicBezTo>
                    <a:pt x="573" y="3542"/>
                    <a:pt x="562" y="3548"/>
                    <a:pt x="556" y="3552"/>
                  </a:cubicBezTo>
                  <a:cubicBezTo>
                    <a:pt x="583" y="3446"/>
                    <a:pt x="612" y="3337"/>
                    <a:pt x="640" y="3232"/>
                  </a:cubicBezTo>
                  <a:cubicBezTo>
                    <a:pt x="706" y="2976"/>
                    <a:pt x="773" y="2719"/>
                    <a:pt x="840" y="2466"/>
                  </a:cubicBezTo>
                  <a:cubicBezTo>
                    <a:pt x="974" y="1957"/>
                    <a:pt x="1097" y="1440"/>
                    <a:pt x="1206" y="924"/>
                  </a:cubicBezTo>
                  <a:cubicBezTo>
                    <a:pt x="1237" y="772"/>
                    <a:pt x="1272" y="624"/>
                    <a:pt x="1294" y="470"/>
                  </a:cubicBezTo>
                  <a:cubicBezTo>
                    <a:pt x="1304" y="403"/>
                    <a:pt x="1308" y="337"/>
                    <a:pt x="1294" y="266"/>
                  </a:cubicBezTo>
                  <a:cubicBezTo>
                    <a:pt x="1290" y="245"/>
                    <a:pt x="1283" y="228"/>
                    <a:pt x="1276" y="207"/>
                  </a:cubicBezTo>
                  <a:close/>
                  <a:moveTo>
                    <a:pt x="22" y="3907"/>
                  </a:moveTo>
                  <a:cubicBezTo>
                    <a:pt x="22" y="3908"/>
                    <a:pt x="22" y="3908"/>
                    <a:pt x="22" y="3909"/>
                  </a:cubicBezTo>
                  <a:lnTo>
                    <a:pt x="22" y="3909"/>
                  </a:lnTo>
                  <a:cubicBezTo>
                    <a:pt x="22" y="3908"/>
                    <a:pt x="22" y="3908"/>
                    <a:pt x="22" y="3907"/>
                  </a:cubicBezTo>
                  <a:close/>
                  <a:moveTo>
                    <a:pt x="1246" y="1"/>
                  </a:moveTo>
                  <a:cubicBezTo>
                    <a:pt x="1212" y="1"/>
                    <a:pt x="1181" y="14"/>
                    <a:pt x="1167" y="48"/>
                  </a:cubicBezTo>
                  <a:cubicBezTo>
                    <a:pt x="1160" y="62"/>
                    <a:pt x="1156" y="80"/>
                    <a:pt x="1156" y="94"/>
                  </a:cubicBezTo>
                  <a:cubicBezTo>
                    <a:pt x="1143" y="97"/>
                    <a:pt x="1132" y="101"/>
                    <a:pt x="1118" y="115"/>
                  </a:cubicBezTo>
                  <a:cubicBezTo>
                    <a:pt x="1114" y="118"/>
                    <a:pt x="1107" y="122"/>
                    <a:pt x="1104" y="129"/>
                  </a:cubicBezTo>
                  <a:cubicBezTo>
                    <a:pt x="1089" y="147"/>
                    <a:pt x="1083" y="164"/>
                    <a:pt x="1079" y="186"/>
                  </a:cubicBezTo>
                  <a:cubicBezTo>
                    <a:pt x="1076" y="202"/>
                    <a:pt x="1072" y="220"/>
                    <a:pt x="1065" y="241"/>
                  </a:cubicBezTo>
                  <a:cubicBezTo>
                    <a:pt x="1047" y="294"/>
                    <a:pt x="1023" y="347"/>
                    <a:pt x="998" y="403"/>
                  </a:cubicBezTo>
                  <a:cubicBezTo>
                    <a:pt x="949" y="523"/>
                    <a:pt x="907" y="645"/>
                    <a:pt x="868" y="772"/>
                  </a:cubicBezTo>
                  <a:cubicBezTo>
                    <a:pt x="787" y="1015"/>
                    <a:pt x="713" y="1261"/>
                    <a:pt x="640" y="1506"/>
                  </a:cubicBezTo>
                  <a:cubicBezTo>
                    <a:pt x="492" y="2009"/>
                    <a:pt x="348" y="2512"/>
                    <a:pt x="207" y="3014"/>
                  </a:cubicBezTo>
                  <a:cubicBezTo>
                    <a:pt x="169" y="3154"/>
                    <a:pt x="130" y="3295"/>
                    <a:pt x="92" y="3436"/>
                  </a:cubicBezTo>
                  <a:cubicBezTo>
                    <a:pt x="74" y="3506"/>
                    <a:pt x="53" y="3576"/>
                    <a:pt x="35" y="3647"/>
                  </a:cubicBezTo>
                  <a:cubicBezTo>
                    <a:pt x="22" y="3696"/>
                    <a:pt x="7" y="3741"/>
                    <a:pt x="1" y="3791"/>
                  </a:cubicBezTo>
                  <a:cubicBezTo>
                    <a:pt x="1" y="3826"/>
                    <a:pt x="7" y="3865"/>
                    <a:pt x="22" y="3900"/>
                  </a:cubicBezTo>
                  <a:cubicBezTo>
                    <a:pt x="26" y="3914"/>
                    <a:pt x="28" y="3923"/>
                    <a:pt x="29" y="3927"/>
                  </a:cubicBezTo>
                  <a:lnTo>
                    <a:pt x="29" y="3927"/>
                  </a:lnTo>
                  <a:cubicBezTo>
                    <a:pt x="27" y="3921"/>
                    <a:pt x="25" y="3916"/>
                    <a:pt x="22" y="3909"/>
                  </a:cubicBezTo>
                  <a:lnTo>
                    <a:pt x="22" y="3909"/>
                  </a:lnTo>
                  <a:cubicBezTo>
                    <a:pt x="27" y="3922"/>
                    <a:pt x="29" y="3929"/>
                    <a:pt x="29" y="3929"/>
                  </a:cubicBezTo>
                  <a:cubicBezTo>
                    <a:pt x="29" y="3929"/>
                    <a:pt x="29" y="3928"/>
                    <a:pt x="29" y="3927"/>
                  </a:cubicBezTo>
                  <a:lnTo>
                    <a:pt x="29" y="3927"/>
                  </a:lnTo>
                  <a:cubicBezTo>
                    <a:pt x="30" y="3929"/>
                    <a:pt x="31" y="3932"/>
                    <a:pt x="32" y="3935"/>
                  </a:cubicBezTo>
                  <a:cubicBezTo>
                    <a:pt x="32" y="4051"/>
                    <a:pt x="98" y="4153"/>
                    <a:pt x="215" y="4192"/>
                  </a:cubicBezTo>
                  <a:cubicBezTo>
                    <a:pt x="253" y="4206"/>
                    <a:pt x="292" y="4212"/>
                    <a:pt x="331" y="4212"/>
                  </a:cubicBezTo>
                  <a:cubicBezTo>
                    <a:pt x="488" y="4212"/>
                    <a:pt x="650" y="4115"/>
                    <a:pt x="776" y="4033"/>
                  </a:cubicBezTo>
                  <a:cubicBezTo>
                    <a:pt x="932" y="3939"/>
                    <a:pt x="1076" y="3826"/>
                    <a:pt x="1206" y="3699"/>
                  </a:cubicBezTo>
                  <a:cubicBezTo>
                    <a:pt x="1455" y="3454"/>
                    <a:pt x="1666" y="3162"/>
                    <a:pt x="1835" y="2856"/>
                  </a:cubicBezTo>
                  <a:cubicBezTo>
                    <a:pt x="1936" y="2677"/>
                    <a:pt x="2031" y="2487"/>
                    <a:pt x="2105" y="2294"/>
                  </a:cubicBezTo>
                  <a:cubicBezTo>
                    <a:pt x="2179" y="2104"/>
                    <a:pt x="2225" y="1904"/>
                    <a:pt x="2249" y="1700"/>
                  </a:cubicBezTo>
                  <a:cubicBezTo>
                    <a:pt x="2274" y="1510"/>
                    <a:pt x="2260" y="1317"/>
                    <a:pt x="2215" y="1134"/>
                  </a:cubicBezTo>
                  <a:cubicBezTo>
                    <a:pt x="2204" y="1088"/>
                    <a:pt x="2189" y="1039"/>
                    <a:pt x="2168" y="997"/>
                  </a:cubicBezTo>
                  <a:lnTo>
                    <a:pt x="2168" y="994"/>
                  </a:lnTo>
                  <a:cubicBezTo>
                    <a:pt x="2165" y="987"/>
                    <a:pt x="2165" y="979"/>
                    <a:pt x="2161" y="972"/>
                  </a:cubicBezTo>
                  <a:cubicBezTo>
                    <a:pt x="2151" y="945"/>
                    <a:pt x="2144" y="919"/>
                    <a:pt x="2134" y="892"/>
                  </a:cubicBezTo>
                  <a:cubicBezTo>
                    <a:pt x="2105" y="818"/>
                    <a:pt x="2074" y="751"/>
                    <a:pt x="2038" y="684"/>
                  </a:cubicBezTo>
                  <a:cubicBezTo>
                    <a:pt x="1961" y="526"/>
                    <a:pt x="1859" y="375"/>
                    <a:pt x="1733" y="256"/>
                  </a:cubicBezTo>
                  <a:cubicBezTo>
                    <a:pt x="1670" y="196"/>
                    <a:pt x="1599" y="143"/>
                    <a:pt x="1525" y="97"/>
                  </a:cubicBezTo>
                  <a:cubicBezTo>
                    <a:pt x="1444" y="48"/>
                    <a:pt x="1360" y="20"/>
                    <a:pt x="1269" y="3"/>
                  </a:cubicBezTo>
                  <a:cubicBezTo>
                    <a:pt x="1261" y="1"/>
                    <a:pt x="1253" y="1"/>
                    <a:pt x="1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4"/>
            <p:cNvSpPr/>
            <p:nvPr/>
          </p:nvSpPr>
          <p:spPr>
            <a:xfrm>
              <a:off x="5159450" y="4276150"/>
              <a:ext cx="71025" cy="105325"/>
            </a:xfrm>
            <a:custGeom>
              <a:rect b="b" l="l" r="r" t="t"/>
              <a:pathLst>
                <a:path extrusionOk="0" h="4213" w="2841">
                  <a:moveTo>
                    <a:pt x="1785" y="1"/>
                  </a:moveTo>
                  <a:cubicBezTo>
                    <a:pt x="1706" y="1"/>
                    <a:pt x="1628" y="33"/>
                    <a:pt x="1589" y="102"/>
                  </a:cubicBezTo>
                  <a:cubicBezTo>
                    <a:pt x="1554" y="165"/>
                    <a:pt x="1551" y="246"/>
                    <a:pt x="1582" y="313"/>
                  </a:cubicBezTo>
                  <a:cubicBezTo>
                    <a:pt x="1568" y="330"/>
                    <a:pt x="1558" y="352"/>
                    <a:pt x="1543" y="373"/>
                  </a:cubicBezTo>
                  <a:cubicBezTo>
                    <a:pt x="1480" y="471"/>
                    <a:pt x="1417" y="573"/>
                    <a:pt x="1357" y="682"/>
                  </a:cubicBezTo>
                  <a:cubicBezTo>
                    <a:pt x="1238" y="896"/>
                    <a:pt x="1122" y="1114"/>
                    <a:pt x="1003" y="1332"/>
                  </a:cubicBezTo>
                  <a:cubicBezTo>
                    <a:pt x="883" y="1547"/>
                    <a:pt x="778" y="1775"/>
                    <a:pt x="669" y="1996"/>
                  </a:cubicBezTo>
                  <a:cubicBezTo>
                    <a:pt x="560" y="2218"/>
                    <a:pt x="447" y="2442"/>
                    <a:pt x="342" y="2668"/>
                  </a:cubicBezTo>
                  <a:cubicBezTo>
                    <a:pt x="282" y="2794"/>
                    <a:pt x="223" y="2921"/>
                    <a:pt x="163" y="3050"/>
                  </a:cubicBezTo>
                  <a:cubicBezTo>
                    <a:pt x="134" y="3110"/>
                    <a:pt x="103" y="3174"/>
                    <a:pt x="75" y="3234"/>
                  </a:cubicBezTo>
                  <a:cubicBezTo>
                    <a:pt x="57" y="3276"/>
                    <a:pt x="29" y="3321"/>
                    <a:pt x="15" y="3367"/>
                  </a:cubicBezTo>
                  <a:cubicBezTo>
                    <a:pt x="1" y="3412"/>
                    <a:pt x="8" y="3472"/>
                    <a:pt x="8" y="3521"/>
                  </a:cubicBezTo>
                  <a:cubicBezTo>
                    <a:pt x="12" y="3613"/>
                    <a:pt x="67" y="3690"/>
                    <a:pt x="152" y="3718"/>
                  </a:cubicBezTo>
                  <a:cubicBezTo>
                    <a:pt x="170" y="3740"/>
                    <a:pt x="191" y="3761"/>
                    <a:pt x="212" y="3771"/>
                  </a:cubicBezTo>
                  <a:cubicBezTo>
                    <a:pt x="486" y="3933"/>
                    <a:pt x="771" y="4077"/>
                    <a:pt x="1062" y="4200"/>
                  </a:cubicBezTo>
                  <a:cubicBezTo>
                    <a:pt x="1082" y="4209"/>
                    <a:pt x="1103" y="4213"/>
                    <a:pt x="1123" y="4213"/>
                  </a:cubicBezTo>
                  <a:cubicBezTo>
                    <a:pt x="1203" y="4213"/>
                    <a:pt x="1281" y="4153"/>
                    <a:pt x="1311" y="4084"/>
                  </a:cubicBezTo>
                  <a:cubicBezTo>
                    <a:pt x="1354" y="3989"/>
                    <a:pt x="1319" y="3880"/>
                    <a:pt x="1227" y="3821"/>
                  </a:cubicBezTo>
                  <a:cubicBezTo>
                    <a:pt x="1080" y="3725"/>
                    <a:pt x="922" y="3648"/>
                    <a:pt x="771" y="3560"/>
                  </a:cubicBezTo>
                  <a:lnTo>
                    <a:pt x="549" y="3433"/>
                  </a:lnTo>
                  <a:cubicBezTo>
                    <a:pt x="546" y="3433"/>
                    <a:pt x="542" y="3430"/>
                    <a:pt x="539" y="3430"/>
                  </a:cubicBezTo>
                  <a:cubicBezTo>
                    <a:pt x="556" y="3399"/>
                    <a:pt x="570" y="3367"/>
                    <a:pt x="588" y="3336"/>
                  </a:cubicBezTo>
                  <a:cubicBezTo>
                    <a:pt x="640" y="3226"/>
                    <a:pt x="693" y="3117"/>
                    <a:pt x="746" y="3008"/>
                  </a:cubicBezTo>
                  <a:cubicBezTo>
                    <a:pt x="855" y="2787"/>
                    <a:pt x="961" y="2562"/>
                    <a:pt x="1066" y="2334"/>
                  </a:cubicBezTo>
                  <a:cubicBezTo>
                    <a:pt x="1097" y="2264"/>
                    <a:pt x="1133" y="2189"/>
                    <a:pt x="1167" y="2119"/>
                  </a:cubicBezTo>
                  <a:lnTo>
                    <a:pt x="1171" y="2119"/>
                  </a:lnTo>
                  <a:cubicBezTo>
                    <a:pt x="1235" y="2147"/>
                    <a:pt x="1298" y="2176"/>
                    <a:pt x="1365" y="2200"/>
                  </a:cubicBezTo>
                  <a:cubicBezTo>
                    <a:pt x="1410" y="2218"/>
                    <a:pt x="1459" y="2232"/>
                    <a:pt x="1509" y="2246"/>
                  </a:cubicBezTo>
                  <a:cubicBezTo>
                    <a:pt x="1533" y="2253"/>
                    <a:pt x="1561" y="2260"/>
                    <a:pt x="1586" y="2267"/>
                  </a:cubicBezTo>
                  <a:cubicBezTo>
                    <a:pt x="1610" y="2274"/>
                    <a:pt x="1639" y="2281"/>
                    <a:pt x="1667" y="2281"/>
                  </a:cubicBezTo>
                  <a:cubicBezTo>
                    <a:pt x="1674" y="2283"/>
                    <a:pt x="1681" y="2283"/>
                    <a:pt x="1688" y="2283"/>
                  </a:cubicBezTo>
                  <a:cubicBezTo>
                    <a:pt x="1695" y="2283"/>
                    <a:pt x="1702" y="2283"/>
                    <a:pt x="1709" y="2285"/>
                  </a:cubicBezTo>
                  <a:cubicBezTo>
                    <a:pt x="1713" y="2285"/>
                    <a:pt x="1717" y="2285"/>
                    <a:pt x="1721" y="2285"/>
                  </a:cubicBezTo>
                  <a:cubicBezTo>
                    <a:pt x="1750" y="2285"/>
                    <a:pt x="1782" y="2275"/>
                    <a:pt x="1807" y="2264"/>
                  </a:cubicBezTo>
                  <a:cubicBezTo>
                    <a:pt x="1846" y="2243"/>
                    <a:pt x="1874" y="2207"/>
                    <a:pt x="1892" y="2168"/>
                  </a:cubicBezTo>
                  <a:cubicBezTo>
                    <a:pt x="1923" y="2102"/>
                    <a:pt x="1913" y="2011"/>
                    <a:pt x="1856" y="1954"/>
                  </a:cubicBezTo>
                  <a:cubicBezTo>
                    <a:pt x="1769" y="1870"/>
                    <a:pt x="1670" y="1800"/>
                    <a:pt x="1572" y="1736"/>
                  </a:cubicBezTo>
                  <a:cubicBezTo>
                    <a:pt x="1526" y="1708"/>
                    <a:pt x="1477" y="1683"/>
                    <a:pt x="1428" y="1662"/>
                  </a:cubicBezTo>
                  <a:cubicBezTo>
                    <a:pt x="1414" y="1655"/>
                    <a:pt x="1399" y="1649"/>
                    <a:pt x="1386" y="1641"/>
                  </a:cubicBezTo>
                  <a:cubicBezTo>
                    <a:pt x="1389" y="1634"/>
                    <a:pt x="1392" y="1628"/>
                    <a:pt x="1396" y="1617"/>
                  </a:cubicBezTo>
                  <a:cubicBezTo>
                    <a:pt x="1491" y="1388"/>
                    <a:pt x="1586" y="1160"/>
                    <a:pt x="1678" y="932"/>
                  </a:cubicBezTo>
                  <a:cubicBezTo>
                    <a:pt x="1730" y="801"/>
                    <a:pt x="1783" y="675"/>
                    <a:pt x="1829" y="541"/>
                  </a:cubicBezTo>
                  <a:lnTo>
                    <a:pt x="1829" y="538"/>
                  </a:lnTo>
                  <a:cubicBezTo>
                    <a:pt x="1835" y="545"/>
                    <a:pt x="1842" y="548"/>
                    <a:pt x="1846" y="552"/>
                  </a:cubicBezTo>
                  <a:cubicBezTo>
                    <a:pt x="1920" y="605"/>
                    <a:pt x="1990" y="654"/>
                    <a:pt x="2067" y="700"/>
                  </a:cubicBezTo>
                  <a:cubicBezTo>
                    <a:pt x="2243" y="801"/>
                    <a:pt x="2426" y="875"/>
                    <a:pt x="2626" y="900"/>
                  </a:cubicBezTo>
                  <a:cubicBezTo>
                    <a:pt x="2632" y="901"/>
                    <a:pt x="2638" y="901"/>
                    <a:pt x="2644" y="901"/>
                  </a:cubicBezTo>
                  <a:cubicBezTo>
                    <a:pt x="2723" y="901"/>
                    <a:pt x="2803" y="834"/>
                    <a:pt x="2823" y="759"/>
                  </a:cubicBezTo>
                  <a:cubicBezTo>
                    <a:pt x="2841" y="675"/>
                    <a:pt x="2809" y="584"/>
                    <a:pt x="2732" y="535"/>
                  </a:cubicBezTo>
                  <a:cubicBezTo>
                    <a:pt x="2601" y="454"/>
                    <a:pt x="2468" y="384"/>
                    <a:pt x="2327" y="324"/>
                  </a:cubicBezTo>
                  <a:cubicBezTo>
                    <a:pt x="2296" y="306"/>
                    <a:pt x="2260" y="292"/>
                    <a:pt x="2229" y="282"/>
                  </a:cubicBezTo>
                  <a:cubicBezTo>
                    <a:pt x="2179" y="246"/>
                    <a:pt x="2130" y="207"/>
                    <a:pt x="2082" y="173"/>
                  </a:cubicBezTo>
                  <a:cubicBezTo>
                    <a:pt x="2082" y="169"/>
                    <a:pt x="2078" y="169"/>
                    <a:pt x="2074" y="165"/>
                  </a:cubicBezTo>
                  <a:cubicBezTo>
                    <a:pt x="2057" y="152"/>
                    <a:pt x="2039" y="137"/>
                    <a:pt x="2022" y="120"/>
                  </a:cubicBezTo>
                  <a:cubicBezTo>
                    <a:pt x="1965" y="74"/>
                    <a:pt x="1916" y="25"/>
                    <a:pt x="1846" y="7"/>
                  </a:cubicBezTo>
                  <a:cubicBezTo>
                    <a:pt x="1826" y="3"/>
                    <a:pt x="1805" y="1"/>
                    <a:pt x="17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34"/>
          <p:cNvGrpSpPr/>
          <p:nvPr/>
        </p:nvGrpSpPr>
        <p:grpSpPr>
          <a:xfrm>
            <a:off x="6103425" y="1500308"/>
            <a:ext cx="923953" cy="1171819"/>
            <a:chOff x="3131600" y="1500308"/>
            <a:chExt cx="923953" cy="1171819"/>
          </a:xfrm>
        </p:grpSpPr>
        <p:sp>
          <p:nvSpPr>
            <p:cNvPr id="720" name="Google Shape;720;p34"/>
            <p:cNvSpPr/>
            <p:nvPr/>
          </p:nvSpPr>
          <p:spPr>
            <a:xfrm>
              <a:off x="3131600" y="1594019"/>
              <a:ext cx="134545" cy="234137"/>
            </a:xfrm>
            <a:custGeom>
              <a:rect b="b" l="l" r="r" t="t"/>
              <a:pathLst>
                <a:path extrusionOk="0" h="5694" w="3272">
                  <a:moveTo>
                    <a:pt x="805" y="528"/>
                  </a:moveTo>
                  <a:lnTo>
                    <a:pt x="861" y="599"/>
                  </a:lnTo>
                  <a:lnTo>
                    <a:pt x="886" y="591"/>
                  </a:lnTo>
                  <a:cubicBezTo>
                    <a:pt x="910" y="584"/>
                    <a:pt x="935" y="581"/>
                    <a:pt x="959" y="578"/>
                  </a:cubicBezTo>
                  <a:cubicBezTo>
                    <a:pt x="987" y="574"/>
                    <a:pt x="1010" y="572"/>
                    <a:pt x="1036" y="572"/>
                  </a:cubicBezTo>
                  <a:cubicBezTo>
                    <a:pt x="1062" y="572"/>
                    <a:pt x="1091" y="574"/>
                    <a:pt x="1131" y="578"/>
                  </a:cubicBezTo>
                  <a:cubicBezTo>
                    <a:pt x="1184" y="584"/>
                    <a:pt x="1195" y="584"/>
                    <a:pt x="1248" y="609"/>
                  </a:cubicBezTo>
                  <a:cubicBezTo>
                    <a:pt x="1262" y="612"/>
                    <a:pt x="1272" y="620"/>
                    <a:pt x="1290" y="626"/>
                  </a:cubicBezTo>
                  <a:cubicBezTo>
                    <a:pt x="1321" y="644"/>
                    <a:pt x="1350" y="665"/>
                    <a:pt x="1392" y="693"/>
                  </a:cubicBezTo>
                  <a:cubicBezTo>
                    <a:pt x="1413" y="707"/>
                    <a:pt x="1434" y="722"/>
                    <a:pt x="1452" y="735"/>
                  </a:cubicBezTo>
                  <a:lnTo>
                    <a:pt x="1504" y="669"/>
                  </a:lnTo>
                  <a:lnTo>
                    <a:pt x="1469" y="750"/>
                  </a:lnTo>
                  <a:lnTo>
                    <a:pt x="1494" y="771"/>
                  </a:lnTo>
                  <a:cubicBezTo>
                    <a:pt x="1543" y="820"/>
                    <a:pt x="1582" y="876"/>
                    <a:pt x="1627" y="933"/>
                  </a:cubicBezTo>
                  <a:cubicBezTo>
                    <a:pt x="1627" y="936"/>
                    <a:pt x="1631" y="939"/>
                    <a:pt x="1634" y="943"/>
                  </a:cubicBezTo>
                  <a:lnTo>
                    <a:pt x="1666" y="992"/>
                  </a:lnTo>
                  <a:cubicBezTo>
                    <a:pt x="1684" y="1020"/>
                    <a:pt x="1701" y="1048"/>
                    <a:pt x="1718" y="1076"/>
                  </a:cubicBezTo>
                  <a:cubicBezTo>
                    <a:pt x="1760" y="1150"/>
                    <a:pt x="1799" y="1220"/>
                    <a:pt x="1838" y="1294"/>
                  </a:cubicBezTo>
                  <a:cubicBezTo>
                    <a:pt x="1901" y="1410"/>
                    <a:pt x="1975" y="1540"/>
                    <a:pt x="2035" y="1677"/>
                  </a:cubicBezTo>
                  <a:cubicBezTo>
                    <a:pt x="2049" y="1705"/>
                    <a:pt x="2059" y="1734"/>
                    <a:pt x="2073" y="1762"/>
                  </a:cubicBezTo>
                  <a:cubicBezTo>
                    <a:pt x="2077" y="1772"/>
                    <a:pt x="2080" y="1783"/>
                    <a:pt x="2088" y="1793"/>
                  </a:cubicBezTo>
                  <a:cubicBezTo>
                    <a:pt x="2091" y="1800"/>
                    <a:pt x="2094" y="1811"/>
                    <a:pt x="2098" y="1822"/>
                  </a:cubicBezTo>
                  <a:cubicBezTo>
                    <a:pt x="2101" y="1832"/>
                    <a:pt x="2105" y="1839"/>
                    <a:pt x="2105" y="1849"/>
                  </a:cubicBezTo>
                  <a:lnTo>
                    <a:pt x="2112" y="1867"/>
                  </a:lnTo>
                  <a:lnTo>
                    <a:pt x="2119" y="1892"/>
                  </a:lnTo>
                  <a:cubicBezTo>
                    <a:pt x="2130" y="1927"/>
                    <a:pt x="2137" y="1966"/>
                    <a:pt x="2143" y="2000"/>
                  </a:cubicBezTo>
                  <a:cubicBezTo>
                    <a:pt x="2151" y="2036"/>
                    <a:pt x="2154" y="2067"/>
                    <a:pt x="2158" y="2113"/>
                  </a:cubicBezTo>
                  <a:lnTo>
                    <a:pt x="2158" y="2130"/>
                  </a:lnTo>
                  <a:cubicBezTo>
                    <a:pt x="2158" y="2162"/>
                    <a:pt x="2158" y="2198"/>
                    <a:pt x="2154" y="2229"/>
                  </a:cubicBezTo>
                  <a:cubicBezTo>
                    <a:pt x="2154" y="2243"/>
                    <a:pt x="2151" y="2257"/>
                    <a:pt x="2151" y="2271"/>
                  </a:cubicBezTo>
                  <a:lnTo>
                    <a:pt x="2143" y="2303"/>
                  </a:lnTo>
                  <a:cubicBezTo>
                    <a:pt x="2143" y="2307"/>
                    <a:pt x="2140" y="2313"/>
                    <a:pt x="2140" y="2313"/>
                  </a:cubicBezTo>
                  <a:cubicBezTo>
                    <a:pt x="2133" y="2334"/>
                    <a:pt x="2130" y="2355"/>
                    <a:pt x="2122" y="2373"/>
                  </a:cubicBezTo>
                  <a:cubicBezTo>
                    <a:pt x="2112" y="2409"/>
                    <a:pt x="2098" y="2440"/>
                    <a:pt x="2084" y="2472"/>
                  </a:cubicBezTo>
                  <a:lnTo>
                    <a:pt x="2059" y="2524"/>
                  </a:lnTo>
                  <a:cubicBezTo>
                    <a:pt x="2046" y="2549"/>
                    <a:pt x="2031" y="2577"/>
                    <a:pt x="2017" y="2605"/>
                  </a:cubicBezTo>
                  <a:cubicBezTo>
                    <a:pt x="1989" y="2647"/>
                    <a:pt x="1961" y="2689"/>
                    <a:pt x="1929" y="2738"/>
                  </a:cubicBezTo>
                  <a:cubicBezTo>
                    <a:pt x="1852" y="2581"/>
                    <a:pt x="1771" y="2419"/>
                    <a:pt x="1694" y="2261"/>
                  </a:cubicBezTo>
                  <a:cubicBezTo>
                    <a:pt x="1539" y="1948"/>
                    <a:pt x="1381" y="1621"/>
                    <a:pt x="1212" y="1308"/>
                  </a:cubicBezTo>
                  <a:lnTo>
                    <a:pt x="931" y="771"/>
                  </a:lnTo>
                  <a:cubicBezTo>
                    <a:pt x="899" y="714"/>
                    <a:pt x="872" y="662"/>
                    <a:pt x="836" y="609"/>
                  </a:cubicBezTo>
                  <a:lnTo>
                    <a:pt x="840" y="605"/>
                  </a:lnTo>
                  <a:lnTo>
                    <a:pt x="805" y="528"/>
                  </a:lnTo>
                  <a:close/>
                  <a:moveTo>
                    <a:pt x="1163" y="1"/>
                  </a:moveTo>
                  <a:cubicBezTo>
                    <a:pt x="942" y="1"/>
                    <a:pt x="748" y="47"/>
                    <a:pt x="597" y="135"/>
                  </a:cubicBezTo>
                  <a:cubicBezTo>
                    <a:pt x="566" y="152"/>
                    <a:pt x="527" y="177"/>
                    <a:pt x="482" y="211"/>
                  </a:cubicBezTo>
                  <a:cubicBezTo>
                    <a:pt x="461" y="208"/>
                    <a:pt x="443" y="205"/>
                    <a:pt x="422" y="205"/>
                  </a:cubicBezTo>
                  <a:cubicBezTo>
                    <a:pt x="414" y="204"/>
                    <a:pt x="405" y="204"/>
                    <a:pt x="397" y="204"/>
                  </a:cubicBezTo>
                  <a:cubicBezTo>
                    <a:pt x="303" y="204"/>
                    <a:pt x="208" y="238"/>
                    <a:pt x="134" y="303"/>
                  </a:cubicBezTo>
                  <a:cubicBezTo>
                    <a:pt x="56" y="373"/>
                    <a:pt x="10" y="464"/>
                    <a:pt x="7" y="563"/>
                  </a:cubicBezTo>
                  <a:cubicBezTo>
                    <a:pt x="0" y="701"/>
                    <a:pt x="53" y="816"/>
                    <a:pt x="95" y="907"/>
                  </a:cubicBezTo>
                  <a:cubicBezTo>
                    <a:pt x="134" y="992"/>
                    <a:pt x="176" y="1076"/>
                    <a:pt x="218" y="1157"/>
                  </a:cubicBezTo>
                  <a:lnTo>
                    <a:pt x="471" y="1628"/>
                  </a:lnTo>
                  <a:cubicBezTo>
                    <a:pt x="552" y="1783"/>
                    <a:pt x="636" y="1934"/>
                    <a:pt x="721" y="2081"/>
                  </a:cubicBezTo>
                  <a:cubicBezTo>
                    <a:pt x="844" y="2345"/>
                    <a:pt x="952" y="2563"/>
                    <a:pt x="1061" y="2763"/>
                  </a:cubicBezTo>
                  <a:cubicBezTo>
                    <a:pt x="1290" y="3189"/>
                    <a:pt x="1522" y="3614"/>
                    <a:pt x="1750" y="4036"/>
                  </a:cubicBezTo>
                  <a:lnTo>
                    <a:pt x="2010" y="4510"/>
                  </a:lnTo>
                  <a:cubicBezTo>
                    <a:pt x="2137" y="4738"/>
                    <a:pt x="2267" y="4967"/>
                    <a:pt x="2393" y="5195"/>
                  </a:cubicBezTo>
                  <a:lnTo>
                    <a:pt x="2562" y="5490"/>
                  </a:lnTo>
                  <a:cubicBezTo>
                    <a:pt x="2625" y="5606"/>
                    <a:pt x="2759" y="5694"/>
                    <a:pt x="2896" y="5694"/>
                  </a:cubicBezTo>
                  <a:cubicBezTo>
                    <a:pt x="2949" y="5694"/>
                    <a:pt x="3004" y="5680"/>
                    <a:pt x="3054" y="5652"/>
                  </a:cubicBezTo>
                  <a:cubicBezTo>
                    <a:pt x="3145" y="5603"/>
                    <a:pt x="3219" y="5515"/>
                    <a:pt x="3247" y="5416"/>
                  </a:cubicBezTo>
                  <a:cubicBezTo>
                    <a:pt x="3272" y="5328"/>
                    <a:pt x="3261" y="5237"/>
                    <a:pt x="3219" y="5160"/>
                  </a:cubicBezTo>
                  <a:cubicBezTo>
                    <a:pt x="3026" y="4791"/>
                    <a:pt x="2818" y="4404"/>
                    <a:pt x="2579" y="3979"/>
                  </a:cubicBezTo>
                  <a:lnTo>
                    <a:pt x="2358" y="3561"/>
                  </a:lnTo>
                  <a:cubicBezTo>
                    <a:pt x="2393" y="3536"/>
                    <a:pt x="2422" y="3505"/>
                    <a:pt x="2450" y="3470"/>
                  </a:cubicBezTo>
                  <a:cubicBezTo>
                    <a:pt x="2660" y="3195"/>
                    <a:pt x="2871" y="2900"/>
                    <a:pt x="2959" y="2560"/>
                  </a:cubicBezTo>
                  <a:cubicBezTo>
                    <a:pt x="3061" y="2177"/>
                    <a:pt x="3004" y="1772"/>
                    <a:pt x="2797" y="1361"/>
                  </a:cubicBezTo>
                  <a:cubicBezTo>
                    <a:pt x="2720" y="1202"/>
                    <a:pt x="2628" y="1059"/>
                    <a:pt x="2537" y="925"/>
                  </a:cubicBezTo>
                  <a:lnTo>
                    <a:pt x="2502" y="865"/>
                  </a:lnTo>
                  <a:cubicBezTo>
                    <a:pt x="2407" y="725"/>
                    <a:pt x="2309" y="578"/>
                    <a:pt x="2186" y="448"/>
                  </a:cubicBezTo>
                  <a:cubicBezTo>
                    <a:pt x="2021" y="275"/>
                    <a:pt x="1852" y="152"/>
                    <a:pt x="1676" y="85"/>
                  </a:cubicBezTo>
                  <a:cubicBezTo>
                    <a:pt x="1483" y="8"/>
                    <a:pt x="1275" y="1"/>
                    <a:pt x="1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4"/>
            <p:cNvSpPr/>
            <p:nvPr/>
          </p:nvSpPr>
          <p:spPr>
            <a:xfrm>
              <a:off x="3244719" y="1549775"/>
              <a:ext cx="155392" cy="236358"/>
            </a:xfrm>
            <a:custGeom>
              <a:rect b="b" l="l" r="r" t="t"/>
              <a:pathLst>
                <a:path extrusionOk="0" h="5748" w="3779">
                  <a:moveTo>
                    <a:pt x="819" y="490"/>
                  </a:moveTo>
                  <a:lnTo>
                    <a:pt x="819" y="490"/>
                  </a:lnTo>
                  <a:cubicBezTo>
                    <a:pt x="889" y="512"/>
                    <a:pt x="953" y="554"/>
                    <a:pt x="1034" y="606"/>
                  </a:cubicBezTo>
                  <a:cubicBezTo>
                    <a:pt x="1142" y="680"/>
                    <a:pt x="1202" y="743"/>
                    <a:pt x="1301" y="845"/>
                  </a:cubicBezTo>
                  <a:cubicBezTo>
                    <a:pt x="1322" y="870"/>
                    <a:pt x="1343" y="894"/>
                    <a:pt x="1361" y="916"/>
                  </a:cubicBezTo>
                  <a:lnTo>
                    <a:pt x="1403" y="968"/>
                  </a:lnTo>
                  <a:lnTo>
                    <a:pt x="1403" y="975"/>
                  </a:lnTo>
                  <a:cubicBezTo>
                    <a:pt x="1424" y="1007"/>
                    <a:pt x="1449" y="1042"/>
                    <a:pt x="1473" y="1077"/>
                  </a:cubicBezTo>
                  <a:lnTo>
                    <a:pt x="1505" y="1133"/>
                  </a:lnTo>
                  <a:cubicBezTo>
                    <a:pt x="1536" y="1186"/>
                    <a:pt x="1564" y="1242"/>
                    <a:pt x="1589" y="1298"/>
                  </a:cubicBezTo>
                  <a:cubicBezTo>
                    <a:pt x="1600" y="1326"/>
                    <a:pt x="1611" y="1351"/>
                    <a:pt x="1621" y="1386"/>
                  </a:cubicBezTo>
                  <a:cubicBezTo>
                    <a:pt x="1624" y="1393"/>
                    <a:pt x="1627" y="1404"/>
                    <a:pt x="1632" y="1411"/>
                  </a:cubicBezTo>
                  <a:lnTo>
                    <a:pt x="1638" y="1435"/>
                  </a:lnTo>
                  <a:cubicBezTo>
                    <a:pt x="1656" y="1498"/>
                    <a:pt x="1670" y="1562"/>
                    <a:pt x="1677" y="1625"/>
                  </a:cubicBezTo>
                  <a:cubicBezTo>
                    <a:pt x="1681" y="1654"/>
                    <a:pt x="1684" y="1681"/>
                    <a:pt x="1687" y="1709"/>
                  </a:cubicBezTo>
                  <a:lnTo>
                    <a:pt x="1691" y="1769"/>
                  </a:lnTo>
                  <a:cubicBezTo>
                    <a:pt x="1695" y="1896"/>
                    <a:pt x="1695" y="2025"/>
                    <a:pt x="1666" y="2121"/>
                  </a:cubicBezTo>
                  <a:cubicBezTo>
                    <a:pt x="1663" y="2131"/>
                    <a:pt x="1659" y="2145"/>
                    <a:pt x="1656" y="2156"/>
                  </a:cubicBezTo>
                  <a:cubicBezTo>
                    <a:pt x="1653" y="2173"/>
                    <a:pt x="1649" y="2191"/>
                    <a:pt x="1642" y="2208"/>
                  </a:cubicBezTo>
                  <a:cubicBezTo>
                    <a:pt x="1635" y="2236"/>
                    <a:pt x="1624" y="2268"/>
                    <a:pt x="1617" y="2300"/>
                  </a:cubicBezTo>
                  <a:cubicBezTo>
                    <a:pt x="1596" y="2363"/>
                    <a:pt x="1572" y="2430"/>
                    <a:pt x="1543" y="2494"/>
                  </a:cubicBezTo>
                  <a:cubicBezTo>
                    <a:pt x="1530" y="2528"/>
                    <a:pt x="1512" y="2567"/>
                    <a:pt x="1498" y="2602"/>
                  </a:cubicBezTo>
                  <a:lnTo>
                    <a:pt x="1491" y="2612"/>
                  </a:lnTo>
                  <a:lnTo>
                    <a:pt x="1476" y="2645"/>
                  </a:lnTo>
                  <a:lnTo>
                    <a:pt x="1466" y="2658"/>
                  </a:lnTo>
                  <a:cubicBezTo>
                    <a:pt x="1449" y="2693"/>
                    <a:pt x="1431" y="2725"/>
                    <a:pt x="1413" y="2757"/>
                  </a:cubicBezTo>
                  <a:cubicBezTo>
                    <a:pt x="1347" y="2549"/>
                    <a:pt x="1273" y="2332"/>
                    <a:pt x="1185" y="2085"/>
                  </a:cubicBezTo>
                  <a:lnTo>
                    <a:pt x="1016" y="1347"/>
                  </a:lnTo>
                  <a:cubicBezTo>
                    <a:pt x="949" y="1060"/>
                    <a:pt x="886" y="775"/>
                    <a:pt x="819" y="490"/>
                  </a:cubicBezTo>
                  <a:close/>
                  <a:moveTo>
                    <a:pt x="775" y="1"/>
                  </a:moveTo>
                  <a:cubicBezTo>
                    <a:pt x="762" y="1"/>
                    <a:pt x="748" y="1"/>
                    <a:pt x="735" y="1"/>
                  </a:cubicBezTo>
                  <a:cubicBezTo>
                    <a:pt x="686" y="5"/>
                    <a:pt x="563" y="16"/>
                    <a:pt x="443" y="69"/>
                  </a:cubicBezTo>
                  <a:cubicBezTo>
                    <a:pt x="428" y="67"/>
                    <a:pt x="414" y="66"/>
                    <a:pt x="399" y="66"/>
                  </a:cubicBezTo>
                  <a:cubicBezTo>
                    <a:pt x="376" y="66"/>
                    <a:pt x="353" y="69"/>
                    <a:pt x="331" y="75"/>
                  </a:cubicBezTo>
                  <a:cubicBezTo>
                    <a:pt x="222" y="100"/>
                    <a:pt x="124" y="174"/>
                    <a:pt x="67" y="269"/>
                  </a:cubicBezTo>
                  <a:cubicBezTo>
                    <a:pt x="15" y="353"/>
                    <a:pt x="0" y="448"/>
                    <a:pt x="22" y="539"/>
                  </a:cubicBezTo>
                  <a:cubicBezTo>
                    <a:pt x="117" y="916"/>
                    <a:pt x="211" y="1287"/>
                    <a:pt x="310" y="1660"/>
                  </a:cubicBezTo>
                  <a:lnTo>
                    <a:pt x="531" y="2515"/>
                  </a:lnTo>
                  <a:cubicBezTo>
                    <a:pt x="623" y="2880"/>
                    <a:pt x="714" y="3248"/>
                    <a:pt x="802" y="3618"/>
                  </a:cubicBezTo>
                  <a:cubicBezTo>
                    <a:pt x="873" y="3902"/>
                    <a:pt x="943" y="4191"/>
                    <a:pt x="1013" y="4476"/>
                  </a:cubicBezTo>
                  <a:cubicBezTo>
                    <a:pt x="1097" y="4813"/>
                    <a:pt x="1210" y="5203"/>
                    <a:pt x="1400" y="5543"/>
                  </a:cubicBezTo>
                  <a:cubicBezTo>
                    <a:pt x="1473" y="5673"/>
                    <a:pt x="1603" y="5747"/>
                    <a:pt x="1740" y="5747"/>
                  </a:cubicBezTo>
                  <a:cubicBezTo>
                    <a:pt x="1779" y="5747"/>
                    <a:pt x="1821" y="5741"/>
                    <a:pt x="1859" y="5730"/>
                  </a:cubicBezTo>
                  <a:cubicBezTo>
                    <a:pt x="2042" y="5666"/>
                    <a:pt x="2155" y="5473"/>
                    <a:pt x="2112" y="5294"/>
                  </a:cubicBezTo>
                  <a:cubicBezTo>
                    <a:pt x="1997" y="4799"/>
                    <a:pt x="1859" y="4271"/>
                    <a:pt x="1695" y="3684"/>
                  </a:cubicBezTo>
                  <a:cubicBezTo>
                    <a:pt x="1762" y="3607"/>
                    <a:pt x="1825" y="3527"/>
                    <a:pt x="1885" y="3442"/>
                  </a:cubicBezTo>
                  <a:cubicBezTo>
                    <a:pt x="2271" y="4113"/>
                    <a:pt x="2647" y="4690"/>
                    <a:pt x="3033" y="5196"/>
                  </a:cubicBezTo>
                  <a:cubicBezTo>
                    <a:pt x="3093" y="5277"/>
                    <a:pt x="3192" y="5326"/>
                    <a:pt x="3301" y="5336"/>
                  </a:cubicBezTo>
                  <a:cubicBezTo>
                    <a:pt x="3311" y="5337"/>
                    <a:pt x="3321" y="5337"/>
                    <a:pt x="3331" y="5337"/>
                  </a:cubicBezTo>
                  <a:cubicBezTo>
                    <a:pt x="3436" y="5337"/>
                    <a:pt x="3536" y="5302"/>
                    <a:pt x="3603" y="5235"/>
                  </a:cubicBezTo>
                  <a:cubicBezTo>
                    <a:pt x="3761" y="5087"/>
                    <a:pt x="3778" y="4872"/>
                    <a:pt x="3645" y="4679"/>
                  </a:cubicBezTo>
                  <a:cubicBezTo>
                    <a:pt x="3518" y="4497"/>
                    <a:pt x="3385" y="4314"/>
                    <a:pt x="3251" y="4131"/>
                  </a:cubicBezTo>
                  <a:lnTo>
                    <a:pt x="3213" y="4075"/>
                  </a:lnTo>
                  <a:cubicBezTo>
                    <a:pt x="3167" y="4012"/>
                    <a:pt x="3121" y="3948"/>
                    <a:pt x="3076" y="3885"/>
                  </a:cubicBezTo>
                  <a:lnTo>
                    <a:pt x="2960" y="3720"/>
                  </a:lnTo>
                  <a:lnTo>
                    <a:pt x="2946" y="3702"/>
                  </a:lnTo>
                  <a:lnTo>
                    <a:pt x="2826" y="3519"/>
                  </a:lnTo>
                  <a:cubicBezTo>
                    <a:pt x="2777" y="3442"/>
                    <a:pt x="2724" y="3358"/>
                    <a:pt x="2675" y="3277"/>
                  </a:cubicBezTo>
                  <a:cubicBezTo>
                    <a:pt x="2570" y="3105"/>
                    <a:pt x="2471" y="2932"/>
                    <a:pt x="2370" y="2757"/>
                  </a:cubicBezTo>
                  <a:cubicBezTo>
                    <a:pt x="2355" y="2729"/>
                    <a:pt x="2334" y="2700"/>
                    <a:pt x="2310" y="2672"/>
                  </a:cubicBezTo>
                  <a:cubicBezTo>
                    <a:pt x="2415" y="2392"/>
                    <a:pt x="2461" y="2110"/>
                    <a:pt x="2454" y="1836"/>
                  </a:cubicBezTo>
                  <a:cubicBezTo>
                    <a:pt x="2440" y="1453"/>
                    <a:pt x="2320" y="1094"/>
                    <a:pt x="2102" y="768"/>
                  </a:cubicBezTo>
                  <a:cubicBezTo>
                    <a:pt x="2060" y="705"/>
                    <a:pt x="2015" y="638"/>
                    <a:pt x="1955" y="578"/>
                  </a:cubicBezTo>
                  <a:lnTo>
                    <a:pt x="1923" y="549"/>
                  </a:lnTo>
                  <a:cubicBezTo>
                    <a:pt x="1919" y="546"/>
                    <a:pt x="1916" y="543"/>
                    <a:pt x="1912" y="539"/>
                  </a:cubicBezTo>
                  <a:cubicBezTo>
                    <a:pt x="1902" y="525"/>
                    <a:pt x="1891" y="515"/>
                    <a:pt x="1870" y="494"/>
                  </a:cubicBezTo>
                  <a:cubicBezTo>
                    <a:pt x="1828" y="455"/>
                    <a:pt x="1786" y="416"/>
                    <a:pt x="1740" y="377"/>
                  </a:cubicBezTo>
                  <a:cubicBezTo>
                    <a:pt x="1674" y="322"/>
                    <a:pt x="1606" y="275"/>
                    <a:pt x="1533" y="237"/>
                  </a:cubicBezTo>
                  <a:lnTo>
                    <a:pt x="1438" y="188"/>
                  </a:lnTo>
                  <a:cubicBezTo>
                    <a:pt x="1389" y="160"/>
                    <a:pt x="1340" y="135"/>
                    <a:pt x="1287" y="111"/>
                  </a:cubicBezTo>
                  <a:cubicBezTo>
                    <a:pt x="1118" y="39"/>
                    <a:pt x="943" y="1"/>
                    <a:pt x="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4"/>
            <p:cNvSpPr/>
            <p:nvPr/>
          </p:nvSpPr>
          <p:spPr>
            <a:xfrm>
              <a:off x="3357550" y="1521690"/>
              <a:ext cx="79978" cy="234507"/>
            </a:xfrm>
            <a:custGeom>
              <a:rect b="b" l="l" r="r" t="t"/>
              <a:pathLst>
                <a:path extrusionOk="0" h="5703" w="1945">
                  <a:moveTo>
                    <a:pt x="410" y="1"/>
                  </a:moveTo>
                  <a:cubicBezTo>
                    <a:pt x="400" y="1"/>
                    <a:pt x="390" y="1"/>
                    <a:pt x="380" y="3"/>
                  </a:cubicBezTo>
                  <a:cubicBezTo>
                    <a:pt x="314" y="17"/>
                    <a:pt x="254" y="59"/>
                    <a:pt x="226" y="115"/>
                  </a:cubicBezTo>
                  <a:cubicBezTo>
                    <a:pt x="82" y="193"/>
                    <a:pt x="1" y="344"/>
                    <a:pt x="15" y="512"/>
                  </a:cubicBezTo>
                  <a:cubicBezTo>
                    <a:pt x="40" y="776"/>
                    <a:pt x="103" y="1033"/>
                    <a:pt x="160" y="1282"/>
                  </a:cubicBezTo>
                  <a:cubicBezTo>
                    <a:pt x="177" y="1349"/>
                    <a:pt x="191" y="1416"/>
                    <a:pt x="208" y="1482"/>
                  </a:cubicBezTo>
                  <a:cubicBezTo>
                    <a:pt x="279" y="1798"/>
                    <a:pt x="353" y="2111"/>
                    <a:pt x="427" y="2424"/>
                  </a:cubicBezTo>
                  <a:cubicBezTo>
                    <a:pt x="493" y="2702"/>
                    <a:pt x="560" y="2983"/>
                    <a:pt x="623" y="3264"/>
                  </a:cubicBezTo>
                  <a:cubicBezTo>
                    <a:pt x="708" y="3612"/>
                    <a:pt x="789" y="3963"/>
                    <a:pt x="873" y="4311"/>
                  </a:cubicBezTo>
                  <a:lnTo>
                    <a:pt x="943" y="4603"/>
                  </a:lnTo>
                  <a:cubicBezTo>
                    <a:pt x="982" y="4747"/>
                    <a:pt x="1017" y="4891"/>
                    <a:pt x="1048" y="5035"/>
                  </a:cubicBezTo>
                  <a:cubicBezTo>
                    <a:pt x="1070" y="5141"/>
                    <a:pt x="1094" y="5260"/>
                    <a:pt x="1126" y="5376"/>
                  </a:cubicBezTo>
                  <a:cubicBezTo>
                    <a:pt x="1161" y="5545"/>
                    <a:pt x="1312" y="5703"/>
                    <a:pt x="1509" y="5703"/>
                  </a:cubicBezTo>
                  <a:cubicBezTo>
                    <a:pt x="1530" y="5703"/>
                    <a:pt x="1555" y="5703"/>
                    <a:pt x="1579" y="5696"/>
                  </a:cubicBezTo>
                  <a:cubicBezTo>
                    <a:pt x="1797" y="5654"/>
                    <a:pt x="1945" y="5461"/>
                    <a:pt x="1910" y="5253"/>
                  </a:cubicBezTo>
                  <a:cubicBezTo>
                    <a:pt x="1888" y="5133"/>
                    <a:pt x="1861" y="5011"/>
                    <a:pt x="1832" y="4895"/>
                  </a:cubicBezTo>
                  <a:cubicBezTo>
                    <a:pt x="1818" y="4842"/>
                    <a:pt x="1808" y="4789"/>
                    <a:pt x="1797" y="4737"/>
                  </a:cubicBezTo>
                  <a:lnTo>
                    <a:pt x="1684" y="4241"/>
                  </a:lnTo>
                  <a:cubicBezTo>
                    <a:pt x="1614" y="3918"/>
                    <a:pt x="1533" y="3598"/>
                    <a:pt x="1456" y="3278"/>
                  </a:cubicBezTo>
                  <a:lnTo>
                    <a:pt x="1350" y="2846"/>
                  </a:lnTo>
                  <a:cubicBezTo>
                    <a:pt x="1253" y="2439"/>
                    <a:pt x="1154" y="2034"/>
                    <a:pt x="1052" y="1630"/>
                  </a:cubicBezTo>
                  <a:lnTo>
                    <a:pt x="1024" y="1475"/>
                  </a:lnTo>
                  <a:cubicBezTo>
                    <a:pt x="992" y="1300"/>
                    <a:pt x="957" y="1124"/>
                    <a:pt x="925" y="948"/>
                  </a:cubicBezTo>
                  <a:lnTo>
                    <a:pt x="876" y="671"/>
                  </a:lnTo>
                  <a:cubicBezTo>
                    <a:pt x="870" y="625"/>
                    <a:pt x="862" y="579"/>
                    <a:pt x="849" y="530"/>
                  </a:cubicBezTo>
                  <a:lnTo>
                    <a:pt x="834" y="481"/>
                  </a:lnTo>
                  <a:cubicBezTo>
                    <a:pt x="827" y="449"/>
                    <a:pt x="817" y="418"/>
                    <a:pt x="806" y="386"/>
                  </a:cubicBezTo>
                  <a:lnTo>
                    <a:pt x="806" y="379"/>
                  </a:lnTo>
                  <a:lnTo>
                    <a:pt x="799" y="361"/>
                  </a:lnTo>
                  <a:cubicBezTo>
                    <a:pt x="774" y="284"/>
                    <a:pt x="739" y="204"/>
                    <a:pt x="651" y="140"/>
                  </a:cubicBezTo>
                  <a:cubicBezTo>
                    <a:pt x="630" y="126"/>
                    <a:pt x="602" y="108"/>
                    <a:pt x="570" y="98"/>
                  </a:cubicBezTo>
                  <a:lnTo>
                    <a:pt x="563" y="84"/>
                  </a:lnTo>
                  <a:cubicBezTo>
                    <a:pt x="530" y="29"/>
                    <a:pt x="473" y="1"/>
                    <a:pt x="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4"/>
            <p:cNvSpPr/>
            <p:nvPr/>
          </p:nvSpPr>
          <p:spPr>
            <a:xfrm>
              <a:off x="3415364" y="1510588"/>
              <a:ext cx="113368" cy="236646"/>
            </a:xfrm>
            <a:custGeom>
              <a:rect b="b" l="l" r="r" t="t"/>
              <a:pathLst>
                <a:path extrusionOk="0" h="5755" w="2757">
                  <a:moveTo>
                    <a:pt x="539" y="480"/>
                  </a:moveTo>
                  <a:lnTo>
                    <a:pt x="539" y="480"/>
                  </a:lnTo>
                  <a:cubicBezTo>
                    <a:pt x="595" y="487"/>
                    <a:pt x="648" y="501"/>
                    <a:pt x="711" y="519"/>
                  </a:cubicBezTo>
                  <a:cubicBezTo>
                    <a:pt x="880" y="571"/>
                    <a:pt x="1006" y="635"/>
                    <a:pt x="1146" y="733"/>
                  </a:cubicBezTo>
                  <a:cubicBezTo>
                    <a:pt x="1231" y="793"/>
                    <a:pt x="1263" y="821"/>
                    <a:pt x="1323" y="888"/>
                  </a:cubicBezTo>
                  <a:cubicBezTo>
                    <a:pt x="1350" y="916"/>
                    <a:pt x="1378" y="948"/>
                    <a:pt x="1407" y="983"/>
                  </a:cubicBezTo>
                  <a:cubicBezTo>
                    <a:pt x="1420" y="1001"/>
                    <a:pt x="1435" y="1018"/>
                    <a:pt x="1446" y="1035"/>
                  </a:cubicBezTo>
                  <a:lnTo>
                    <a:pt x="1449" y="1032"/>
                  </a:lnTo>
                  <a:cubicBezTo>
                    <a:pt x="1452" y="1043"/>
                    <a:pt x="1456" y="1050"/>
                    <a:pt x="1463" y="1056"/>
                  </a:cubicBezTo>
                  <a:cubicBezTo>
                    <a:pt x="1477" y="1088"/>
                    <a:pt x="1495" y="1120"/>
                    <a:pt x="1512" y="1148"/>
                  </a:cubicBezTo>
                  <a:cubicBezTo>
                    <a:pt x="1537" y="1197"/>
                    <a:pt x="1565" y="1246"/>
                    <a:pt x="1589" y="1296"/>
                  </a:cubicBezTo>
                  <a:cubicBezTo>
                    <a:pt x="1603" y="1327"/>
                    <a:pt x="1614" y="1359"/>
                    <a:pt x="1628" y="1390"/>
                  </a:cubicBezTo>
                  <a:lnTo>
                    <a:pt x="1649" y="1443"/>
                  </a:lnTo>
                  <a:cubicBezTo>
                    <a:pt x="1660" y="1468"/>
                    <a:pt x="1670" y="1496"/>
                    <a:pt x="1678" y="1520"/>
                  </a:cubicBezTo>
                  <a:lnTo>
                    <a:pt x="1691" y="1556"/>
                  </a:lnTo>
                  <a:lnTo>
                    <a:pt x="1772" y="1528"/>
                  </a:lnTo>
                  <a:lnTo>
                    <a:pt x="1762" y="1535"/>
                  </a:lnTo>
                  <a:cubicBezTo>
                    <a:pt x="1758" y="1538"/>
                    <a:pt x="1754" y="1541"/>
                    <a:pt x="1751" y="1541"/>
                  </a:cubicBezTo>
                  <a:lnTo>
                    <a:pt x="1699" y="1577"/>
                  </a:lnTo>
                  <a:lnTo>
                    <a:pt x="1705" y="1594"/>
                  </a:lnTo>
                  <a:lnTo>
                    <a:pt x="1705" y="1601"/>
                  </a:lnTo>
                  <a:cubicBezTo>
                    <a:pt x="1709" y="1605"/>
                    <a:pt x="1712" y="1619"/>
                    <a:pt x="1720" y="1633"/>
                  </a:cubicBezTo>
                  <a:cubicBezTo>
                    <a:pt x="1720" y="1640"/>
                    <a:pt x="1723" y="1650"/>
                    <a:pt x="1727" y="1661"/>
                  </a:cubicBezTo>
                  <a:lnTo>
                    <a:pt x="1741" y="1707"/>
                  </a:lnTo>
                  <a:cubicBezTo>
                    <a:pt x="1754" y="1763"/>
                    <a:pt x="1769" y="1815"/>
                    <a:pt x="1783" y="1872"/>
                  </a:cubicBezTo>
                  <a:cubicBezTo>
                    <a:pt x="1804" y="1966"/>
                    <a:pt x="1818" y="2062"/>
                    <a:pt x="1835" y="2160"/>
                  </a:cubicBezTo>
                  <a:lnTo>
                    <a:pt x="1842" y="2209"/>
                  </a:lnTo>
                  <a:cubicBezTo>
                    <a:pt x="1860" y="2318"/>
                    <a:pt x="1874" y="2434"/>
                    <a:pt x="1884" y="2553"/>
                  </a:cubicBezTo>
                  <a:lnTo>
                    <a:pt x="1884" y="2564"/>
                  </a:lnTo>
                  <a:cubicBezTo>
                    <a:pt x="1881" y="2578"/>
                    <a:pt x="1881" y="2589"/>
                    <a:pt x="1881" y="2603"/>
                  </a:cubicBezTo>
                  <a:cubicBezTo>
                    <a:pt x="1884" y="2613"/>
                    <a:pt x="1888" y="2634"/>
                    <a:pt x="1888" y="2645"/>
                  </a:cubicBezTo>
                  <a:cubicBezTo>
                    <a:pt x="1892" y="2709"/>
                    <a:pt x="1892" y="2772"/>
                    <a:pt x="1892" y="2831"/>
                  </a:cubicBezTo>
                  <a:cubicBezTo>
                    <a:pt x="1892" y="3042"/>
                    <a:pt x="1884" y="3253"/>
                    <a:pt x="1867" y="3460"/>
                  </a:cubicBezTo>
                  <a:cubicBezTo>
                    <a:pt x="1856" y="3562"/>
                    <a:pt x="1846" y="3661"/>
                    <a:pt x="1829" y="3763"/>
                  </a:cubicBezTo>
                  <a:cubicBezTo>
                    <a:pt x="1821" y="3808"/>
                    <a:pt x="1814" y="3854"/>
                    <a:pt x="1808" y="3899"/>
                  </a:cubicBezTo>
                  <a:lnTo>
                    <a:pt x="1800" y="3938"/>
                  </a:lnTo>
                  <a:cubicBezTo>
                    <a:pt x="1793" y="3953"/>
                    <a:pt x="1790" y="3969"/>
                    <a:pt x="1786" y="3991"/>
                  </a:cubicBezTo>
                  <a:cubicBezTo>
                    <a:pt x="1751" y="4152"/>
                    <a:pt x="1702" y="4303"/>
                    <a:pt x="1646" y="4444"/>
                  </a:cubicBezTo>
                  <a:cubicBezTo>
                    <a:pt x="1631" y="4381"/>
                    <a:pt x="1618" y="4321"/>
                    <a:pt x="1600" y="4258"/>
                  </a:cubicBezTo>
                  <a:lnTo>
                    <a:pt x="1347" y="3246"/>
                  </a:lnTo>
                  <a:cubicBezTo>
                    <a:pt x="1175" y="2543"/>
                    <a:pt x="989" y="1861"/>
                    <a:pt x="799" y="1222"/>
                  </a:cubicBezTo>
                  <a:lnTo>
                    <a:pt x="788" y="1183"/>
                  </a:lnTo>
                  <a:cubicBezTo>
                    <a:pt x="736" y="1004"/>
                    <a:pt x="679" y="818"/>
                    <a:pt x="612" y="638"/>
                  </a:cubicBezTo>
                  <a:cubicBezTo>
                    <a:pt x="588" y="575"/>
                    <a:pt x="563" y="526"/>
                    <a:pt x="539" y="480"/>
                  </a:cubicBezTo>
                  <a:close/>
                  <a:moveTo>
                    <a:pt x="515" y="1"/>
                  </a:moveTo>
                  <a:cubicBezTo>
                    <a:pt x="407" y="1"/>
                    <a:pt x="301" y="19"/>
                    <a:pt x="181" y="55"/>
                  </a:cubicBezTo>
                  <a:cubicBezTo>
                    <a:pt x="82" y="86"/>
                    <a:pt x="22" y="167"/>
                    <a:pt x="29" y="263"/>
                  </a:cubicBezTo>
                  <a:cubicBezTo>
                    <a:pt x="29" y="276"/>
                    <a:pt x="33" y="287"/>
                    <a:pt x="36" y="301"/>
                  </a:cubicBezTo>
                  <a:cubicBezTo>
                    <a:pt x="29" y="312"/>
                    <a:pt x="25" y="322"/>
                    <a:pt x="22" y="333"/>
                  </a:cubicBezTo>
                  <a:cubicBezTo>
                    <a:pt x="15" y="347"/>
                    <a:pt x="12" y="360"/>
                    <a:pt x="12" y="371"/>
                  </a:cubicBezTo>
                  <a:cubicBezTo>
                    <a:pt x="1" y="424"/>
                    <a:pt x="8" y="459"/>
                    <a:pt x="22" y="498"/>
                  </a:cubicBezTo>
                  <a:cubicBezTo>
                    <a:pt x="29" y="516"/>
                    <a:pt x="33" y="537"/>
                    <a:pt x="36" y="554"/>
                  </a:cubicBezTo>
                  <a:cubicBezTo>
                    <a:pt x="43" y="603"/>
                    <a:pt x="46" y="649"/>
                    <a:pt x="54" y="701"/>
                  </a:cubicBezTo>
                  <a:lnTo>
                    <a:pt x="61" y="782"/>
                  </a:lnTo>
                  <a:cubicBezTo>
                    <a:pt x="79" y="954"/>
                    <a:pt x="110" y="1127"/>
                    <a:pt x="142" y="1299"/>
                  </a:cubicBezTo>
                  <a:cubicBezTo>
                    <a:pt x="197" y="1605"/>
                    <a:pt x="265" y="1932"/>
                    <a:pt x="345" y="2297"/>
                  </a:cubicBezTo>
                  <a:cubicBezTo>
                    <a:pt x="486" y="2965"/>
                    <a:pt x="640" y="3646"/>
                    <a:pt x="799" y="4321"/>
                  </a:cubicBezTo>
                  <a:cubicBezTo>
                    <a:pt x="841" y="4511"/>
                    <a:pt x="883" y="4697"/>
                    <a:pt x="929" y="4884"/>
                  </a:cubicBezTo>
                  <a:lnTo>
                    <a:pt x="1006" y="5203"/>
                  </a:lnTo>
                  <a:cubicBezTo>
                    <a:pt x="1016" y="5256"/>
                    <a:pt x="1031" y="5312"/>
                    <a:pt x="1055" y="5369"/>
                  </a:cubicBezTo>
                  <a:cubicBezTo>
                    <a:pt x="1076" y="5418"/>
                    <a:pt x="1112" y="5463"/>
                    <a:pt x="1164" y="5509"/>
                  </a:cubicBezTo>
                  <a:cubicBezTo>
                    <a:pt x="1164" y="5513"/>
                    <a:pt x="1167" y="5513"/>
                    <a:pt x="1172" y="5516"/>
                  </a:cubicBezTo>
                  <a:lnTo>
                    <a:pt x="1172" y="5520"/>
                  </a:lnTo>
                  <a:lnTo>
                    <a:pt x="1175" y="5523"/>
                  </a:lnTo>
                  <a:lnTo>
                    <a:pt x="1193" y="5534"/>
                  </a:lnTo>
                  <a:cubicBezTo>
                    <a:pt x="1269" y="5674"/>
                    <a:pt x="1414" y="5755"/>
                    <a:pt x="1572" y="5755"/>
                  </a:cubicBezTo>
                  <a:cubicBezTo>
                    <a:pt x="1597" y="5755"/>
                    <a:pt x="1621" y="5752"/>
                    <a:pt x="1646" y="5748"/>
                  </a:cubicBezTo>
                  <a:cubicBezTo>
                    <a:pt x="1958" y="5698"/>
                    <a:pt x="2141" y="5379"/>
                    <a:pt x="2260" y="5165"/>
                  </a:cubicBezTo>
                  <a:cubicBezTo>
                    <a:pt x="2384" y="4947"/>
                    <a:pt x="2482" y="4718"/>
                    <a:pt x="2549" y="4490"/>
                  </a:cubicBezTo>
                  <a:cubicBezTo>
                    <a:pt x="2679" y="4065"/>
                    <a:pt x="2749" y="3594"/>
                    <a:pt x="2753" y="3091"/>
                  </a:cubicBezTo>
                  <a:cubicBezTo>
                    <a:pt x="2756" y="2785"/>
                    <a:pt x="2742" y="2515"/>
                    <a:pt x="2711" y="2255"/>
                  </a:cubicBezTo>
                  <a:cubicBezTo>
                    <a:pt x="2675" y="1992"/>
                    <a:pt x="2605" y="1721"/>
                    <a:pt x="2496" y="1454"/>
                  </a:cubicBezTo>
                  <a:cubicBezTo>
                    <a:pt x="2401" y="1212"/>
                    <a:pt x="2260" y="990"/>
                    <a:pt x="2071" y="786"/>
                  </a:cubicBezTo>
                  <a:cubicBezTo>
                    <a:pt x="2032" y="743"/>
                    <a:pt x="1990" y="694"/>
                    <a:pt x="1931" y="652"/>
                  </a:cubicBezTo>
                  <a:lnTo>
                    <a:pt x="1913" y="638"/>
                  </a:lnTo>
                  <a:cubicBezTo>
                    <a:pt x="1884" y="610"/>
                    <a:pt x="1856" y="582"/>
                    <a:pt x="1825" y="558"/>
                  </a:cubicBezTo>
                  <a:cubicBezTo>
                    <a:pt x="1748" y="487"/>
                    <a:pt x="1663" y="427"/>
                    <a:pt x="1582" y="371"/>
                  </a:cubicBezTo>
                  <a:cubicBezTo>
                    <a:pt x="1368" y="220"/>
                    <a:pt x="1146" y="115"/>
                    <a:pt x="925" y="55"/>
                  </a:cubicBezTo>
                  <a:cubicBezTo>
                    <a:pt x="802" y="23"/>
                    <a:pt x="682" y="5"/>
                    <a:pt x="567" y="2"/>
                  </a:cubicBezTo>
                  <a:cubicBezTo>
                    <a:pt x="549" y="1"/>
                    <a:pt x="532" y="1"/>
                    <a:pt x="5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4"/>
            <p:cNvSpPr/>
            <p:nvPr/>
          </p:nvSpPr>
          <p:spPr>
            <a:xfrm>
              <a:off x="3529963" y="1500308"/>
              <a:ext cx="104527" cy="228751"/>
            </a:xfrm>
            <a:custGeom>
              <a:rect b="b" l="l" r="r" t="t"/>
              <a:pathLst>
                <a:path extrusionOk="0" h="5563" w="2542">
                  <a:moveTo>
                    <a:pt x="409" y="1"/>
                  </a:moveTo>
                  <a:cubicBezTo>
                    <a:pt x="370" y="1"/>
                    <a:pt x="330" y="5"/>
                    <a:pt x="289" y="17"/>
                  </a:cubicBezTo>
                  <a:cubicBezTo>
                    <a:pt x="145" y="66"/>
                    <a:pt x="1" y="192"/>
                    <a:pt x="4" y="379"/>
                  </a:cubicBezTo>
                  <a:cubicBezTo>
                    <a:pt x="8" y="487"/>
                    <a:pt x="54" y="593"/>
                    <a:pt x="135" y="664"/>
                  </a:cubicBezTo>
                  <a:lnTo>
                    <a:pt x="135" y="709"/>
                  </a:lnTo>
                  <a:cubicBezTo>
                    <a:pt x="124" y="878"/>
                    <a:pt x="124" y="1036"/>
                    <a:pt x="127" y="1208"/>
                  </a:cubicBezTo>
                  <a:lnTo>
                    <a:pt x="156" y="2174"/>
                  </a:lnTo>
                  <a:cubicBezTo>
                    <a:pt x="162" y="2424"/>
                    <a:pt x="184" y="2680"/>
                    <a:pt x="205" y="2927"/>
                  </a:cubicBezTo>
                  <a:lnTo>
                    <a:pt x="243" y="3457"/>
                  </a:lnTo>
                  <a:cubicBezTo>
                    <a:pt x="261" y="3686"/>
                    <a:pt x="275" y="3914"/>
                    <a:pt x="296" y="4143"/>
                  </a:cubicBezTo>
                  <a:lnTo>
                    <a:pt x="380" y="5017"/>
                  </a:lnTo>
                  <a:cubicBezTo>
                    <a:pt x="383" y="5067"/>
                    <a:pt x="388" y="5119"/>
                    <a:pt x="398" y="5165"/>
                  </a:cubicBezTo>
                  <a:cubicBezTo>
                    <a:pt x="412" y="5232"/>
                    <a:pt x="451" y="5291"/>
                    <a:pt x="482" y="5345"/>
                  </a:cubicBezTo>
                  <a:lnTo>
                    <a:pt x="503" y="5376"/>
                  </a:lnTo>
                  <a:cubicBezTo>
                    <a:pt x="571" y="5484"/>
                    <a:pt x="691" y="5548"/>
                    <a:pt x="813" y="5548"/>
                  </a:cubicBezTo>
                  <a:cubicBezTo>
                    <a:pt x="831" y="5548"/>
                    <a:pt x="848" y="5547"/>
                    <a:pt x="865" y="5544"/>
                  </a:cubicBezTo>
                  <a:cubicBezTo>
                    <a:pt x="918" y="5562"/>
                    <a:pt x="967" y="5562"/>
                    <a:pt x="1016" y="5562"/>
                  </a:cubicBezTo>
                  <a:cubicBezTo>
                    <a:pt x="1410" y="5562"/>
                    <a:pt x="1821" y="5538"/>
                    <a:pt x="2239" y="5481"/>
                  </a:cubicBezTo>
                  <a:cubicBezTo>
                    <a:pt x="2433" y="5457"/>
                    <a:pt x="2542" y="5253"/>
                    <a:pt x="2524" y="5088"/>
                  </a:cubicBezTo>
                  <a:cubicBezTo>
                    <a:pt x="2503" y="4912"/>
                    <a:pt x="2352" y="4779"/>
                    <a:pt x="2169" y="4768"/>
                  </a:cubicBezTo>
                  <a:cubicBezTo>
                    <a:pt x="2124" y="4767"/>
                    <a:pt x="2078" y="4766"/>
                    <a:pt x="2033" y="4766"/>
                  </a:cubicBezTo>
                  <a:cubicBezTo>
                    <a:pt x="1919" y="4766"/>
                    <a:pt x="1804" y="4769"/>
                    <a:pt x="1691" y="4772"/>
                  </a:cubicBezTo>
                  <a:cubicBezTo>
                    <a:pt x="1617" y="4775"/>
                    <a:pt x="1543" y="4779"/>
                    <a:pt x="1470" y="4779"/>
                  </a:cubicBezTo>
                  <a:lnTo>
                    <a:pt x="1199" y="4782"/>
                  </a:lnTo>
                  <a:lnTo>
                    <a:pt x="1160" y="4248"/>
                  </a:lnTo>
                  <a:cubicBezTo>
                    <a:pt x="1139" y="3995"/>
                    <a:pt x="1118" y="3745"/>
                    <a:pt x="1094" y="3496"/>
                  </a:cubicBezTo>
                  <a:lnTo>
                    <a:pt x="1073" y="3264"/>
                  </a:lnTo>
                  <a:cubicBezTo>
                    <a:pt x="1062" y="3186"/>
                    <a:pt x="1055" y="3110"/>
                    <a:pt x="1051" y="3032"/>
                  </a:cubicBezTo>
                  <a:cubicBezTo>
                    <a:pt x="1118" y="3022"/>
                    <a:pt x="1185" y="3014"/>
                    <a:pt x="1248" y="3001"/>
                  </a:cubicBezTo>
                  <a:cubicBezTo>
                    <a:pt x="1319" y="2990"/>
                    <a:pt x="1389" y="2975"/>
                    <a:pt x="1455" y="2959"/>
                  </a:cubicBezTo>
                  <a:cubicBezTo>
                    <a:pt x="1491" y="2948"/>
                    <a:pt x="1522" y="2937"/>
                    <a:pt x="1568" y="2923"/>
                  </a:cubicBezTo>
                  <a:cubicBezTo>
                    <a:pt x="1603" y="2916"/>
                    <a:pt x="1642" y="2905"/>
                    <a:pt x="1674" y="2884"/>
                  </a:cubicBezTo>
                  <a:lnTo>
                    <a:pt x="1695" y="2874"/>
                  </a:lnTo>
                  <a:cubicBezTo>
                    <a:pt x="1702" y="2870"/>
                    <a:pt x="1708" y="2863"/>
                    <a:pt x="1719" y="2860"/>
                  </a:cubicBezTo>
                  <a:cubicBezTo>
                    <a:pt x="1779" y="2835"/>
                    <a:pt x="1828" y="2779"/>
                    <a:pt x="1853" y="2737"/>
                  </a:cubicBezTo>
                  <a:cubicBezTo>
                    <a:pt x="1895" y="2673"/>
                    <a:pt x="1913" y="2596"/>
                    <a:pt x="1902" y="2519"/>
                  </a:cubicBezTo>
                  <a:cubicBezTo>
                    <a:pt x="1885" y="2378"/>
                    <a:pt x="1783" y="2259"/>
                    <a:pt x="1649" y="2227"/>
                  </a:cubicBezTo>
                  <a:cubicBezTo>
                    <a:pt x="1505" y="2192"/>
                    <a:pt x="1340" y="2171"/>
                    <a:pt x="1164" y="2167"/>
                  </a:cubicBezTo>
                  <a:cubicBezTo>
                    <a:pt x="1147" y="2167"/>
                    <a:pt x="1129" y="2166"/>
                    <a:pt x="1112" y="2166"/>
                  </a:cubicBezTo>
                  <a:cubicBezTo>
                    <a:pt x="1064" y="2166"/>
                    <a:pt x="1014" y="2169"/>
                    <a:pt x="960" y="2174"/>
                  </a:cubicBezTo>
                  <a:lnTo>
                    <a:pt x="830" y="1254"/>
                  </a:lnTo>
                  <a:cubicBezTo>
                    <a:pt x="813" y="1117"/>
                    <a:pt x="788" y="966"/>
                    <a:pt x="760" y="811"/>
                  </a:cubicBezTo>
                  <a:lnTo>
                    <a:pt x="760" y="811"/>
                  </a:lnTo>
                  <a:cubicBezTo>
                    <a:pt x="862" y="821"/>
                    <a:pt x="949" y="825"/>
                    <a:pt x="1034" y="825"/>
                  </a:cubicBezTo>
                  <a:cubicBezTo>
                    <a:pt x="1337" y="825"/>
                    <a:pt x="1603" y="776"/>
                    <a:pt x="1838" y="674"/>
                  </a:cubicBezTo>
                  <a:cubicBezTo>
                    <a:pt x="1979" y="610"/>
                    <a:pt x="2060" y="428"/>
                    <a:pt x="2015" y="277"/>
                  </a:cubicBezTo>
                  <a:cubicBezTo>
                    <a:pt x="1969" y="129"/>
                    <a:pt x="1835" y="28"/>
                    <a:pt x="1681" y="20"/>
                  </a:cubicBezTo>
                  <a:cubicBezTo>
                    <a:pt x="1651" y="20"/>
                    <a:pt x="1621" y="19"/>
                    <a:pt x="1590" y="19"/>
                  </a:cubicBezTo>
                  <a:cubicBezTo>
                    <a:pt x="1427" y="19"/>
                    <a:pt x="1252" y="27"/>
                    <a:pt x="1066" y="49"/>
                  </a:cubicBezTo>
                  <a:cubicBezTo>
                    <a:pt x="1020" y="56"/>
                    <a:pt x="978" y="62"/>
                    <a:pt x="932" y="66"/>
                  </a:cubicBezTo>
                  <a:cubicBezTo>
                    <a:pt x="858" y="62"/>
                    <a:pt x="781" y="52"/>
                    <a:pt x="693" y="41"/>
                  </a:cubicBezTo>
                  <a:cubicBezTo>
                    <a:pt x="672" y="38"/>
                    <a:pt x="654" y="34"/>
                    <a:pt x="633" y="31"/>
                  </a:cubicBezTo>
                  <a:lnTo>
                    <a:pt x="563" y="20"/>
                  </a:lnTo>
                  <a:cubicBezTo>
                    <a:pt x="516" y="10"/>
                    <a:pt x="463" y="1"/>
                    <a:pt x="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4"/>
            <p:cNvSpPr/>
            <p:nvPr/>
          </p:nvSpPr>
          <p:spPr>
            <a:xfrm>
              <a:off x="3754516" y="1546279"/>
              <a:ext cx="136765" cy="259056"/>
            </a:xfrm>
            <a:custGeom>
              <a:rect b="b" l="l" r="r" t="t"/>
              <a:pathLst>
                <a:path extrusionOk="0" h="6300" w="3326">
                  <a:moveTo>
                    <a:pt x="2581" y="1636"/>
                  </a:moveTo>
                  <a:cubicBezTo>
                    <a:pt x="2555" y="1949"/>
                    <a:pt x="2538" y="2266"/>
                    <a:pt x="2521" y="2571"/>
                  </a:cubicBezTo>
                  <a:lnTo>
                    <a:pt x="2521" y="2603"/>
                  </a:lnTo>
                  <a:cubicBezTo>
                    <a:pt x="2506" y="2856"/>
                    <a:pt x="2496" y="3109"/>
                    <a:pt x="2485" y="3362"/>
                  </a:cubicBezTo>
                  <a:cubicBezTo>
                    <a:pt x="2398" y="3341"/>
                    <a:pt x="2307" y="3320"/>
                    <a:pt x="2197" y="3302"/>
                  </a:cubicBezTo>
                  <a:cubicBezTo>
                    <a:pt x="2085" y="3278"/>
                    <a:pt x="1965" y="3260"/>
                    <a:pt x="1849" y="3242"/>
                  </a:cubicBezTo>
                  <a:cubicBezTo>
                    <a:pt x="2113" y="2697"/>
                    <a:pt x="2338" y="2202"/>
                    <a:pt x="2538" y="1735"/>
                  </a:cubicBezTo>
                  <a:lnTo>
                    <a:pt x="2581" y="1636"/>
                  </a:lnTo>
                  <a:close/>
                  <a:moveTo>
                    <a:pt x="2774" y="0"/>
                  </a:moveTo>
                  <a:cubicBezTo>
                    <a:pt x="2660" y="0"/>
                    <a:pt x="2550" y="54"/>
                    <a:pt x="2482" y="154"/>
                  </a:cubicBezTo>
                  <a:cubicBezTo>
                    <a:pt x="2317" y="392"/>
                    <a:pt x="2176" y="649"/>
                    <a:pt x="2039" y="898"/>
                  </a:cubicBezTo>
                  <a:lnTo>
                    <a:pt x="1948" y="1064"/>
                  </a:lnTo>
                  <a:cubicBezTo>
                    <a:pt x="1779" y="1369"/>
                    <a:pt x="1614" y="1682"/>
                    <a:pt x="1456" y="1992"/>
                  </a:cubicBezTo>
                  <a:cubicBezTo>
                    <a:pt x="1371" y="2157"/>
                    <a:pt x="1287" y="2321"/>
                    <a:pt x="1206" y="2487"/>
                  </a:cubicBezTo>
                  <a:lnTo>
                    <a:pt x="1196" y="2508"/>
                  </a:lnTo>
                  <a:lnTo>
                    <a:pt x="1087" y="2726"/>
                  </a:lnTo>
                  <a:cubicBezTo>
                    <a:pt x="1048" y="2806"/>
                    <a:pt x="1009" y="2887"/>
                    <a:pt x="971" y="2965"/>
                  </a:cubicBezTo>
                  <a:cubicBezTo>
                    <a:pt x="823" y="3274"/>
                    <a:pt x="675" y="3591"/>
                    <a:pt x="535" y="3910"/>
                  </a:cubicBezTo>
                  <a:cubicBezTo>
                    <a:pt x="458" y="4086"/>
                    <a:pt x="380" y="4261"/>
                    <a:pt x="303" y="4441"/>
                  </a:cubicBezTo>
                  <a:cubicBezTo>
                    <a:pt x="278" y="4504"/>
                    <a:pt x="250" y="4567"/>
                    <a:pt x="222" y="4631"/>
                  </a:cubicBezTo>
                  <a:cubicBezTo>
                    <a:pt x="169" y="4750"/>
                    <a:pt x="117" y="4873"/>
                    <a:pt x="67" y="4996"/>
                  </a:cubicBezTo>
                  <a:cubicBezTo>
                    <a:pt x="1" y="5179"/>
                    <a:pt x="93" y="5400"/>
                    <a:pt x="271" y="5492"/>
                  </a:cubicBezTo>
                  <a:cubicBezTo>
                    <a:pt x="327" y="5518"/>
                    <a:pt x="392" y="5532"/>
                    <a:pt x="457" y="5532"/>
                  </a:cubicBezTo>
                  <a:cubicBezTo>
                    <a:pt x="590" y="5532"/>
                    <a:pt x="726" y="5475"/>
                    <a:pt x="792" y="5347"/>
                  </a:cubicBezTo>
                  <a:cubicBezTo>
                    <a:pt x="1084" y="4785"/>
                    <a:pt x="1308" y="4346"/>
                    <a:pt x="1509" y="3942"/>
                  </a:cubicBezTo>
                  <a:cubicBezTo>
                    <a:pt x="1569" y="3952"/>
                    <a:pt x="1628" y="3956"/>
                    <a:pt x="1684" y="3963"/>
                  </a:cubicBezTo>
                  <a:cubicBezTo>
                    <a:pt x="1723" y="3966"/>
                    <a:pt x="1758" y="3966"/>
                    <a:pt x="1790" y="3974"/>
                  </a:cubicBezTo>
                  <a:cubicBezTo>
                    <a:pt x="1846" y="3980"/>
                    <a:pt x="1898" y="3987"/>
                    <a:pt x="1951" y="3998"/>
                  </a:cubicBezTo>
                  <a:lnTo>
                    <a:pt x="2060" y="4016"/>
                  </a:lnTo>
                  <a:cubicBezTo>
                    <a:pt x="2166" y="4037"/>
                    <a:pt x="2271" y="4061"/>
                    <a:pt x="2373" y="4089"/>
                  </a:cubicBezTo>
                  <a:lnTo>
                    <a:pt x="2436" y="4107"/>
                  </a:lnTo>
                  <a:cubicBezTo>
                    <a:pt x="2408" y="4293"/>
                    <a:pt x="2380" y="4480"/>
                    <a:pt x="2355" y="4666"/>
                  </a:cubicBezTo>
                  <a:cubicBezTo>
                    <a:pt x="2323" y="4880"/>
                    <a:pt x="2296" y="5091"/>
                    <a:pt x="2271" y="5305"/>
                  </a:cubicBezTo>
                  <a:lnTo>
                    <a:pt x="2232" y="5622"/>
                  </a:lnTo>
                  <a:cubicBezTo>
                    <a:pt x="2226" y="5667"/>
                    <a:pt x="2222" y="5713"/>
                    <a:pt x="2215" y="5773"/>
                  </a:cubicBezTo>
                  <a:lnTo>
                    <a:pt x="2215" y="5797"/>
                  </a:lnTo>
                  <a:cubicBezTo>
                    <a:pt x="2211" y="5815"/>
                    <a:pt x="2211" y="5832"/>
                    <a:pt x="2208" y="5847"/>
                  </a:cubicBezTo>
                  <a:cubicBezTo>
                    <a:pt x="2204" y="5938"/>
                    <a:pt x="2222" y="6008"/>
                    <a:pt x="2253" y="6082"/>
                  </a:cubicBezTo>
                  <a:cubicBezTo>
                    <a:pt x="2310" y="6226"/>
                    <a:pt x="2461" y="6300"/>
                    <a:pt x="2605" y="6300"/>
                  </a:cubicBezTo>
                  <a:cubicBezTo>
                    <a:pt x="2647" y="6300"/>
                    <a:pt x="2686" y="6293"/>
                    <a:pt x="2724" y="6282"/>
                  </a:cubicBezTo>
                  <a:cubicBezTo>
                    <a:pt x="2795" y="6258"/>
                    <a:pt x="2858" y="6212"/>
                    <a:pt x="2904" y="6152"/>
                  </a:cubicBezTo>
                  <a:cubicBezTo>
                    <a:pt x="2910" y="6145"/>
                    <a:pt x="2914" y="6142"/>
                    <a:pt x="2921" y="6134"/>
                  </a:cubicBezTo>
                  <a:cubicBezTo>
                    <a:pt x="2921" y="6131"/>
                    <a:pt x="2928" y="6117"/>
                    <a:pt x="2932" y="6117"/>
                  </a:cubicBezTo>
                  <a:lnTo>
                    <a:pt x="2862" y="6071"/>
                  </a:lnTo>
                  <a:lnTo>
                    <a:pt x="2932" y="6113"/>
                  </a:lnTo>
                  <a:cubicBezTo>
                    <a:pt x="2953" y="6082"/>
                    <a:pt x="2967" y="6043"/>
                    <a:pt x="2977" y="6011"/>
                  </a:cubicBezTo>
                  <a:cubicBezTo>
                    <a:pt x="3002" y="5931"/>
                    <a:pt x="3009" y="5847"/>
                    <a:pt x="3019" y="5769"/>
                  </a:cubicBezTo>
                  <a:lnTo>
                    <a:pt x="3023" y="5727"/>
                  </a:lnTo>
                  <a:cubicBezTo>
                    <a:pt x="3030" y="5660"/>
                    <a:pt x="3034" y="5597"/>
                    <a:pt x="3040" y="5531"/>
                  </a:cubicBezTo>
                  <a:lnTo>
                    <a:pt x="3048" y="5432"/>
                  </a:lnTo>
                  <a:cubicBezTo>
                    <a:pt x="3066" y="5242"/>
                    <a:pt x="3079" y="5052"/>
                    <a:pt x="3093" y="4866"/>
                  </a:cubicBezTo>
                  <a:lnTo>
                    <a:pt x="3100" y="4743"/>
                  </a:lnTo>
                  <a:cubicBezTo>
                    <a:pt x="3121" y="4409"/>
                    <a:pt x="3146" y="4071"/>
                    <a:pt x="3163" y="3734"/>
                  </a:cubicBezTo>
                  <a:lnTo>
                    <a:pt x="3192" y="3306"/>
                  </a:lnTo>
                  <a:cubicBezTo>
                    <a:pt x="3227" y="2778"/>
                    <a:pt x="3262" y="2234"/>
                    <a:pt x="3287" y="1696"/>
                  </a:cubicBezTo>
                  <a:cubicBezTo>
                    <a:pt x="3293" y="1496"/>
                    <a:pt x="3304" y="1292"/>
                    <a:pt x="3311" y="1088"/>
                  </a:cubicBezTo>
                  <a:lnTo>
                    <a:pt x="3319" y="1022"/>
                  </a:lnTo>
                  <a:cubicBezTo>
                    <a:pt x="3322" y="944"/>
                    <a:pt x="3325" y="866"/>
                    <a:pt x="3322" y="790"/>
                  </a:cubicBezTo>
                  <a:lnTo>
                    <a:pt x="3322" y="723"/>
                  </a:lnTo>
                  <a:cubicBezTo>
                    <a:pt x="3322" y="621"/>
                    <a:pt x="3322" y="508"/>
                    <a:pt x="3269" y="407"/>
                  </a:cubicBezTo>
                  <a:cubicBezTo>
                    <a:pt x="3269" y="371"/>
                    <a:pt x="3266" y="333"/>
                    <a:pt x="3262" y="297"/>
                  </a:cubicBezTo>
                  <a:cubicBezTo>
                    <a:pt x="3259" y="224"/>
                    <a:pt x="3209" y="154"/>
                    <a:pt x="3136" y="125"/>
                  </a:cubicBezTo>
                  <a:cubicBezTo>
                    <a:pt x="3114" y="116"/>
                    <a:pt x="3093" y="111"/>
                    <a:pt x="3072" y="111"/>
                  </a:cubicBezTo>
                  <a:cubicBezTo>
                    <a:pt x="3062" y="111"/>
                    <a:pt x="3051" y="112"/>
                    <a:pt x="3040" y="115"/>
                  </a:cubicBezTo>
                  <a:cubicBezTo>
                    <a:pt x="3023" y="94"/>
                    <a:pt x="3002" y="73"/>
                    <a:pt x="2974" y="58"/>
                  </a:cubicBezTo>
                  <a:cubicBezTo>
                    <a:pt x="2911" y="19"/>
                    <a:pt x="2842" y="0"/>
                    <a:pt x="2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3670016" y="1505736"/>
              <a:ext cx="116945" cy="245856"/>
            </a:xfrm>
            <a:custGeom>
              <a:rect b="b" l="l" r="r" t="t"/>
              <a:pathLst>
                <a:path extrusionOk="0" h="5979" w="2844">
                  <a:moveTo>
                    <a:pt x="1283" y="911"/>
                  </a:moveTo>
                  <a:cubicBezTo>
                    <a:pt x="1522" y="1080"/>
                    <a:pt x="1845" y="1325"/>
                    <a:pt x="1908" y="1680"/>
                  </a:cubicBezTo>
                  <a:cubicBezTo>
                    <a:pt x="1937" y="1828"/>
                    <a:pt x="1958" y="1976"/>
                    <a:pt x="1982" y="2123"/>
                  </a:cubicBezTo>
                  <a:lnTo>
                    <a:pt x="1996" y="2225"/>
                  </a:lnTo>
                  <a:cubicBezTo>
                    <a:pt x="2028" y="2439"/>
                    <a:pt x="2003" y="2671"/>
                    <a:pt x="1979" y="2897"/>
                  </a:cubicBezTo>
                  <a:lnTo>
                    <a:pt x="1971" y="2970"/>
                  </a:lnTo>
                  <a:cubicBezTo>
                    <a:pt x="1919" y="3511"/>
                    <a:pt x="1806" y="4126"/>
                    <a:pt x="1410" y="4594"/>
                  </a:cubicBezTo>
                  <a:cubicBezTo>
                    <a:pt x="1275" y="4752"/>
                    <a:pt x="1114" y="4885"/>
                    <a:pt x="928" y="4994"/>
                  </a:cubicBezTo>
                  <a:cubicBezTo>
                    <a:pt x="917" y="5002"/>
                    <a:pt x="907" y="5008"/>
                    <a:pt x="896" y="5012"/>
                  </a:cubicBezTo>
                  <a:cubicBezTo>
                    <a:pt x="910" y="4917"/>
                    <a:pt x="925" y="4822"/>
                    <a:pt x="935" y="4728"/>
                  </a:cubicBezTo>
                  <a:lnTo>
                    <a:pt x="963" y="4534"/>
                  </a:lnTo>
                  <a:cubicBezTo>
                    <a:pt x="1016" y="4158"/>
                    <a:pt x="1051" y="3849"/>
                    <a:pt x="1082" y="3560"/>
                  </a:cubicBezTo>
                  <a:cubicBezTo>
                    <a:pt x="1152" y="2861"/>
                    <a:pt x="1205" y="2218"/>
                    <a:pt x="1237" y="1596"/>
                  </a:cubicBezTo>
                  <a:cubicBezTo>
                    <a:pt x="1241" y="1523"/>
                    <a:pt x="1244" y="1456"/>
                    <a:pt x="1244" y="1389"/>
                  </a:cubicBezTo>
                  <a:cubicBezTo>
                    <a:pt x="1248" y="1301"/>
                    <a:pt x="1248" y="1216"/>
                    <a:pt x="1254" y="1119"/>
                  </a:cubicBezTo>
                  <a:lnTo>
                    <a:pt x="1258" y="1080"/>
                  </a:lnTo>
                  <a:cubicBezTo>
                    <a:pt x="1262" y="1041"/>
                    <a:pt x="1269" y="957"/>
                    <a:pt x="1283" y="911"/>
                  </a:cubicBezTo>
                  <a:close/>
                  <a:moveTo>
                    <a:pt x="886" y="5104"/>
                  </a:moveTo>
                  <a:lnTo>
                    <a:pt x="889" y="5114"/>
                  </a:lnTo>
                  <a:lnTo>
                    <a:pt x="886" y="5111"/>
                  </a:lnTo>
                  <a:lnTo>
                    <a:pt x="886" y="5104"/>
                  </a:lnTo>
                  <a:close/>
                  <a:moveTo>
                    <a:pt x="1021" y="0"/>
                  </a:moveTo>
                  <a:cubicBezTo>
                    <a:pt x="994" y="0"/>
                    <a:pt x="966" y="4"/>
                    <a:pt x="938" y="11"/>
                  </a:cubicBezTo>
                  <a:cubicBezTo>
                    <a:pt x="685" y="81"/>
                    <a:pt x="657" y="376"/>
                    <a:pt x="636" y="574"/>
                  </a:cubicBezTo>
                  <a:lnTo>
                    <a:pt x="629" y="640"/>
                  </a:lnTo>
                  <a:cubicBezTo>
                    <a:pt x="612" y="809"/>
                    <a:pt x="591" y="978"/>
                    <a:pt x="573" y="1150"/>
                  </a:cubicBezTo>
                  <a:cubicBezTo>
                    <a:pt x="555" y="1283"/>
                    <a:pt x="541" y="1421"/>
                    <a:pt x="527" y="1554"/>
                  </a:cubicBezTo>
                  <a:cubicBezTo>
                    <a:pt x="506" y="1761"/>
                    <a:pt x="485" y="1969"/>
                    <a:pt x="457" y="2176"/>
                  </a:cubicBezTo>
                  <a:lnTo>
                    <a:pt x="450" y="2246"/>
                  </a:lnTo>
                  <a:cubicBezTo>
                    <a:pt x="411" y="2563"/>
                    <a:pt x="369" y="2875"/>
                    <a:pt x="327" y="3188"/>
                  </a:cubicBezTo>
                  <a:cubicBezTo>
                    <a:pt x="302" y="3360"/>
                    <a:pt x="281" y="3533"/>
                    <a:pt x="257" y="3708"/>
                  </a:cubicBezTo>
                  <a:cubicBezTo>
                    <a:pt x="242" y="3824"/>
                    <a:pt x="221" y="3944"/>
                    <a:pt x="204" y="4060"/>
                  </a:cubicBezTo>
                  <a:lnTo>
                    <a:pt x="179" y="4207"/>
                  </a:lnTo>
                  <a:cubicBezTo>
                    <a:pt x="140" y="4446"/>
                    <a:pt x="106" y="4685"/>
                    <a:pt x="70" y="4921"/>
                  </a:cubicBezTo>
                  <a:cubicBezTo>
                    <a:pt x="49" y="5068"/>
                    <a:pt x="25" y="5213"/>
                    <a:pt x="7" y="5360"/>
                  </a:cubicBezTo>
                  <a:cubicBezTo>
                    <a:pt x="0" y="5423"/>
                    <a:pt x="7" y="5490"/>
                    <a:pt x="28" y="5557"/>
                  </a:cubicBezTo>
                  <a:cubicBezTo>
                    <a:pt x="28" y="5574"/>
                    <a:pt x="28" y="5592"/>
                    <a:pt x="31" y="5610"/>
                  </a:cubicBezTo>
                  <a:cubicBezTo>
                    <a:pt x="60" y="5824"/>
                    <a:pt x="236" y="5978"/>
                    <a:pt x="446" y="5978"/>
                  </a:cubicBezTo>
                  <a:lnTo>
                    <a:pt x="478" y="5978"/>
                  </a:lnTo>
                  <a:cubicBezTo>
                    <a:pt x="815" y="5954"/>
                    <a:pt x="1163" y="5838"/>
                    <a:pt x="1486" y="5638"/>
                  </a:cubicBezTo>
                  <a:cubicBezTo>
                    <a:pt x="1768" y="5466"/>
                    <a:pt x="1926" y="5247"/>
                    <a:pt x="2094" y="5019"/>
                  </a:cubicBezTo>
                  <a:lnTo>
                    <a:pt x="2179" y="4903"/>
                  </a:lnTo>
                  <a:cubicBezTo>
                    <a:pt x="2369" y="4647"/>
                    <a:pt x="2523" y="4355"/>
                    <a:pt x="2636" y="4032"/>
                  </a:cubicBezTo>
                  <a:cubicBezTo>
                    <a:pt x="2776" y="3617"/>
                    <a:pt x="2843" y="3209"/>
                    <a:pt x="2826" y="2816"/>
                  </a:cubicBezTo>
                  <a:cubicBezTo>
                    <a:pt x="2843" y="2527"/>
                    <a:pt x="2826" y="2264"/>
                    <a:pt x="2766" y="2011"/>
                  </a:cubicBezTo>
                  <a:cubicBezTo>
                    <a:pt x="2699" y="1733"/>
                    <a:pt x="2594" y="1470"/>
                    <a:pt x="2446" y="1238"/>
                  </a:cubicBezTo>
                  <a:cubicBezTo>
                    <a:pt x="2351" y="1083"/>
                    <a:pt x="2270" y="963"/>
                    <a:pt x="2182" y="855"/>
                  </a:cubicBezTo>
                  <a:cubicBezTo>
                    <a:pt x="2182" y="851"/>
                    <a:pt x="2175" y="840"/>
                    <a:pt x="2172" y="837"/>
                  </a:cubicBezTo>
                  <a:cubicBezTo>
                    <a:pt x="2028" y="634"/>
                    <a:pt x="1856" y="468"/>
                    <a:pt x="1663" y="345"/>
                  </a:cubicBezTo>
                  <a:cubicBezTo>
                    <a:pt x="1645" y="334"/>
                    <a:pt x="1599" y="306"/>
                    <a:pt x="1550" y="282"/>
                  </a:cubicBezTo>
                  <a:cubicBezTo>
                    <a:pt x="1497" y="243"/>
                    <a:pt x="1434" y="208"/>
                    <a:pt x="1346" y="166"/>
                  </a:cubicBezTo>
                  <a:cubicBezTo>
                    <a:pt x="1329" y="155"/>
                    <a:pt x="1308" y="145"/>
                    <a:pt x="1286" y="134"/>
                  </a:cubicBezTo>
                  <a:cubicBezTo>
                    <a:pt x="1265" y="110"/>
                    <a:pt x="1244" y="89"/>
                    <a:pt x="1212" y="64"/>
                  </a:cubicBezTo>
                  <a:cubicBezTo>
                    <a:pt x="1199" y="53"/>
                    <a:pt x="1184" y="43"/>
                    <a:pt x="1167" y="32"/>
                  </a:cubicBezTo>
                  <a:cubicBezTo>
                    <a:pt x="1160" y="26"/>
                    <a:pt x="1146" y="22"/>
                    <a:pt x="1135" y="22"/>
                  </a:cubicBezTo>
                  <a:cubicBezTo>
                    <a:pt x="1099" y="7"/>
                    <a:pt x="1060" y="0"/>
                    <a:pt x="1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3881821" y="1572226"/>
              <a:ext cx="173732" cy="257247"/>
            </a:xfrm>
            <a:custGeom>
              <a:rect b="b" l="l" r="r" t="t"/>
              <a:pathLst>
                <a:path extrusionOk="0" h="6256" w="4225">
                  <a:moveTo>
                    <a:pt x="1438" y="0"/>
                  </a:moveTo>
                  <a:cubicBezTo>
                    <a:pt x="1405" y="0"/>
                    <a:pt x="1372" y="5"/>
                    <a:pt x="1340" y="14"/>
                  </a:cubicBezTo>
                  <a:cubicBezTo>
                    <a:pt x="1235" y="42"/>
                    <a:pt x="1139" y="116"/>
                    <a:pt x="1083" y="214"/>
                  </a:cubicBezTo>
                  <a:cubicBezTo>
                    <a:pt x="1034" y="303"/>
                    <a:pt x="1024" y="397"/>
                    <a:pt x="1048" y="488"/>
                  </a:cubicBezTo>
                  <a:cubicBezTo>
                    <a:pt x="1062" y="531"/>
                    <a:pt x="1073" y="573"/>
                    <a:pt x="1080" y="615"/>
                  </a:cubicBezTo>
                  <a:lnTo>
                    <a:pt x="1062" y="886"/>
                  </a:lnTo>
                  <a:cubicBezTo>
                    <a:pt x="1062" y="889"/>
                    <a:pt x="1058" y="928"/>
                    <a:pt x="1058" y="928"/>
                  </a:cubicBezTo>
                  <a:lnTo>
                    <a:pt x="1062" y="928"/>
                  </a:lnTo>
                  <a:cubicBezTo>
                    <a:pt x="1058" y="942"/>
                    <a:pt x="1055" y="957"/>
                    <a:pt x="1052" y="970"/>
                  </a:cubicBezTo>
                  <a:cubicBezTo>
                    <a:pt x="1048" y="991"/>
                    <a:pt x="1045" y="1009"/>
                    <a:pt x="1045" y="1030"/>
                  </a:cubicBezTo>
                  <a:cubicBezTo>
                    <a:pt x="1024" y="1202"/>
                    <a:pt x="1031" y="1726"/>
                    <a:pt x="1037" y="1894"/>
                  </a:cubicBezTo>
                  <a:lnTo>
                    <a:pt x="1041" y="1993"/>
                  </a:lnTo>
                  <a:cubicBezTo>
                    <a:pt x="1055" y="2418"/>
                    <a:pt x="1091" y="2837"/>
                    <a:pt x="1139" y="3283"/>
                  </a:cubicBezTo>
                  <a:cubicBezTo>
                    <a:pt x="1143" y="3307"/>
                    <a:pt x="1150" y="3328"/>
                    <a:pt x="1161" y="3353"/>
                  </a:cubicBezTo>
                  <a:cubicBezTo>
                    <a:pt x="1154" y="3360"/>
                    <a:pt x="1150" y="3367"/>
                    <a:pt x="1146" y="3374"/>
                  </a:cubicBezTo>
                  <a:cubicBezTo>
                    <a:pt x="1076" y="3483"/>
                    <a:pt x="1016" y="3588"/>
                    <a:pt x="961" y="3690"/>
                  </a:cubicBezTo>
                  <a:cubicBezTo>
                    <a:pt x="848" y="3901"/>
                    <a:pt x="739" y="4119"/>
                    <a:pt x="630" y="4334"/>
                  </a:cubicBezTo>
                  <a:lnTo>
                    <a:pt x="619" y="4358"/>
                  </a:lnTo>
                  <a:cubicBezTo>
                    <a:pt x="353" y="4885"/>
                    <a:pt x="166" y="5352"/>
                    <a:pt x="50" y="5781"/>
                  </a:cubicBezTo>
                  <a:cubicBezTo>
                    <a:pt x="1" y="5961"/>
                    <a:pt x="89" y="6147"/>
                    <a:pt x="254" y="6220"/>
                  </a:cubicBezTo>
                  <a:cubicBezTo>
                    <a:pt x="299" y="6245"/>
                    <a:pt x="356" y="6256"/>
                    <a:pt x="412" y="6256"/>
                  </a:cubicBezTo>
                  <a:cubicBezTo>
                    <a:pt x="531" y="6256"/>
                    <a:pt x="658" y="6199"/>
                    <a:pt x="724" y="6080"/>
                  </a:cubicBezTo>
                  <a:cubicBezTo>
                    <a:pt x="988" y="5588"/>
                    <a:pt x="1227" y="5131"/>
                    <a:pt x="1456" y="4681"/>
                  </a:cubicBezTo>
                  <a:lnTo>
                    <a:pt x="1603" y="4393"/>
                  </a:lnTo>
                  <a:cubicBezTo>
                    <a:pt x="1670" y="4256"/>
                    <a:pt x="1741" y="4119"/>
                    <a:pt x="1811" y="3982"/>
                  </a:cubicBezTo>
                  <a:cubicBezTo>
                    <a:pt x="1867" y="3870"/>
                    <a:pt x="1923" y="3757"/>
                    <a:pt x="1983" y="3645"/>
                  </a:cubicBezTo>
                  <a:cubicBezTo>
                    <a:pt x="2043" y="3609"/>
                    <a:pt x="2103" y="3575"/>
                    <a:pt x="2158" y="3539"/>
                  </a:cubicBezTo>
                  <a:lnTo>
                    <a:pt x="2184" y="3525"/>
                  </a:lnTo>
                  <a:cubicBezTo>
                    <a:pt x="2281" y="3466"/>
                    <a:pt x="2380" y="3402"/>
                    <a:pt x="2475" y="3339"/>
                  </a:cubicBezTo>
                  <a:cubicBezTo>
                    <a:pt x="2672" y="3208"/>
                    <a:pt x="2875" y="3068"/>
                    <a:pt x="3100" y="2907"/>
                  </a:cubicBezTo>
                  <a:cubicBezTo>
                    <a:pt x="3301" y="2762"/>
                    <a:pt x="3480" y="2626"/>
                    <a:pt x="3652" y="2488"/>
                  </a:cubicBezTo>
                  <a:lnTo>
                    <a:pt x="3673" y="2475"/>
                  </a:lnTo>
                  <a:cubicBezTo>
                    <a:pt x="3757" y="2407"/>
                    <a:pt x="3845" y="2341"/>
                    <a:pt x="3923" y="2264"/>
                  </a:cubicBezTo>
                  <a:cubicBezTo>
                    <a:pt x="3986" y="2201"/>
                    <a:pt x="4039" y="2144"/>
                    <a:pt x="4077" y="2091"/>
                  </a:cubicBezTo>
                  <a:cubicBezTo>
                    <a:pt x="4095" y="2063"/>
                    <a:pt x="4112" y="2039"/>
                    <a:pt x="4127" y="2011"/>
                  </a:cubicBezTo>
                  <a:cubicBezTo>
                    <a:pt x="4158" y="1958"/>
                    <a:pt x="4176" y="1922"/>
                    <a:pt x="4182" y="1898"/>
                  </a:cubicBezTo>
                  <a:cubicBezTo>
                    <a:pt x="4225" y="1796"/>
                    <a:pt x="4221" y="1684"/>
                    <a:pt x="4169" y="1592"/>
                  </a:cubicBezTo>
                  <a:cubicBezTo>
                    <a:pt x="4116" y="1501"/>
                    <a:pt x="4021" y="1445"/>
                    <a:pt x="3908" y="1434"/>
                  </a:cubicBezTo>
                  <a:cubicBezTo>
                    <a:pt x="3893" y="1433"/>
                    <a:pt x="3879" y="1432"/>
                    <a:pt x="3864" y="1432"/>
                  </a:cubicBezTo>
                  <a:cubicBezTo>
                    <a:pt x="3629" y="1432"/>
                    <a:pt x="3416" y="1561"/>
                    <a:pt x="3224" y="1673"/>
                  </a:cubicBezTo>
                  <a:lnTo>
                    <a:pt x="3154" y="1716"/>
                  </a:lnTo>
                  <a:cubicBezTo>
                    <a:pt x="2928" y="1846"/>
                    <a:pt x="2703" y="1990"/>
                    <a:pt x="2468" y="2154"/>
                  </a:cubicBezTo>
                  <a:cubicBezTo>
                    <a:pt x="2302" y="2271"/>
                    <a:pt x="2134" y="2400"/>
                    <a:pt x="1962" y="2551"/>
                  </a:cubicBezTo>
                  <a:cubicBezTo>
                    <a:pt x="1965" y="2369"/>
                    <a:pt x="1962" y="2175"/>
                    <a:pt x="1952" y="1972"/>
                  </a:cubicBezTo>
                  <a:cubicBezTo>
                    <a:pt x="1944" y="1856"/>
                    <a:pt x="1934" y="1740"/>
                    <a:pt x="1926" y="1624"/>
                  </a:cubicBezTo>
                  <a:cubicBezTo>
                    <a:pt x="1920" y="1533"/>
                    <a:pt x="1913" y="1097"/>
                    <a:pt x="1905" y="1002"/>
                  </a:cubicBezTo>
                  <a:cubicBezTo>
                    <a:pt x="1892" y="798"/>
                    <a:pt x="1877" y="545"/>
                    <a:pt x="1818" y="310"/>
                  </a:cubicBezTo>
                  <a:cubicBezTo>
                    <a:pt x="1790" y="204"/>
                    <a:pt x="1720" y="109"/>
                    <a:pt x="1624" y="53"/>
                  </a:cubicBezTo>
                  <a:cubicBezTo>
                    <a:pt x="1566" y="18"/>
                    <a:pt x="1502" y="0"/>
                    <a:pt x="14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4"/>
            <p:cNvSpPr/>
            <p:nvPr/>
          </p:nvSpPr>
          <p:spPr>
            <a:xfrm>
              <a:off x="3267705" y="1769516"/>
              <a:ext cx="660881" cy="158353"/>
            </a:xfrm>
            <a:custGeom>
              <a:rect b="b" l="l" r="r" t="t"/>
              <a:pathLst>
                <a:path extrusionOk="0" h="3851" w="16072">
                  <a:moveTo>
                    <a:pt x="7302" y="1"/>
                  </a:moveTo>
                  <a:cubicBezTo>
                    <a:pt x="6671" y="1"/>
                    <a:pt x="6046" y="65"/>
                    <a:pt x="5420" y="157"/>
                  </a:cubicBezTo>
                  <a:cubicBezTo>
                    <a:pt x="4779" y="252"/>
                    <a:pt x="4147" y="414"/>
                    <a:pt x="3546" y="653"/>
                  </a:cubicBezTo>
                  <a:cubicBezTo>
                    <a:pt x="2836" y="937"/>
                    <a:pt x="2151" y="1257"/>
                    <a:pt x="1537" y="1717"/>
                  </a:cubicBezTo>
                  <a:cubicBezTo>
                    <a:pt x="1178" y="1988"/>
                    <a:pt x="823" y="2266"/>
                    <a:pt x="507" y="2590"/>
                  </a:cubicBezTo>
                  <a:cubicBezTo>
                    <a:pt x="327" y="2772"/>
                    <a:pt x="162" y="2969"/>
                    <a:pt x="1" y="3169"/>
                  </a:cubicBezTo>
                  <a:cubicBezTo>
                    <a:pt x="2980" y="3226"/>
                    <a:pt x="5960" y="3355"/>
                    <a:pt x="8941" y="3492"/>
                  </a:cubicBezTo>
                  <a:cubicBezTo>
                    <a:pt x="8941" y="3489"/>
                    <a:pt x="8937" y="3482"/>
                    <a:pt x="8937" y="3475"/>
                  </a:cubicBezTo>
                  <a:lnTo>
                    <a:pt x="8937" y="3475"/>
                  </a:lnTo>
                  <a:cubicBezTo>
                    <a:pt x="8965" y="3482"/>
                    <a:pt x="8993" y="3489"/>
                    <a:pt x="9022" y="3496"/>
                  </a:cubicBezTo>
                  <a:cubicBezTo>
                    <a:pt x="9788" y="3531"/>
                    <a:pt x="10550" y="3570"/>
                    <a:pt x="11316" y="3605"/>
                  </a:cubicBezTo>
                  <a:cubicBezTo>
                    <a:pt x="12902" y="3678"/>
                    <a:pt x="14486" y="3763"/>
                    <a:pt x="16071" y="3850"/>
                  </a:cubicBezTo>
                  <a:cubicBezTo>
                    <a:pt x="15343" y="3053"/>
                    <a:pt x="14500" y="2353"/>
                    <a:pt x="13569" y="1784"/>
                  </a:cubicBezTo>
                  <a:cubicBezTo>
                    <a:pt x="12441" y="1093"/>
                    <a:pt x="11165" y="572"/>
                    <a:pt x="9865" y="298"/>
                  </a:cubicBezTo>
                  <a:cubicBezTo>
                    <a:pt x="9155" y="150"/>
                    <a:pt x="8427" y="45"/>
                    <a:pt x="7704" y="10"/>
                  </a:cubicBezTo>
                  <a:cubicBezTo>
                    <a:pt x="7569" y="4"/>
                    <a:pt x="7436" y="1"/>
                    <a:pt x="73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4"/>
            <p:cNvSpPr/>
            <p:nvPr/>
          </p:nvSpPr>
          <p:spPr>
            <a:xfrm>
              <a:off x="3191264" y="1899823"/>
              <a:ext cx="452649" cy="153378"/>
            </a:xfrm>
            <a:custGeom>
              <a:rect b="b" l="l" r="r" t="t"/>
              <a:pathLst>
                <a:path extrusionOk="0" h="3730" w="11008">
                  <a:moveTo>
                    <a:pt x="1860" y="0"/>
                  </a:moveTo>
                  <a:cubicBezTo>
                    <a:pt x="1737" y="154"/>
                    <a:pt x="1613" y="316"/>
                    <a:pt x="1494" y="475"/>
                  </a:cubicBezTo>
                  <a:cubicBezTo>
                    <a:pt x="1104" y="998"/>
                    <a:pt x="777" y="1567"/>
                    <a:pt x="503" y="2157"/>
                  </a:cubicBezTo>
                  <a:cubicBezTo>
                    <a:pt x="317" y="2555"/>
                    <a:pt x="148" y="2959"/>
                    <a:pt x="1" y="3370"/>
                  </a:cubicBezTo>
                  <a:cubicBezTo>
                    <a:pt x="489" y="3412"/>
                    <a:pt x="981" y="3455"/>
                    <a:pt x="1469" y="3490"/>
                  </a:cubicBezTo>
                  <a:cubicBezTo>
                    <a:pt x="1688" y="3504"/>
                    <a:pt x="1902" y="3515"/>
                    <a:pt x="2119" y="3528"/>
                  </a:cubicBezTo>
                  <a:cubicBezTo>
                    <a:pt x="2608" y="3549"/>
                    <a:pt x="3096" y="3567"/>
                    <a:pt x="3585" y="3588"/>
                  </a:cubicBezTo>
                  <a:cubicBezTo>
                    <a:pt x="3817" y="3114"/>
                    <a:pt x="4080" y="2657"/>
                    <a:pt x="4390" y="2228"/>
                  </a:cubicBezTo>
                  <a:cubicBezTo>
                    <a:pt x="4656" y="1901"/>
                    <a:pt x="4948" y="1603"/>
                    <a:pt x="5268" y="1332"/>
                  </a:cubicBezTo>
                  <a:cubicBezTo>
                    <a:pt x="5644" y="1065"/>
                    <a:pt x="6041" y="840"/>
                    <a:pt x="6463" y="650"/>
                  </a:cubicBezTo>
                  <a:cubicBezTo>
                    <a:pt x="6927" y="471"/>
                    <a:pt x="7405" y="341"/>
                    <a:pt x="7893" y="246"/>
                  </a:cubicBezTo>
                  <a:cubicBezTo>
                    <a:pt x="8013" y="1403"/>
                    <a:pt x="8072" y="2566"/>
                    <a:pt x="8114" y="3729"/>
                  </a:cubicBezTo>
                  <a:cubicBezTo>
                    <a:pt x="8274" y="3729"/>
                    <a:pt x="8433" y="3730"/>
                    <a:pt x="8593" y="3730"/>
                  </a:cubicBezTo>
                  <a:cubicBezTo>
                    <a:pt x="9397" y="3730"/>
                    <a:pt x="10204" y="3722"/>
                    <a:pt x="11007" y="3708"/>
                  </a:cubicBezTo>
                  <a:cubicBezTo>
                    <a:pt x="10993" y="3385"/>
                    <a:pt x="10975" y="3061"/>
                    <a:pt x="10958" y="2738"/>
                  </a:cubicBezTo>
                  <a:cubicBezTo>
                    <a:pt x="10915" y="1933"/>
                    <a:pt x="10856" y="1129"/>
                    <a:pt x="10800" y="323"/>
                  </a:cubicBezTo>
                  <a:cubicBezTo>
                    <a:pt x="7819" y="186"/>
                    <a:pt x="4839" y="57"/>
                    <a:pt x="18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a:off x="3638642" y="1913269"/>
              <a:ext cx="369093" cy="134956"/>
            </a:xfrm>
            <a:custGeom>
              <a:rect b="b" l="l" r="r" t="t"/>
              <a:pathLst>
                <a:path extrusionOk="0" h="3282" w="8976">
                  <a:moveTo>
                    <a:pt x="1" y="0"/>
                  </a:moveTo>
                  <a:cubicBezTo>
                    <a:pt x="486" y="116"/>
                    <a:pt x="963" y="267"/>
                    <a:pt x="1427" y="450"/>
                  </a:cubicBezTo>
                  <a:cubicBezTo>
                    <a:pt x="2092" y="748"/>
                    <a:pt x="2724" y="1114"/>
                    <a:pt x="3315" y="1543"/>
                  </a:cubicBezTo>
                  <a:cubicBezTo>
                    <a:pt x="3834" y="1961"/>
                    <a:pt x="4306" y="2425"/>
                    <a:pt x="4727" y="2941"/>
                  </a:cubicBezTo>
                  <a:cubicBezTo>
                    <a:pt x="4804" y="3043"/>
                    <a:pt x="4875" y="3149"/>
                    <a:pt x="4945" y="3258"/>
                  </a:cubicBezTo>
                  <a:cubicBezTo>
                    <a:pt x="5511" y="3246"/>
                    <a:pt x="6078" y="3239"/>
                    <a:pt x="6645" y="3239"/>
                  </a:cubicBezTo>
                  <a:cubicBezTo>
                    <a:pt x="7422" y="3239"/>
                    <a:pt x="8200" y="3252"/>
                    <a:pt x="8976" y="3282"/>
                  </a:cubicBezTo>
                  <a:cubicBezTo>
                    <a:pt x="8498" y="2207"/>
                    <a:pt x="7845" y="1219"/>
                    <a:pt x="7050" y="354"/>
                  </a:cubicBezTo>
                  <a:cubicBezTo>
                    <a:pt x="5465" y="267"/>
                    <a:pt x="3881" y="182"/>
                    <a:pt x="2295" y="109"/>
                  </a:cubicBezTo>
                  <a:cubicBezTo>
                    <a:pt x="1529" y="74"/>
                    <a:pt x="767" y="35"/>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a:off x="3163097" y="2038395"/>
              <a:ext cx="175171" cy="136025"/>
            </a:xfrm>
            <a:custGeom>
              <a:rect b="b" l="l" r="r" t="t"/>
              <a:pathLst>
                <a:path extrusionOk="0" h="3308" w="4260">
                  <a:moveTo>
                    <a:pt x="686" y="0"/>
                  </a:moveTo>
                  <a:cubicBezTo>
                    <a:pt x="412" y="756"/>
                    <a:pt x="208" y="1533"/>
                    <a:pt x="95" y="2334"/>
                  </a:cubicBezTo>
                  <a:cubicBezTo>
                    <a:pt x="60" y="2583"/>
                    <a:pt x="28" y="2829"/>
                    <a:pt x="0" y="3079"/>
                  </a:cubicBezTo>
                  <a:cubicBezTo>
                    <a:pt x="731" y="3128"/>
                    <a:pt x="1458" y="3170"/>
                    <a:pt x="2190" y="3215"/>
                  </a:cubicBezTo>
                  <a:cubicBezTo>
                    <a:pt x="2600" y="3236"/>
                    <a:pt x="3012" y="3272"/>
                    <a:pt x="3423" y="3307"/>
                  </a:cubicBezTo>
                  <a:cubicBezTo>
                    <a:pt x="3434" y="3188"/>
                    <a:pt x="3444" y="3068"/>
                    <a:pt x="3458" y="2946"/>
                  </a:cubicBezTo>
                  <a:cubicBezTo>
                    <a:pt x="3588" y="2123"/>
                    <a:pt x="3806" y="1318"/>
                    <a:pt x="4115" y="542"/>
                  </a:cubicBezTo>
                  <a:cubicBezTo>
                    <a:pt x="4161" y="440"/>
                    <a:pt x="4210" y="341"/>
                    <a:pt x="4259" y="242"/>
                  </a:cubicBezTo>
                  <a:cubicBezTo>
                    <a:pt x="3774" y="218"/>
                    <a:pt x="3289" y="190"/>
                    <a:pt x="2804" y="158"/>
                  </a:cubicBezTo>
                  <a:cubicBezTo>
                    <a:pt x="2587" y="145"/>
                    <a:pt x="2373" y="134"/>
                    <a:pt x="2154" y="120"/>
                  </a:cubicBezTo>
                  <a:cubicBezTo>
                    <a:pt x="1666" y="85"/>
                    <a:pt x="1174" y="42"/>
                    <a:pt x="6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4"/>
            <p:cNvSpPr/>
            <p:nvPr/>
          </p:nvSpPr>
          <p:spPr>
            <a:xfrm>
              <a:off x="3443572" y="2052252"/>
              <a:ext cx="294378" cy="139273"/>
            </a:xfrm>
            <a:custGeom>
              <a:rect b="b" l="l" r="r" t="t"/>
              <a:pathLst>
                <a:path extrusionOk="0" h="3387" w="7159">
                  <a:moveTo>
                    <a:pt x="4871" y="1"/>
                  </a:moveTo>
                  <a:cubicBezTo>
                    <a:pt x="4068" y="15"/>
                    <a:pt x="3261" y="23"/>
                    <a:pt x="2457" y="23"/>
                  </a:cubicBezTo>
                  <a:cubicBezTo>
                    <a:pt x="2297" y="23"/>
                    <a:pt x="2138" y="22"/>
                    <a:pt x="1978" y="22"/>
                  </a:cubicBezTo>
                  <a:lnTo>
                    <a:pt x="1978" y="22"/>
                  </a:lnTo>
                  <a:cubicBezTo>
                    <a:pt x="1996" y="500"/>
                    <a:pt x="2010" y="981"/>
                    <a:pt x="2025" y="1459"/>
                  </a:cubicBezTo>
                  <a:cubicBezTo>
                    <a:pt x="1649" y="1786"/>
                    <a:pt x="1283" y="2127"/>
                    <a:pt x="911" y="2457"/>
                  </a:cubicBezTo>
                  <a:cubicBezTo>
                    <a:pt x="604" y="2731"/>
                    <a:pt x="303" y="3005"/>
                    <a:pt x="1" y="3279"/>
                  </a:cubicBezTo>
                  <a:cubicBezTo>
                    <a:pt x="270" y="3304"/>
                    <a:pt x="545" y="3321"/>
                    <a:pt x="815" y="3339"/>
                  </a:cubicBezTo>
                  <a:cubicBezTo>
                    <a:pt x="1387" y="3372"/>
                    <a:pt x="1958" y="3386"/>
                    <a:pt x="2529" y="3386"/>
                  </a:cubicBezTo>
                  <a:cubicBezTo>
                    <a:pt x="3905" y="3386"/>
                    <a:pt x="5281" y="3303"/>
                    <a:pt x="6656" y="3199"/>
                  </a:cubicBezTo>
                  <a:cubicBezTo>
                    <a:pt x="6825" y="3185"/>
                    <a:pt x="6990" y="3174"/>
                    <a:pt x="7159" y="3160"/>
                  </a:cubicBezTo>
                  <a:cubicBezTo>
                    <a:pt x="7039" y="3047"/>
                    <a:pt x="6917" y="2935"/>
                    <a:pt x="6793" y="2826"/>
                  </a:cubicBezTo>
                  <a:cubicBezTo>
                    <a:pt x="6287" y="2383"/>
                    <a:pt x="5760" y="1955"/>
                    <a:pt x="5285" y="1480"/>
                  </a:cubicBezTo>
                  <a:cubicBezTo>
                    <a:pt x="5167" y="1360"/>
                    <a:pt x="5047" y="1245"/>
                    <a:pt x="4920" y="1139"/>
                  </a:cubicBezTo>
                  <a:cubicBezTo>
                    <a:pt x="4906" y="760"/>
                    <a:pt x="4888" y="380"/>
                    <a:pt x="4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4"/>
            <p:cNvSpPr/>
            <p:nvPr/>
          </p:nvSpPr>
          <p:spPr>
            <a:xfrm>
              <a:off x="3841935" y="2046454"/>
              <a:ext cx="199596" cy="125498"/>
            </a:xfrm>
            <a:custGeom>
              <a:rect b="b" l="l" r="r" t="t"/>
              <a:pathLst>
                <a:path extrusionOk="0" h="3052" w="4854">
                  <a:moveTo>
                    <a:pt x="1701" y="0"/>
                  </a:moveTo>
                  <a:cubicBezTo>
                    <a:pt x="1134" y="0"/>
                    <a:pt x="567" y="7"/>
                    <a:pt x="1" y="19"/>
                  </a:cubicBezTo>
                  <a:cubicBezTo>
                    <a:pt x="278" y="433"/>
                    <a:pt x="521" y="869"/>
                    <a:pt x="725" y="1326"/>
                  </a:cubicBezTo>
                  <a:cubicBezTo>
                    <a:pt x="935" y="1881"/>
                    <a:pt x="1094" y="2458"/>
                    <a:pt x="1196" y="3045"/>
                  </a:cubicBezTo>
                  <a:cubicBezTo>
                    <a:pt x="1716" y="3019"/>
                    <a:pt x="2239" y="3003"/>
                    <a:pt x="2760" y="2995"/>
                  </a:cubicBezTo>
                  <a:cubicBezTo>
                    <a:pt x="2855" y="2994"/>
                    <a:pt x="2951" y="2994"/>
                    <a:pt x="3046" y="2994"/>
                  </a:cubicBezTo>
                  <a:cubicBezTo>
                    <a:pt x="3649" y="2994"/>
                    <a:pt x="4250" y="3012"/>
                    <a:pt x="4854" y="3051"/>
                  </a:cubicBezTo>
                  <a:cubicBezTo>
                    <a:pt x="4794" y="2563"/>
                    <a:pt x="4706" y="2082"/>
                    <a:pt x="4580" y="1607"/>
                  </a:cubicBezTo>
                  <a:cubicBezTo>
                    <a:pt x="4440" y="1069"/>
                    <a:pt x="4257" y="546"/>
                    <a:pt x="4032" y="43"/>
                  </a:cubicBezTo>
                  <a:cubicBezTo>
                    <a:pt x="3256" y="13"/>
                    <a:pt x="2478" y="0"/>
                    <a:pt x="17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4"/>
            <p:cNvSpPr/>
            <p:nvPr/>
          </p:nvSpPr>
          <p:spPr>
            <a:xfrm>
              <a:off x="3337813" y="2182189"/>
              <a:ext cx="510834" cy="116863"/>
            </a:xfrm>
            <a:custGeom>
              <a:rect b="b" l="l" r="r" t="t"/>
              <a:pathLst>
                <a:path extrusionOk="0" h="2842" w="12423">
                  <a:moveTo>
                    <a:pt x="9731" y="0"/>
                  </a:moveTo>
                  <a:cubicBezTo>
                    <a:pt x="9562" y="14"/>
                    <a:pt x="9397" y="25"/>
                    <a:pt x="9228" y="39"/>
                  </a:cubicBezTo>
                  <a:cubicBezTo>
                    <a:pt x="7853" y="143"/>
                    <a:pt x="6477" y="226"/>
                    <a:pt x="5101" y="226"/>
                  </a:cubicBezTo>
                  <a:cubicBezTo>
                    <a:pt x="4530" y="226"/>
                    <a:pt x="3959" y="212"/>
                    <a:pt x="3387" y="179"/>
                  </a:cubicBezTo>
                  <a:cubicBezTo>
                    <a:pt x="3117" y="161"/>
                    <a:pt x="2842" y="144"/>
                    <a:pt x="2573" y="119"/>
                  </a:cubicBezTo>
                  <a:cubicBezTo>
                    <a:pt x="1880" y="748"/>
                    <a:pt x="1194" y="1381"/>
                    <a:pt x="510" y="2013"/>
                  </a:cubicBezTo>
                  <a:cubicBezTo>
                    <a:pt x="338" y="2172"/>
                    <a:pt x="165" y="2326"/>
                    <a:pt x="0" y="2488"/>
                  </a:cubicBezTo>
                  <a:cubicBezTo>
                    <a:pt x="586" y="2498"/>
                    <a:pt x="1177" y="2498"/>
                    <a:pt x="1764" y="2548"/>
                  </a:cubicBezTo>
                  <a:cubicBezTo>
                    <a:pt x="2460" y="2604"/>
                    <a:pt x="3152" y="2681"/>
                    <a:pt x="3848" y="2745"/>
                  </a:cubicBezTo>
                  <a:cubicBezTo>
                    <a:pt x="3995" y="2759"/>
                    <a:pt x="4143" y="2772"/>
                    <a:pt x="4291" y="2787"/>
                  </a:cubicBezTo>
                  <a:cubicBezTo>
                    <a:pt x="4431" y="2643"/>
                    <a:pt x="4568" y="2502"/>
                    <a:pt x="4709" y="2358"/>
                  </a:cubicBezTo>
                  <a:cubicBezTo>
                    <a:pt x="4709" y="2411"/>
                    <a:pt x="4712" y="2464"/>
                    <a:pt x="4712" y="2519"/>
                  </a:cubicBezTo>
                  <a:cubicBezTo>
                    <a:pt x="4712" y="2618"/>
                    <a:pt x="4709" y="2720"/>
                    <a:pt x="4709" y="2822"/>
                  </a:cubicBezTo>
                  <a:cubicBezTo>
                    <a:pt x="4871" y="2834"/>
                    <a:pt x="5031" y="2841"/>
                    <a:pt x="5192" y="2841"/>
                  </a:cubicBezTo>
                  <a:cubicBezTo>
                    <a:pt x="5321" y="2841"/>
                    <a:pt x="5450" y="2836"/>
                    <a:pt x="5580" y="2826"/>
                  </a:cubicBezTo>
                  <a:cubicBezTo>
                    <a:pt x="6315" y="2762"/>
                    <a:pt x="7049" y="2699"/>
                    <a:pt x="7784" y="2649"/>
                  </a:cubicBezTo>
                  <a:cubicBezTo>
                    <a:pt x="7776" y="2583"/>
                    <a:pt x="7773" y="2516"/>
                    <a:pt x="7766" y="2449"/>
                  </a:cubicBezTo>
                  <a:cubicBezTo>
                    <a:pt x="7763" y="2417"/>
                    <a:pt x="7763" y="2386"/>
                    <a:pt x="7760" y="2351"/>
                  </a:cubicBezTo>
                  <a:lnTo>
                    <a:pt x="7760" y="2351"/>
                  </a:lnTo>
                  <a:cubicBezTo>
                    <a:pt x="7851" y="2446"/>
                    <a:pt x="7942" y="2540"/>
                    <a:pt x="8034" y="2636"/>
                  </a:cubicBezTo>
                  <a:cubicBezTo>
                    <a:pt x="8258" y="2621"/>
                    <a:pt x="8483" y="2611"/>
                    <a:pt x="8704" y="2604"/>
                  </a:cubicBezTo>
                  <a:cubicBezTo>
                    <a:pt x="9291" y="2581"/>
                    <a:pt x="9879" y="2570"/>
                    <a:pt x="10466" y="2570"/>
                  </a:cubicBezTo>
                  <a:cubicBezTo>
                    <a:pt x="11119" y="2570"/>
                    <a:pt x="11771" y="2583"/>
                    <a:pt x="12423" y="2607"/>
                  </a:cubicBezTo>
                  <a:cubicBezTo>
                    <a:pt x="11881" y="2084"/>
                    <a:pt x="11340" y="1560"/>
                    <a:pt x="10799" y="1037"/>
                  </a:cubicBezTo>
                  <a:cubicBezTo>
                    <a:pt x="10444" y="693"/>
                    <a:pt x="10092" y="341"/>
                    <a:pt x="97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4"/>
            <p:cNvSpPr/>
            <p:nvPr/>
          </p:nvSpPr>
          <p:spPr>
            <a:xfrm>
              <a:off x="3159890" y="2164960"/>
              <a:ext cx="155228" cy="118960"/>
            </a:xfrm>
            <a:custGeom>
              <a:rect b="b" l="l" r="r" t="t"/>
              <a:pathLst>
                <a:path extrusionOk="0" h="2893" w="3775">
                  <a:moveTo>
                    <a:pt x="78" y="1"/>
                  </a:moveTo>
                  <a:cubicBezTo>
                    <a:pt x="33" y="433"/>
                    <a:pt x="0" y="862"/>
                    <a:pt x="5" y="1297"/>
                  </a:cubicBezTo>
                  <a:cubicBezTo>
                    <a:pt x="5" y="1589"/>
                    <a:pt x="22" y="1877"/>
                    <a:pt x="47" y="2166"/>
                  </a:cubicBezTo>
                  <a:cubicBezTo>
                    <a:pt x="47" y="2246"/>
                    <a:pt x="54" y="2324"/>
                    <a:pt x="68" y="2401"/>
                  </a:cubicBezTo>
                  <a:cubicBezTo>
                    <a:pt x="78" y="2513"/>
                    <a:pt x="92" y="2625"/>
                    <a:pt x="106" y="2738"/>
                  </a:cubicBezTo>
                  <a:cubicBezTo>
                    <a:pt x="184" y="2742"/>
                    <a:pt x="258" y="2742"/>
                    <a:pt x="334" y="2745"/>
                  </a:cubicBezTo>
                  <a:cubicBezTo>
                    <a:pt x="1439" y="2770"/>
                    <a:pt x="2538" y="2841"/>
                    <a:pt x="3641" y="2886"/>
                  </a:cubicBezTo>
                  <a:cubicBezTo>
                    <a:pt x="3687" y="2889"/>
                    <a:pt x="3733" y="2889"/>
                    <a:pt x="3775" y="2893"/>
                  </a:cubicBezTo>
                  <a:cubicBezTo>
                    <a:pt x="3733" y="2777"/>
                    <a:pt x="3684" y="2664"/>
                    <a:pt x="3620" y="2573"/>
                  </a:cubicBezTo>
                  <a:cubicBezTo>
                    <a:pt x="3596" y="2538"/>
                    <a:pt x="3571" y="2499"/>
                    <a:pt x="3547" y="2464"/>
                  </a:cubicBezTo>
                  <a:cubicBezTo>
                    <a:pt x="3543" y="2432"/>
                    <a:pt x="3539" y="2405"/>
                    <a:pt x="3533" y="2372"/>
                  </a:cubicBezTo>
                  <a:cubicBezTo>
                    <a:pt x="3455" y="1660"/>
                    <a:pt x="3445" y="943"/>
                    <a:pt x="3501" y="229"/>
                  </a:cubicBezTo>
                  <a:cubicBezTo>
                    <a:pt x="3090" y="194"/>
                    <a:pt x="2678" y="158"/>
                    <a:pt x="2268" y="137"/>
                  </a:cubicBezTo>
                  <a:cubicBezTo>
                    <a:pt x="1536" y="92"/>
                    <a:pt x="809" y="50"/>
                    <a:pt x="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3885563" y="2169524"/>
              <a:ext cx="161190" cy="130762"/>
            </a:xfrm>
            <a:custGeom>
              <a:rect b="b" l="l" r="r" t="t"/>
              <a:pathLst>
                <a:path extrusionOk="0" h="3180" w="3920">
                  <a:moveTo>
                    <a:pt x="1985" y="1"/>
                  </a:moveTo>
                  <a:cubicBezTo>
                    <a:pt x="1890" y="1"/>
                    <a:pt x="1794" y="1"/>
                    <a:pt x="1699" y="2"/>
                  </a:cubicBezTo>
                  <a:cubicBezTo>
                    <a:pt x="1178" y="10"/>
                    <a:pt x="655" y="26"/>
                    <a:pt x="135" y="52"/>
                  </a:cubicBezTo>
                  <a:cubicBezTo>
                    <a:pt x="138" y="80"/>
                    <a:pt x="145" y="104"/>
                    <a:pt x="149" y="132"/>
                  </a:cubicBezTo>
                  <a:cubicBezTo>
                    <a:pt x="223" y="832"/>
                    <a:pt x="223" y="1534"/>
                    <a:pt x="149" y="2234"/>
                  </a:cubicBezTo>
                  <a:cubicBezTo>
                    <a:pt x="111" y="2477"/>
                    <a:pt x="61" y="2715"/>
                    <a:pt x="1" y="2951"/>
                  </a:cubicBezTo>
                  <a:cubicBezTo>
                    <a:pt x="367" y="2968"/>
                    <a:pt x="732" y="2986"/>
                    <a:pt x="1102" y="3007"/>
                  </a:cubicBezTo>
                  <a:cubicBezTo>
                    <a:pt x="1976" y="3059"/>
                    <a:pt x="2852" y="3119"/>
                    <a:pt x="3726" y="3179"/>
                  </a:cubicBezTo>
                  <a:cubicBezTo>
                    <a:pt x="3895" y="2149"/>
                    <a:pt x="3919" y="1095"/>
                    <a:pt x="3793" y="58"/>
                  </a:cubicBezTo>
                  <a:cubicBezTo>
                    <a:pt x="3189" y="19"/>
                    <a:pt x="2588" y="1"/>
                    <a:pt x="19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3530704" y="2291114"/>
              <a:ext cx="136888" cy="130392"/>
            </a:xfrm>
            <a:custGeom>
              <a:rect b="b" l="l" r="r" t="t"/>
              <a:pathLst>
                <a:path extrusionOk="0" h="3171" w="3329">
                  <a:moveTo>
                    <a:pt x="3093" y="0"/>
                  </a:moveTo>
                  <a:cubicBezTo>
                    <a:pt x="2358" y="50"/>
                    <a:pt x="1624" y="113"/>
                    <a:pt x="889" y="177"/>
                  </a:cubicBezTo>
                  <a:cubicBezTo>
                    <a:pt x="759" y="187"/>
                    <a:pt x="630" y="192"/>
                    <a:pt x="501" y="192"/>
                  </a:cubicBezTo>
                  <a:cubicBezTo>
                    <a:pt x="340" y="192"/>
                    <a:pt x="180" y="185"/>
                    <a:pt x="18" y="173"/>
                  </a:cubicBezTo>
                  <a:lnTo>
                    <a:pt x="18" y="173"/>
                  </a:lnTo>
                  <a:cubicBezTo>
                    <a:pt x="7" y="949"/>
                    <a:pt x="0" y="1729"/>
                    <a:pt x="21" y="2503"/>
                  </a:cubicBezTo>
                  <a:cubicBezTo>
                    <a:pt x="28" y="2720"/>
                    <a:pt x="39" y="2939"/>
                    <a:pt x="46" y="3156"/>
                  </a:cubicBezTo>
                  <a:cubicBezTo>
                    <a:pt x="1142" y="3156"/>
                    <a:pt x="2235" y="3156"/>
                    <a:pt x="3328" y="3171"/>
                  </a:cubicBezTo>
                  <a:cubicBezTo>
                    <a:pt x="3322" y="3079"/>
                    <a:pt x="3314" y="2984"/>
                    <a:pt x="3307" y="2889"/>
                  </a:cubicBezTo>
                  <a:cubicBezTo>
                    <a:pt x="3247" y="1927"/>
                    <a:pt x="3166" y="963"/>
                    <a:pt x="3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3164208" y="2277544"/>
              <a:ext cx="350055" cy="143385"/>
            </a:xfrm>
            <a:custGeom>
              <a:rect b="b" l="l" r="r" t="t"/>
              <a:pathLst>
                <a:path extrusionOk="0" h="3487" w="8513">
                  <a:moveTo>
                    <a:pt x="1" y="0"/>
                  </a:moveTo>
                  <a:lnTo>
                    <a:pt x="1" y="0"/>
                  </a:lnTo>
                  <a:cubicBezTo>
                    <a:pt x="22" y="176"/>
                    <a:pt x="47" y="348"/>
                    <a:pt x="72" y="524"/>
                  </a:cubicBezTo>
                  <a:cubicBezTo>
                    <a:pt x="72" y="538"/>
                    <a:pt x="75" y="552"/>
                    <a:pt x="75" y="570"/>
                  </a:cubicBezTo>
                  <a:cubicBezTo>
                    <a:pt x="85" y="875"/>
                    <a:pt x="114" y="1188"/>
                    <a:pt x="219" y="1480"/>
                  </a:cubicBezTo>
                  <a:cubicBezTo>
                    <a:pt x="258" y="1592"/>
                    <a:pt x="300" y="1701"/>
                    <a:pt x="342" y="1810"/>
                  </a:cubicBezTo>
                  <a:cubicBezTo>
                    <a:pt x="493" y="2362"/>
                    <a:pt x="690" y="2903"/>
                    <a:pt x="919" y="3426"/>
                  </a:cubicBezTo>
                  <a:cubicBezTo>
                    <a:pt x="1115" y="3434"/>
                    <a:pt x="1316" y="3444"/>
                    <a:pt x="1512" y="3455"/>
                  </a:cubicBezTo>
                  <a:cubicBezTo>
                    <a:pt x="1765" y="3455"/>
                    <a:pt x="2018" y="3462"/>
                    <a:pt x="2268" y="3465"/>
                  </a:cubicBezTo>
                  <a:cubicBezTo>
                    <a:pt x="3421" y="3483"/>
                    <a:pt x="4570" y="3486"/>
                    <a:pt x="5723" y="3486"/>
                  </a:cubicBezTo>
                  <a:cubicBezTo>
                    <a:pt x="5666" y="3430"/>
                    <a:pt x="5614" y="3374"/>
                    <a:pt x="5557" y="3318"/>
                  </a:cubicBezTo>
                  <a:cubicBezTo>
                    <a:pt x="5919" y="3005"/>
                    <a:pt x="6253" y="2657"/>
                    <a:pt x="6590" y="2333"/>
                  </a:cubicBezTo>
                  <a:cubicBezTo>
                    <a:pt x="7064" y="1887"/>
                    <a:pt x="7557" y="1455"/>
                    <a:pt x="8010" y="988"/>
                  </a:cubicBezTo>
                  <a:cubicBezTo>
                    <a:pt x="8179" y="815"/>
                    <a:pt x="8344" y="640"/>
                    <a:pt x="8513" y="468"/>
                  </a:cubicBezTo>
                  <a:cubicBezTo>
                    <a:pt x="8365" y="453"/>
                    <a:pt x="8217" y="440"/>
                    <a:pt x="8070" y="426"/>
                  </a:cubicBezTo>
                  <a:cubicBezTo>
                    <a:pt x="7374" y="362"/>
                    <a:pt x="6682" y="285"/>
                    <a:pt x="5986" y="229"/>
                  </a:cubicBezTo>
                  <a:cubicBezTo>
                    <a:pt x="5399" y="179"/>
                    <a:pt x="4808" y="179"/>
                    <a:pt x="4222" y="169"/>
                  </a:cubicBezTo>
                  <a:cubicBezTo>
                    <a:pt x="4117" y="267"/>
                    <a:pt x="4015" y="369"/>
                    <a:pt x="3916" y="474"/>
                  </a:cubicBezTo>
                  <a:cubicBezTo>
                    <a:pt x="3885" y="510"/>
                    <a:pt x="3856" y="541"/>
                    <a:pt x="3825" y="577"/>
                  </a:cubicBezTo>
                  <a:cubicBezTo>
                    <a:pt x="3772" y="443"/>
                    <a:pt x="3726" y="296"/>
                    <a:pt x="3670" y="155"/>
                  </a:cubicBezTo>
                  <a:cubicBezTo>
                    <a:pt x="3628" y="151"/>
                    <a:pt x="3582" y="151"/>
                    <a:pt x="3536" y="148"/>
                  </a:cubicBezTo>
                  <a:cubicBezTo>
                    <a:pt x="2433" y="103"/>
                    <a:pt x="1334" y="32"/>
                    <a:pt x="229" y="7"/>
                  </a:cubicBezTo>
                  <a:cubicBezTo>
                    <a:pt x="153" y="4"/>
                    <a:pt x="79" y="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4"/>
            <p:cNvSpPr/>
            <p:nvPr/>
          </p:nvSpPr>
          <p:spPr>
            <a:xfrm>
              <a:off x="3668124" y="2287824"/>
              <a:ext cx="370697" cy="148443"/>
            </a:xfrm>
            <a:custGeom>
              <a:rect b="b" l="l" r="r" t="t"/>
              <a:pathLst>
                <a:path extrusionOk="0" h="3610" w="9015">
                  <a:moveTo>
                    <a:pt x="2433" y="1"/>
                  </a:moveTo>
                  <a:cubicBezTo>
                    <a:pt x="1846" y="1"/>
                    <a:pt x="1258" y="12"/>
                    <a:pt x="671" y="35"/>
                  </a:cubicBezTo>
                  <a:cubicBezTo>
                    <a:pt x="450" y="42"/>
                    <a:pt x="225" y="52"/>
                    <a:pt x="1" y="67"/>
                  </a:cubicBezTo>
                  <a:cubicBezTo>
                    <a:pt x="116" y="182"/>
                    <a:pt x="228" y="302"/>
                    <a:pt x="341" y="418"/>
                  </a:cubicBezTo>
                  <a:cubicBezTo>
                    <a:pt x="411" y="492"/>
                    <a:pt x="481" y="565"/>
                    <a:pt x="552" y="636"/>
                  </a:cubicBezTo>
                  <a:cubicBezTo>
                    <a:pt x="1357" y="1532"/>
                    <a:pt x="2168" y="2421"/>
                    <a:pt x="2970" y="3317"/>
                  </a:cubicBezTo>
                  <a:cubicBezTo>
                    <a:pt x="4393" y="3366"/>
                    <a:pt x="5816" y="3440"/>
                    <a:pt x="7243" y="3553"/>
                  </a:cubicBezTo>
                  <a:cubicBezTo>
                    <a:pt x="7461" y="3570"/>
                    <a:pt x="7683" y="3588"/>
                    <a:pt x="7903" y="3609"/>
                  </a:cubicBezTo>
                  <a:cubicBezTo>
                    <a:pt x="8459" y="2579"/>
                    <a:pt x="8828" y="1455"/>
                    <a:pt x="9014" y="302"/>
                  </a:cubicBezTo>
                  <a:cubicBezTo>
                    <a:pt x="8140" y="242"/>
                    <a:pt x="7264" y="182"/>
                    <a:pt x="6390" y="130"/>
                  </a:cubicBezTo>
                  <a:cubicBezTo>
                    <a:pt x="6020" y="109"/>
                    <a:pt x="5655" y="91"/>
                    <a:pt x="5289" y="74"/>
                  </a:cubicBezTo>
                  <a:cubicBezTo>
                    <a:pt x="5237" y="291"/>
                    <a:pt x="5173" y="510"/>
                    <a:pt x="5103" y="724"/>
                  </a:cubicBezTo>
                  <a:cubicBezTo>
                    <a:pt x="4864" y="495"/>
                    <a:pt x="4629" y="267"/>
                    <a:pt x="4390" y="38"/>
                  </a:cubicBezTo>
                  <a:cubicBezTo>
                    <a:pt x="3738" y="14"/>
                    <a:pt x="3086" y="1"/>
                    <a:pt x="24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4"/>
            <p:cNvSpPr/>
            <p:nvPr/>
          </p:nvSpPr>
          <p:spPr>
            <a:xfrm>
              <a:off x="3202243" y="2419283"/>
              <a:ext cx="790902" cy="147292"/>
            </a:xfrm>
            <a:custGeom>
              <a:rect b="b" l="l" r="r" t="t"/>
              <a:pathLst>
                <a:path extrusionOk="0" h="3582" w="19234">
                  <a:moveTo>
                    <a:pt x="0" y="1"/>
                  </a:moveTo>
                  <a:cubicBezTo>
                    <a:pt x="102" y="229"/>
                    <a:pt x="208" y="454"/>
                    <a:pt x="320" y="675"/>
                  </a:cubicBezTo>
                  <a:cubicBezTo>
                    <a:pt x="858" y="1733"/>
                    <a:pt x="1603" y="2724"/>
                    <a:pt x="2471" y="3536"/>
                  </a:cubicBezTo>
                  <a:cubicBezTo>
                    <a:pt x="3673" y="3557"/>
                    <a:pt x="4874" y="3572"/>
                    <a:pt x="6076" y="3582"/>
                  </a:cubicBezTo>
                  <a:cubicBezTo>
                    <a:pt x="6368" y="3554"/>
                    <a:pt x="6663" y="3522"/>
                    <a:pt x="6955" y="3491"/>
                  </a:cubicBezTo>
                  <a:cubicBezTo>
                    <a:pt x="7839" y="3392"/>
                    <a:pt x="8720" y="3298"/>
                    <a:pt x="9601" y="3298"/>
                  </a:cubicBezTo>
                  <a:cubicBezTo>
                    <a:pt x="9757" y="3298"/>
                    <a:pt x="9913" y="3301"/>
                    <a:pt x="10069" y="3308"/>
                  </a:cubicBezTo>
                  <a:cubicBezTo>
                    <a:pt x="10884" y="3339"/>
                    <a:pt x="11695" y="3560"/>
                    <a:pt x="12509" y="3560"/>
                  </a:cubicBezTo>
                  <a:cubicBezTo>
                    <a:pt x="12603" y="3560"/>
                    <a:pt x="12698" y="3557"/>
                    <a:pt x="12792" y="3550"/>
                  </a:cubicBezTo>
                  <a:cubicBezTo>
                    <a:pt x="13221" y="3522"/>
                    <a:pt x="13646" y="3466"/>
                    <a:pt x="14072" y="3448"/>
                  </a:cubicBezTo>
                  <a:cubicBezTo>
                    <a:pt x="14107" y="3447"/>
                    <a:pt x="14143" y="3447"/>
                    <a:pt x="14178" y="3447"/>
                  </a:cubicBezTo>
                  <a:cubicBezTo>
                    <a:pt x="14568" y="3447"/>
                    <a:pt x="14957" y="3514"/>
                    <a:pt x="15344" y="3536"/>
                  </a:cubicBezTo>
                  <a:cubicBezTo>
                    <a:pt x="15533" y="3549"/>
                    <a:pt x="15722" y="3555"/>
                    <a:pt x="15911" y="3555"/>
                  </a:cubicBezTo>
                  <a:cubicBezTo>
                    <a:pt x="16174" y="3555"/>
                    <a:pt x="16435" y="3544"/>
                    <a:pt x="16697" y="3525"/>
                  </a:cubicBezTo>
                  <a:cubicBezTo>
                    <a:pt x="17230" y="3066"/>
                    <a:pt x="17726" y="2559"/>
                    <a:pt x="18169" y="2007"/>
                  </a:cubicBezTo>
                  <a:cubicBezTo>
                    <a:pt x="18239" y="1958"/>
                    <a:pt x="18302" y="1902"/>
                    <a:pt x="18359" y="1843"/>
                  </a:cubicBezTo>
                  <a:cubicBezTo>
                    <a:pt x="18531" y="1656"/>
                    <a:pt x="18675" y="1434"/>
                    <a:pt x="18763" y="1196"/>
                  </a:cubicBezTo>
                  <a:cubicBezTo>
                    <a:pt x="18816" y="1111"/>
                    <a:pt x="18872" y="1034"/>
                    <a:pt x="18925" y="949"/>
                  </a:cubicBezTo>
                  <a:cubicBezTo>
                    <a:pt x="19034" y="774"/>
                    <a:pt x="19136" y="591"/>
                    <a:pt x="19233" y="412"/>
                  </a:cubicBezTo>
                  <a:cubicBezTo>
                    <a:pt x="19013" y="391"/>
                    <a:pt x="18791" y="373"/>
                    <a:pt x="18573" y="356"/>
                  </a:cubicBezTo>
                  <a:cubicBezTo>
                    <a:pt x="17146" y="243"/>
                    <a:pt x="15723" y="169"/>
                    <a:pt x="14300" y="120"/>
                  </a:cubicBezTo>
                  <a:lnTo>
                    <a:pt x="14300" y="120"/>
                  </a:lnTo>
                  <a:cubicBezTo>
                    <a:pt x="14380" y="211"/>
                    <a:pt x="14461" y="303"/>
                    <a:pt x="14546" y="394"/>
                  </a:cubicBezTo>
                  <a:cubicBezTo>
                    <a:pt x="14374" y="556"/>
                    <a:pt x="14198" y="707"/>
                    <a:pt x="14019" y="855"/>
                  </a:cubicBezTo>
                  <a:cubicBezTo>
                    <a:pt x="13675" y="1100"/>
                    <a:pt x="13316" y="1322"/>
                    <a:pt x="12947" y="1522"/>
                  </a:cubicBezTo>
                  <a:cubicBezTo>
                    <a:pt x="12835" y="1526"/>
                    <a:pt x="12722" y="1543"/>
                    <a:pt x="12613" y="1579"/>
                  </a:cubicBezTo>
                  <a:cubicBezTo>
                    <a:pt x="12233" y="1702"/>
                    <a:pt x="11847" y="1814"/>
                    <a:pt x="11457" y="1913"/>
                  </a:cubicBezTo>
                  <a:cubicBezTo>
                    <a:pt x="11440" y="1716"/>
                    <a:pt x="11418" y="1519"/>
                    <a:pt x="11404" y="1322"/>
                  </a:cubicBezTo>
                  <a:cubicBezTo>
                    <a:pt x="11373" y="900"/>
                    <a:pt x="11344" y="475"/>
                    <a:pt x="11316" y="54"/>
                  </a:cubicBezTo>
                  <a:cubicBezTo>
                    <a:pt x="10223" y="39"/>
                    <a:pt x="9130" y="39"/>
                    <a:pt x="8034" y="39"/>
                  </a:cubicBezTo>
                  <a:cubicBezTo>
                    <a:pt x="8048" y="394"/>
                    <a:pt x="8058" y="753"/>
                    <a:pt x="8076" y="1111"/>
                  </a:cubicBezTo>
                  <a:cubicBezTo>
                    <a:pt x="8090" y="1421"/>
                    <a:pt x="8097" y="1737"/>
                    <a:pt x="8115" y="2049"/>
                  </a:cubicBezTo>
                  <a:cubicBezTo>
                    <a:pt x="7837" y="1965"/>
                    <a:pt x="7560" y="1874"/>
                    <a:pt x="7289" y="1768"/>
                  </a:cubicBezTo>
                  <a:cubicBezTo>
                    <a:pt x="6713" y="1505"/>
                    <a:pt x="6165" y="1189"/>
                    <a:pt x="5648" y="816"/>
                  </a:cubicBezTo>
                  <a:cubicBezTo>
                    <a:pt x="5349" y="573"/>
                    <a:pt x="5064" y="313"/>
                    <a:pt x="4798" y="39"/>
                  </a:cubicBezTo>
                  <a:cubicBezTo>
                    <a:pt x="3645" y="39"/>
                    <a:pt x="2496" y="36"/>
                    <a:pt x="1343" y="18"/>
                  </a:cubicBezTo>
                  <a:cubicBezTo>
                    <a:pt x="1093" y="15"/>
                    <a:pt x="840" y="8"/>
                    <a:pt x="587" y="8"/>
                  </a:cubicBezTo>
                  <a:cubicBezTo>
                    <a:pt x="394" y="4"/>
                    <a:pt x="19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4"/>
            <p:cNvSpPr/>
            <p:nvPr/>
          </p:nvSpPr>
          <p:spPr>
            <a:xfrm>
              <a:off x="3302656" y="2554894"/>
              <a:ext cx="586166" cy="117233"/>
            </a:xfrm>
            <a:custGeom>
              <a:rect b="b" l="l" r="r" t="t"/>
              <a:pathLst>
                <a:path extrusionOk="0" h="2851" w="14255">
                  <a:moveTo>
                    <a:pt x="7159" y="0"/>
                  </a:moveTo>
                  <a:cubicBezTo>
                    <a:pt x="6278" y="0"/>
                    <a:pt x="5397" y="94"/>
                    <a:pt x="4513" y="193"/>
                  </a:cubicBezTo>
                  <a:cubicBezTo>
                    <a:pt x="4221" y="224"/>
                    <a:pt x="3006" y="238"/>
                    <a:pt x="2711" y="266"/>
                  </a:cubicBezTo>
                  <a:cubicBezTo>
                    <a:pt x="2479" y="288"/>
                    <a:pt x="2369" y="296"/>
                    <a:pt x="2293" y="296"/>
                  </a:cubicBezTo>
                  <a:cubicBezTo>
                    <a:pt x="2155" y="296"/>
                    <a:pt x="2134" y="271"/>
                    <a:pt x="1712" y="266"/>
                  </a:cubicBezTo>
                  <a:cubicBezTo>
                    <a:pt x="1188" y="259"/>
                    <a:pt x="525" y="172"/>
                    <a:pt x="1" y="122"/>
                  </a:cubicBezTo>
                  <a:lnTo>
                    <a:pt x="1" y="122"/>
                  </a:lnTo>
                  <a:cubicBezTo>
                    <a:pt x="4" y="129"/>
                    <a:pt x="110" y="316"/>
                    <a:pt x="117" y="322"/>
                  </a:cubicBezTo>
                  <a:cubicBezTo>
                    <a:pt x="1311" y="1408"/>
                    <a:pt x="2721" y="2213"/>
                    <a:pt x="4334" y="2441"/>
                  </a:cubicBezTo>
                  <a:cubicBezTo>
                    <a:pt x="4443" y="2455"/>
                    <a:pt x="4555" y="2473"/>
                    <a:pt x="4667" y="2488"/>
                  </a:cubicBezTo>
                  <a:cubicBezTo>
                    <a:pt x="5548" y="2728"/>
                    <a:pt x="6459" y="2851"/>
                    <a:pt x="7372" y="2851"/>
                  </a:cubicBezTo>
                  <a:cubicBezTo>
                    <a:pt x="8249" y="2851"/>
                    <a:pt x="9127" y="2737"/>
                    <a:pt x="9981" y="2504"/>
                  </a:cubicBezTo>
                  <a:cubicBezTo>
                    <a:pt x="11552" y="2079"/>
                    <a:pt x="13014" y="1286"/>
                    <a:pt x="14255" y="227"/>
                  </a:cubicBezTo>
                  <a:lnTo>
                    <a:pt x="14255" y="227"/>
                  </a:lnTo>
                  <a:cubicBezTo>
                    <a:pt x="13993" y="246"/>
                    <a:pt x="13732" y="257"/>
                    <a:pt x="13469" y="257"/>
                  </a:cubicBezTo>
                  <a:cubicBezTo>
                    <a:pt x="13280" y="257"/>
                    <a:pt x="13091" y="251"/>
                    <a:pt x="12902" y="238"/>
                  </a:cubicBezTo>
                  <a:cubicBezTo>
                    <a:pt x="12515" y="216"/>
                    <a:pt x="12126" y="149"/>
                    <a:pt x="11736" y="149"/>
                  </a:cubicBezTo>
                  <a:cubicBezTo>
                    <a:pt x="11701" y="149"/>
                    <a:pt x="11665" y="149"/>
                    <a:pt x="11630" y="150"/>
                  </a:cubicBezTo>
                  <a:cubicBezTo>
                    <a:pt x="11204" y="168"/>
                    <a:pt x="10779" y="224"/>
                    <a:pt x="10350" y="252"/>
                  </a:cubicBezTo>
                  <a:cubicBezTo>
                    <a:pt x="10256" y="259"/>
                    <a:pt x="10161" y="262"/>
                    <a:pt x="10067" y="262"/>
                  </a:cubicBezTo>
                  <a:cubicBezTo>
                    <a:pt x="9253" y="262"/>
                    <a:pt x="8442" y="41"/>
                    <a:pt x="7627" y="10"/>
                  </a:cubicBezTo>
                  <a:cubicBezTo>
                    <a:pt x="7471" y="3"/>
                    <a:pt x="7315" y="0"/>
                    <a:pt x="7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4"/>
            <p:cNvSpPr/>
            <p:nvPr/>
          </p:nvSpPr>
          <p:spPr>
            <a:xfrm>
              <a:off x="3828202" y="1924536"/>
              <a:ext cx="86887" cy="124881"/>
            </a:xfrm>
            <a:custGeom>
              <a:rect b="b" l="l" r="r" t="t"/>
              <a:pathLst>
                <a:path extrusionOk="0" h="3037" w="2113">
                  <a:moveTo>
                    <a:pt x="1045" y="0"/>
                  </a:moveTo>
                  <a:cubicBezTo>
                    <a:pt x="985" y="0"/>
                    <a:pt x="932" y="46"/>
                    <a:pt x="929" y="106"/>
                  </a:cubicBezTo>
                  <a:cubicBezTo>
                    <a:pt x="869" y="724"/>
                    <a:pt x="536" y="1230"/>
                    <a:pt x="78" y="1395"/>
                  </a:cubicBezTo>
                  <a:cubicBezTo>
                    <a:pt x="33" y="1413"/>
                    <a:pt x="1" y="1455"/>
                    <a:pt x="1" y="1504"/>
                  </a:cubicBezTo>
                  <a:lnTo>
                    <a:pt x="1" y="1529"/>
                  </a:lnTo>
                  <a:cubicBezTo>
                    <a:pt x="1" y="1578"/>
                    <a:pt x="33" y="1624"/>
                    <a:pt x="78" y="1641"/>
                  </a:cubicBezTo>
                  <a:cubicBezTo>
                    <a:pt x="536" y="1806"/>
                    <a:pt x="869" y="2312"/>
                    <a:pt x="929" y="2927"/>
                  </a:cubicBezTo>
                  <a:cubicBezTo>
                    <a:pt x="932" y="2990"/>
                    <a:pt x="985" y="3037"/>
                    <a:pt x="1045" y="3037"/>
                  </a:cubicBezTo>
                  <a:lnTo>
                    <a:pt x="1066" y="3037"/>
                  </a:lnTo>
                  <a:cubicBezTo>
                    <a:pt x="1129" y="3037"/>
                    <a:pt x="1178" y="2990"/>
                    <a:pt x="1185" y="2927"/>
                  </a:cubicBezTo>
                  <a:cubicBezTo>
                    <a:pt x="1245" y="2312"/>
                    <a:pt x="1579" y="1806"/>
                    <a:pt x="2036" y="1641"/>
                  </a:cubicBezTo>
                  <a:cubicBezTo>
                    <a:pt x="2082" y="1624"/>
                    <a:pt x="2113" y="1578"/>
                    <a:pt x="2113" y="1529"/>
                  </a:cubicBezTo>
                  <a:lnTo>
                    <a:pt x="2113" y="1504"/>
                  </a:lnTo>
                  <a:cubicBezTo>
                    <a:pt x="2113" y="1455"/>
                    <a:pt x="2082" y="1413"/>
                    <a:pt x="2036" y="1395"/>
                  </a:cubicBezTo>
                  <a:cubicBezTo>
                    <a:pt x="1579" y="1230"/>
                    <a:pt x="1245" y="724"/>
                    <a:pt x="1185" y="106"/>
                  </a:cubicBezTo>
                  <a:cubicBezTo>
                    <a:pt x="1178" y="46"/>
                    <a:pt x="1129" y="0"/>
                    <a:pt x="10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4"/>
            <p:cNvSpPr/>
            <p:nvPr/>
          </p:nvSpPr>
          <p:spPr>
            <a:xfrm>
              <a:off x="3913318" y="2080131"/>
              <a:ext cx="46301" cy="66532"/>
            </a:xfrm>
            <a:custGeom>
              <a:rect b="b" l="l" r="r" t="t"/>
              <a:pathLst>
                <a:path extrusionOk="0" h="1618" w="1126">
                  <a:moveTo>
                    <a:pt x="560" y="1"/>
                  </a:moveTo>
                  <a:cubicBezTo>
                    <a:pt x="524" y="1"/>
                    <a:pt x="500" y="25"/>
                    <a:pt x="497" y="61"/>
                  </a:cubicBezTo>
                  <a:cubicBezTo>
                    <a:pt x="465" y="387"/>
                    <a:pt x="286" y="658"/>
                    <a:pt x="43" y="746"/>
                  </a:cubicBezTo>
                  <a:cubicBezTo>
                    <a:pt x="18" y="753"/>
                    <a:pt x="1" y="778"/>
                    <a:pt x="1" y="805"/>
                  </a:cubicBezTo>
                  <a:lnTo>
                    <a:pt x="1" y="816"/>
                  </a:lnTo>
                  <a:cubicBezTo>
                    <a:pt x="1" y="844"/>
                    <a:pt x="18" y="865"/>
                    <a:pt x="43" y="876"/>
                  </a:cubicBezTo>
                  <a:cubicBezTo>
                    <a:pt x="286" y="964"/>
                    <a:pt x="465" y="1235"/>
                    <a:pt x="497" y="1561"/>
                  </a:cubicBezTo>
                  <a:cubicBezTo>
                    <a:pt x="500" y="1593"/>
                    <a:pt x="524" y="1618"/>
                    <a:pt x="560" y="1618"/>
                  </a:cubicBezTo>
                  <a:lnTo>
                    <a:pt x="570" y="1618"/>
                  </a:lnTo>
                  <a:cubicBezTo>
                    <a:pt x="602" y="1618"/>
                    <a:pt x="630" y="1593"/>
                    <a:pt x="633" y="1561"/>
                  </a:cubicBezTo>
                  <a:cubicBezTo>
                    <a:pt x="665" y="1235"/>
                    <a:pt x="841" y="964"/>
                    <a:pt x="1084" y="876"/>
                  </a:cubicBezTo>
                  <a:cubicBezTo>
                    <a:pt x="1108" y="865"/>
                    <a:pt x="1126" y="844"/>
                    <a:pt x="1126" y="816"/>
                  </a:cubicBezTo>
                  <a:lnTo>
                    <a:pt x="1126" y="805"/>
                  </a:lnTo>
                  <a:cubicBezTo>
                    <a:pt x="1126" y="778"/>
                    <a:pt x="1108" y="753"/>
                    <a:pt x="1084" y="746"/>
                  </a:cubicBezTo>
                  <a:cubicBezTo>
                    <a:pt x="841" y="658"/>
                    <a:pt x="665" y="387"/>
                    <a:pt x="633" y="61"/>
                  </a:cubicBezTo>
                  <a:cubicBezTo>
                    <a:pt x="630" y="25"/>
                    <a:pt x="602" y="1"/>
                    <a:pt x="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4"/>
            <p:cNvSpPr/>
            <p:nvPr/>
          </p:nvSpPr>
          <p:spPr>
            <a:xfrm>
              <a:off x="3207177" y="2292142"/>
              <a:ext cx="38324" cy="55101"/>
            </a:xfrm>
            <a:custGeom>
              <a:rect b="b" l="l" r="r" t="t"/>
              <a:pathLst>
                <a:path extrusionOk="0" h="1340" w="932">
                  <a:moveTo>
                    <a:pt x="461" y="1"/>
                  </a:moveTo>
                  <a:cubicBezTo>
                    <a:pt x="436" y="1"/>
                    <a:pt x="411" y="22"/>
                    <a:pt x="411" y="46"/>
                  </a:cubicBezTo>
                  <a:cubicBezTo>
                    <a:pt x="383" y="320"/>
                    <a:pt x="235" y="541"/>
                    <a:pt x="35" y="615"/>
                  </a:cubicBezTo>
                  <a:cubicBezTo>
                    <a:pt x="14" y="622"/>
                    <a:pt x="0" y="643"/>
                    <a:pt x="0" y="664"/>
                  </a:cubicBezTo>
                  <a:lnTo>
                    <a:pt x="0" y="675"/>
                  </a:lnTo>
                  <a:cubicBezTo>
                    <a:pt x="0" y="696"/>
                    <a:pt x="14" y="717"/>
                    <a:pt x="35" y="724"/>
                  </a:cubicBezTo>
                  <a:cubicBezTo>
                    <a:pt x="235" y="798"/>
                    <a:pt x="383" y="1019"/>
                    <a:pt x="411" y="1294"/>
                  </a:cubicBezTo>
                  <a:cubicBezTo>
                    <a:pt x="411" y="1318"/>
                    <a:pt x="436" y="1339"/>
                    <a:pt x="461" y="1339"/>
                  </a:cubicBezTo>
                  <a:lnTo>
                    <a:pt x="471" y="1339"/>
                  </a:lnTo>
                  <a:cubicBezTo>
                    <a:pt x="499" y="1339"/>
                    <a:pt x="520" y="1318"/>
                    <a:pt x="524" y="1294"/>
                  </a:cubicBezTo>
                  <a:cubicBezTo>
                    <a:pt x="548" y="1019"/>
                    <a:pt x="696" y="798"/>
                    <a:pt x="900" y="724"/>
                  </a:cubicBezTo>
                  <a:cubicBezTo>
                    <a:pt x="917" y="717"/>
                    <a:pt x="931" y="696"/>
                    <a:pt x="931" y="675"/>
                  </a:cubicBezTo>
                  <a:lnTo>
                    <a:pt x="931" y="664"/>
                  </a:lnTo>
                  <a:cubicBezTo>
                    <a:pt x="931" y="643"/>
                    <a:pt x="917" y="622"/>
                    <a:pt x="900" y="615"/>
                  </a:cubicBezTo>
                  <a:cubicBezTo>
                    <a:pt x="696" y="541"/>
                    <a:pt x="548" y="320"/>
                    <a:pt x="524" y="46"/>
                  </a:cubicBezTo>
                  <a:cubicBezTo>
                    <a:pt x="520" y="22"/>
                    <a:pt x="499"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48" name="Shape 748"/>
        <p:cNvGrpSpPr/>
        <p:nvPr/>
      </p:nvGrpSpPr>
      <p:grpSpPr>
        <a:xfrm>
          <a:off x="0" y="0"/>
          <a:ext cx="0" cy="0"/>
          <a:chOff x="0" y="0"/>
          <a:chExt cx="0" cy="0"/>
        </a:xfrm>
      </p:grpSpPr>
      <p:sp>
        <p:nvSpPr>
          <p:cNvPr id="749" name="Google Shape;749;p35"/>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750" name="Google Shape;750;p35"/>
          <p:cNvSpPr txBox="1"/>
          <p:nvPr>
            <p:ph idx="2" type="title"/>
          </p:nvPr>
        </p:nvSpPr>
        <p:spPr>
          <a:xfrm flipH="1">
            <a:off x="3063900" y="751225"/>
            <a:ext cx="3016200" cy="144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0"/>
              <a:t>02</a:t>
            </a:r>
            <a:endParaRPr sz="10000"/>
          </a:p>
        </p:txBody>
      </p:sp>
      <p:sp>
        <p:nvSpPr>
          <p:cNvPr id="751" name="Google Shape;751;p35"/>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You could enter a subtitle here if you need it</a:t>
            </a:r>
            <a:endParaRPr sz="1600"/>
          </a:p>
        </p:txBody>
      </p:sp>
      <p:grpSp>
        <p:nvGrpSpPr>
          <p:cNvPr id="752" name="Google Shape;752;p35"/>
          <p:cNvGrpSpPr/>
          <p:nvPr/>
        </p:nvGrpSpPr>
        <p:grpSpPr>
          <a:xfrm>
            <a:off x="909275" y="872636"/>
            <a:ext cx="1485346" cy="1371607"/>
            <a:chOff x="1426766" y="922218"/>
            <a:chExt cx="1194392" cy="1102932"/>
          </a:xfrm>
        </p:grpSpPr>
        <p:grpSp>
          <p:nvGrpSpPr>
            <p:cNvPr id="753" name="Google Shape;753;p35"/>
            <p:cNvGrpSpPr/>
            <p:nvPr/>
          </p:nvGrpSpPr>
          <p:grpSpPr>
            <a:xfrm rot="-1115831">
              <a:off x="1534194" y="1056635"/>
              <a:ext cx="979534" cy="834100"/>
              <a:chOff x="1025900" y="1301277"/>
              <a:chExt cx="885950" cy="754410"/>
            </a:xfrm>
          </p:grpSpPr>
          <p:sp>
            <p:nvSpPr>
              <p:cNvPr id="754" name="Google Shape;754;p35"/>
              <p:cNvSpPr/>
              <p:nvPr/>
            </p:nvSpPr>
            <p:spPr>
              <a:xfrm>
                <a:off x="1025900" y="1530063"/>
                <a:ext cx="883475" cy="113750"/>
              </a:xfrm>
              <a:custGeom>
                <a:rect b="b" l="l" r="r" t="t"/>
                <a:pathLst>
                  <a:path extrusionOk="0" h="4550" w="35339">
                    <a:moveTo>
                      <a:pt x="20722" y="0"/>
                    </a:moveTo>
                    <a:cubicBezTo>
                      <a:pt x="14040" y="0"/>
                      <a:pt x="7398" y="451"/>
                      <a:pt x="796" y="1354"/>
                    </a:cubicBezTo>
                    <a:cubicBezTo>
                      <a:pt x="609" y="1726"/>
                      <a:pt x="431" y="2104"/>
                      <a:pt x="264" y="2490"/>
                    </a:cubicBezTo>
                    <a:cubicBezTo>
                      <a:pt x="1" y="3098"/>
                      <a:pt x="113" y="3808"/>
                      <a:pt x="547" y="4313"/>
                    </a:cubicBezTo>
                    <a:cubicBezTo>
                      <a:pt x="615" y="4392"/>
                      <a:pt x="680" y="4471"/>
                      <a:pt x="748" y="4549"/>
                    </a:cubicBezTo>
                    <a:cubicBezTo>
                      <a:pt x="7398" y="4268"/>
                      <a:pt x="14090" y="4127"/>
                      <a:pt x="20825" y="4127"/>
                    </a:cubicBezTo>
                    <a:cubicBezTo>
                      <a:pt x="25641" y="4127"/>
                      <a:pt x="30479" y="4199"/>
                      <a:pt x="35338" y="4344"/>
                    </a:cubicBezTo>
                    <a:cubicBezTo>
                      <a:pt x="35321" y="4266"/>
                      <a:pt x="35301" y="4190"/>
                      <a:pt x="35270" y="4119"/>
                    </a:cubicBezTo>
                    <a:cubicBezTo>
                      <a:pt x="34802" y="2931"/>
                      <a:pt x="34321" y="1743"/>
                      <a:pt x="33799" y="571"/>
                    </a:cubicBezTo>
                    <a:cubicBezTo>
                      <a:pt x="29423" y="191"/>
                      <a:pt x="25064" y="0"/>
                      <a:pt x="207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5"/>
              <p:cNvSpPr/>
              <p:nvPr/>
            </p:nvSpPr>
            <p:spPr>
              <a:xfrm>
                <a:off x="1044600" y="1633238"/>
                <a:ext cx="867250" cy="107600"/>
              </a:xfrm>
              <a:custGeom>
                <a:rect b="b" l="l" r="r" t="t"/>
                <a:pathLst>
                  <a:path extrusionOk="0" h="4304" w="34690">
                    <a:moveTo>
                      <a:pt x="20077" y="0"/>
                    </a:moveTo>
                    <a:cubicBezTo>
                      <a:pt x="13342" y="0"/>
                      <a:pt x="6650" y="141"/>
                      <a:pt x="0" y="422"/>
                    </a:cubicBezTo>
                    <a:cubicBezTo>
                      <a:pt x="988" y="1579"/>
                      <a:pt x="1940" y="2761"/>
                      <a:pt x="2893" y="3946"/>
                    </a:cubicBezTo>
                    <a:cubicBezTo>
                      <a:pt x="8584" y="4184"/>
                      <a:pt x="14307" y="4303"/>
                      <a:pt x="20061" y="4303"/>
                    </a:cubicBezTo>
                    <a:cubicBezTo>
                      <a:pt x="24463" y="4303"/>
                      <a:pt x="28884" y="4233"/>
                      <a:pt x="33324" y="4093"/>
                    </a:cubicBezTo>
                    <a:cubicBezTo>
                      <a:pt x="33692" y="3184"/>
                      <a:pt x="34061" y="2276"/>
                      <a:pt x="34481" y="1385"/>
                    </a:cubicBezTo>
                    <a:cubicBezTo>
                      <a:pt x="34652" y="1016"/>
                      <a:pt x="34689" y="607"/>
                      <a:pt x="34590" y="217"/>
                    </a:cubicBezTo>
                    <a:cubicBezTo>
                      <a:pt x="29731" y="72"/>
                      <a:pt x="24893" y="0"/>
                      <a:pt x="20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5"/>
              <p:cNvSpPr/>
              <p:nvPr/>
            </p:nvSpPr>
            <p:spPr>
              <a:xfrm>
                <a:off x="1116900" y="1731863"/>
                <a:ext cx="760800" cy="119925"/>
              </a:xfrm>
              <a:custGeom>
                <a:rect b="b" l="l" r="r" t="t"/>
                <a:pathLst>
                  <a:path extrusionOk="0" h="4797" w="30432">
                    <a:moveTo>
                      <a:pt x="1" y="1"/>
                    </a:moveTo>
                    <a:cubicBezTo>
                      <a:pt x="1107" y="1373"/>
                      <a:pt x="2213" y="2746"/>
                      <a:pt x="3370" y="4077"/>
                    </a:cubicBezTo>
                    <a:cubicBezTo>
                      <a:pt x="7905" y="4556"/>
                      <a:pt x="12459" y="4796"/>
                      <a:pt x="17031" y="4796"/>
                    </a:cubicBezTo>
                    <a:cubicBezTo>
                      <a:pt x="20831" y="4796"/>
                      <a:pt x="24644" y="4630"/>
                      <a:pt x="28468" y="4299"/>
                    </a:cubicBezTo>
                    <a:cubicBezTo>
                      <a:pt x="29264" y="2988"/>
                      <a:pt x="29851" y="1571"/>
                      <a:pt x="30432" y="148"/>
                    </a:cubicBezTo>
                    <a:lnTo>
                      <a:pt x="30432" y="148"/>
                    </a:lnTo>
                    <a:cubicBezTo>
                      <a:pt x="25992" y="288"/>
                      <a:pt x="21571" y="358"/>
                      <a:pt x="17169" y="358"/>
                    </a:cubicBezTo>
                    <a:cubicBezTo>
                      <a:pt x="11415" y="358"/>
                      <a:pt x="5692" y="23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5"/>
              <p:cNvSpPr/>
              <p:nvPr/>
            </p:nvSpPr>
            <p:spPr>
              <a:xfrm>
                <a:off x="1201150" y="1833788"/>
                <a:ext cx="627475" cy="128050"/>
              </a:xfrm>
              <a:custGeom>
                <a:rect b="b" l="l" r="r" t="t"/>
                <a:pathLst>
                  <a:path extrusionOk="0" h="5122" w="25099">
                    <a:moveTo>
                      <a:pt x="0" y="0"/>
                    </a:moveTo>
                    <a:lnTo>
                      <a:pt x="0" y="0"/>
                    </a:lnTo>
                    <a:cubicBezTo>
                      <a:pt x="157" y="181"/>
                      <a:pt x="311" y="362"/>
                      <a:pt x="471" y="540"/>
                    </a:cubicBezTo>
                    <a:cubicBezTo>
                      <a:pt x="1673" y="1892"/>
                      <a:pt x="2885" y="3254"/>
                      <a:pt x="4210" y="4483"/>
                    </a:cubicBezTo>
                    <a:cubicBezTo>
                      <a:pt x="7287" y="4909"/>
                      <a:pt x="10369" y="5122"/>
                      <a:pt x="13457" y="5122"/>
                    </a:cubicBezTo>
                    <a:cubicBezTo>
                      <a:pt x="16239" y="5122"/>
                      <a:pt x="19026" y="4949"/>
                      <a:pt x="21817" y="4602"/>
                    </a:cubicBezTo>
                    <a:cubicBezTo>
                      <a:pt x="22852" y="3445"/>
                      <a:pt x="23787" y="2168"/>
                      <a:pt x="24655" y="908"/>
                    </a:cubicBezTo>
                    <a:cubicBezTo>
                      <a:pt x="24811" y="686"/>
                      <a:pt x="24955" y="454"/>
                      <a:pt x="25098" y="222"/>
                    </a:cubicBezTo>
                    <a:lnTo>
                      <a:pt x="25098" y="222"/>
                    </a:lnTo>
                    <a:cubicBezTo>
                      <a:pt x="21274" y="553"/>
                      <a:pt x="17461" y="719"/>
                      <a:pt x="13661" y="719"/>
                    </a:cubicBezTo>
                    <a:cubicBezTo>
                      <a:pt x="9089" y="719"/>
                      <a:pt x="4535" y="4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5"/>
              <p:cNvSpPr/>
              <p:nvPr/>
            </p:nvSpPr>
            <p:spPr>
              <a:xfrm>
                <a:off x="1306400" y="1945838"/>
                <a:ext cx="440200" cy="109850"/>
              </a:xfrm>
              <a:custGeom>
                <a:rect b="b" l="l" r="r" t="t"/>
                <a:pathLst>
                  <a:path extrusionOk="0" h="4394" w="17608">
                    <a:moveTo>
                      <a:pt x="0" y="1"/>
                    </a:moveTo>
                    <a:cubicBezTo>
                      <a:pt x="874" y="810"/>
                      <a:pt x="1792" y="1565"/>
                      <a:pt x="2790" y="2217"/>
                    </a:cubicBezTo>
                    <a:cubicBezTo>
                      <a:pt x="4770" y="3516"/>
                      <a:pt x="7116" y="4393"/>
                      <a:pt x="9459" y="4393"/>
                    </a:cubicBezTo>
                    <a:cubicBezTo>
                      <a:pt x="10085" y="4393"/>
                      <a:pt x="10711" y="4331"/>
                      <a:pt x="11329" y="4197"/>
                    </a:cubicBezTo>
                    <a:cubicBezTo>
                      <a:pt x="13835" y="3655"/>
                      <a:pt x="15866" y="2063"/>
                      <a:pt x="17607" y="120"/>
                    </a:cubicBezTo>
                    <a:lnTo>
                      <a:pt x="17607" y="120"/>
                    </a:lnTo>
                    <a:cubicBezTo>
                      <a:pt x="14816" y="467"/>
                      <a:pt x="12029" y="640"/>
                      <a:pt x="9247" y="640"/>
                    </a:cubicBezTo>
                    <a:cubicBezTo>
                      <a:pt x="6159" y="640"/>
                      <a:pt x="3077" y="42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5"/>
              <p:cNvSpPr/>
              <p:nvPr/>
            </p:nvSpPr>
            <p:spPr>
              <a:xfrm>
                <a:off x="1045800" y="1407488"/>
                <a:ext cx="825075" cy="156425"/>
              </a:xfrm>
              <a:custGeom>
                <a:rect b="b" l="l" r="r" t="t"/>
                <a:pathLst>
                  <a:path extrusionOk="0" h="6257" w="33003">
                    <a:moveTo>
                      <a:pt x="19702" y="0"/>
                    </a:moveTo>
                    <a:cubicBezTo>
                      <a:pt x="13980" y="0"/>
                      <a:pt x="8278" y="701"/>
                      <a:pt x="2595" y="2105"/>
                    </a:cubicBezTo>
                    <a:cubicBezTo>
                      <a:pt x="1595" y="3395"/>
                      <a:pt x="724" y="4788"/>
                      <a:pt x="0" y="6257"/>
                    </a:cubicBezTo>
                    <a:lnTo>
                      <a:pt x="0" y="6257"/>
                    </a:lnTo>
                    <a:cubicBezTo>
                      <a:pt x="6602" y="5354"/>
                      <a:pt x="13244" y="4903"/>
                      <a:pt x="19926" y="4903"/>
                    </a:cubicBezTo>
                    <a:cubicBezTo>
                      <a:pt x="24268" y="4903"/>
                      <a:pt x="28627" y="5094"/>
                      <a:pt x="33003" y="5474"/>
                    </a:cubicBezTo>
                    <a:cubicBezTo>
                      <a:pt x="32275" y="3856"/>
                      <a:pt x="31470" y="2282"/>
                      <a:pt x="30500" y="828"/>
                    </a:cubicBezTo>
                    <a:cubicBezTo>
                      <a:pt x="26893" y="276"/>
                      <a:pt x="23293" y="0"/>
                      <a:pt x="197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5"/>
              <p:cNvSpPr/>
              <p:nvPr/>
            </p:nvSpPr>
            <p:spPr>
              <a:xfrm>
                <a:off x="1110278" y="1301277"/>
                <a:ext cx="697675" cy="160400"/>
              </a:xfrm>
              <a:custGeom>
                <a:rect b="b" l="l" r="r" t="t"/>
                <a:pathLst>
                  <a:path extrusionOk="0" h="6416" w="27907">
                    <a:moveTo>
                      <a:pt x="21273" y="0"/>
                    </a:moveTo>
                    <a:cubicBezTo>
                      <a:pt x="19445" y="0"/>
                      <a:pt x="17939" y="1230"/>
                      <a:pt x="16683" y="2684"/>
                    </a:cubicBezTo>
                    <a:cubicBezTo>
                      <a:pt x="16330" y="3093"/>
                      <a:pt x="15831" y="3308"/>
                      <a:pt x="15330" y="3308"/>
                    </a:cubicBezTo>
                    <a:cubicBezTo>
                      <a:pt x="14946" y="3308"/>
                      <a:pt x="14560" y="3182"/>
                      <a:pt x="14238" y="2919"/>
                    </a:cubicBezTo>
                    <a:cubicBezTo>
                      <a:pt x="12733" y="1695"/>
                      <a:pt x="10791" y="1003"/>
                      <a:pt x="8851" y="1003"/>
                    </a:cubicBezTo>
                    <a:cubicBezTo>
                      <a:pt x="8248" y="1003"/>
                      <a:pt x="7645" y="1070"/>
                      <a:pt x="7055" y="1209"/>
                    </a:cubicBezTo>
                    <a:cubicBezTo>
                      <a:pt x="4512" y="1803"/>
                      <a:pt x="2391" y="3571"/>
                      <a:pt x="694" y="5558"/>
                    </a:cubicBezTo>
                    <a:cubicBezTo>
                      <a:pt x="459" y="5839"/>
                      <a:pt x="226" y="6125"/>
                      <a:pt x="1" y="6416"/>
                    </a:cubicBezTo>
                    <a:lnTo>
                      <a:pt x="1" y="6416"/>
                    </a:lnTo>
                    <a:cubicBezTo>
                      <a:pt x="5684" y="5012"/>
                      <a:pt x="11386" y="4311"/>
                      <a:pt x="17108" y="4311"/>
                    </a:cubicBezTo>
                    <a:cubicBezTo>
                      <a:pt x="20699" y="4311"/>
                      <a:pt x="24299" y="4587"/>
                      <a:pt x="27906" y="5139"/>
                    </a:cubicBezTo>
                    <a:cubicBezTo>
                      <a:pt x="27185" y="4060"/>
                      <a:pt x="26380" y="3042"/>
                      <a:pt x="25448" y="2123"/>
                    </a:cubicBezTo>
                    <a:cubicBezTo>
                      <a:pt x="24348" y="1038"/>
                      <a:pt x="22986" y="68"/>
                      <a:pt x="21443" y="4"/>
                    </a:cubicBezTo>
                    <a:cubicBezTo>
                      <a:pt x="21386" y="1"/>
                      <a:pt x="21330" y="0"/>
                      <a:pt x="212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5"/>
              <p:cNvSpPr/>
              <p:nvPr/>
            </p:nvSpPr>
            <p:spPr>
              <a:xfrm>
                <a:off x="1284975" y="1624363"/>
                <a:ext cx="428500" cy="163875"/>
              </a:xfrm>
              <a:custGeom>
                <a:rect b="b" l="l" r="r" t="t"/>
                <a:pathLst>
                  <a:path extrusionOk="0" h="6555" w="17140">
                    <a:moveTo>
                      <a:pt x="8254" y="1"/>
                    </a:moveTo>
                    <a:cubicBezTo>
                      <a:pt x="5892" y="1"/>
                      <a:pt x="2088" y="602"/>
                      <a:pt x="0" y="1135"/>
                    </a:cubicBezTo>
                    <a:cubicBezTo>
                      <a:pt x="2300" y="2932"/>
                      <a:pt x="6040" y="6554"/>
                      <a:pt x="8670" y="6554"/>
                    </a:cubicBezTo>
                    <a:cubicBezTo>
                      <a:pt x="8679" y="6554"/>
                      <a:pt x="8687" y="6554"/>
                      <a:pt x="8696" y="6554"/>
                    </a:cubicBezTo>
                    <a:cubicBezTo>
                      <a:pt x="11329" y="6526"/>
                      <a:pt x="14855" y="2601"/>
                      <a:pt x="17139" y="1566"/>
                    </a:cubicBezTo>
                    <a:lnTo>
                      <a:pt x="17139" y="1566"/>
                    </a:lnTo>
                    <a:cubicBezTo>
                      <a:pt x="17122" y="1566"/>
                      <a:pt x="17105" y="1566"/>
                      <a:pt x="17088" y="1566"/>
                    </a:cubicBezTo>
                    <a:cubicBezTo>
                      <a:pt x="14563" y="1566"/>
                      <a:pt x="10903" y="73"/>
                      <a:pt x="8597" y="5"/>
                    </a:cubicBezTo>
                    <a:cubicBezTo>
                      <a:pt x="8486" y="2"/>
                      <a:pt x="8372" y="1"/>
                      <a:pt x="8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 name="Google Shape;762;p35"/>
            <p:cNvGrpSpPr/>
            <p:nvPr/>
          </p:nvGrpSpPr>
          <p:grpSpPr>
            <a:xfrm rot="-904325">
              <a:off x="2286023" y="1205461"/>
              <a:ext cx="157983" cy="324727"/>
              <a:chOff x="6661208" y="2943938"/>
              <a:chExt cx="116245" cy="238936"/>
            </a:xfrm>
          </p:grpSpPr>
          <p:sp>
            <p:nvSpPr>
              <p:cNvPr id="763" name="Google Shape;763;p35"/>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5"/>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 name="Google Shape;765;p35"/>
          <p:cNvGrpSpPr/>
          <p:nvPr/>
        </p:nvGrpSpPr>
        <p:grpSpPr>
          <a:xfrm rot="730419">
            <a:off x="7160163" y="1574855"/>
            <a:ext cx="1396880" cy="1326003"/>
            <a:chOff x="6568517" y="558300"/>
            <a:chExt cx="1114941" cy="1058287"/>
          </a:xfrm>
        </p:grpSpPr>
        <p:grpSp>
          <p:nvGrpSpPr>
            <p:cNvPr id="766" name="Google Shape;766;p35"/>
            <p:cNvGrpSpPr/>
            <p:nvPr/>
          </p:nvGrpSpPr>
          <p:grpSpPr>
            <a:xfrm>
              <a:off x="6568517" y="558300"/>
              <a:ext cx="1114941" cy="1058287"/>
              <a:chOff x="6602830" y="620250"/>
              <a:chExt cx="1114941" cy="1058287"/>
            </a:xfrm>
          </p:grpSpPr>
          <p:sp>
            <p:nvSpPr>
              <p:cNvPr id="767" name="Google Shape;767;p35"/>
              <p:cNvSpPr/>
              <p:nvPr/>
            </p:nvSpPr>
            <p:spPr>
              <a:xfrm>
                <a:off x="6638275" y="878371"/>
                <a:ext cx="1010810" cy="390715"/>
              </a:xfrm>
              <a:custGeom>
                <a:rect b="b" l="l" r="r" t="t"/>
                <a:pathLst>
                  <a:path extrusionOk="0" h="4255" w="11008">
                    <a:moveTo>
                      <a:pt x="3486" y="0"/>
                    </a:moveTo>
                    <a:cubicBezTo>
                      <a:pt x="3459" y="4"/>
                      <a:pt x="3431" y="8"/>
                      <a:pt x="3404" y="8"/>
                    </a:cubicBezTo>
                    <a:lnTo>
                      <a:pt x="612" y="90"/>
                    </a:lnTo>
                    <a:cubicBezTo>
                      <a:pt x="362" y="96"/>
                      <a:pt x="154" y="199"/>
                      <a:pt x="0" y="353"/>
                    </a:cubicBezTo>
                    <a:cubicBezTo>
                      <a:pt x="3425" y="1633"/>
                      <a:pt x="6610" y="2937"/>
                      <a:pt x="9580" y="4255"/>
                    </a:cubicBezTo>
                    <a:lnTo>
                      <a:pt x="11008" y="3248"/>
                    </a:lnTo>
                    <a:cubicBezTo>
                      <a:pt x="8713" y="2019"/>
                      <a:pt x="6211" y="933"/>
                      <a:pt x="34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5"/>
              <p:cNvSpPr/>
              <p:nvPr/>
            </p:nvSpPr>
            <p:spPr>
              <a:xfrm>
                <a:off x="6602830" y="910694"/>
                <a:ext cx="915220" cy="492549"/>
              </a:xfrm>
              <a:custGeom>
                <a:rect b="b" l="l" r="r" t="t"/>
                <a:pathLst>
                  <a:path extrusionOk="0" h="5364" w="9967">
                    <a:moveTo>
                      <a:pt x="386" y="1"/>
                    </a:moveTo>
                    <a:cubicBezTo>
                      <a:pt x="68" y="318"/>
                      <a:pt x="0" y="864"/>
                      <a:pt x="349" y="1254"/>
                    </a:cubicBezTo>
                    <a:lnTo>
                      <a:pt x="939" y="1909"/>
                    </a:lnTo>
                    <a:cubicBezTo>
                      <a:pt x="3787" y="3200"/>
                      <a:pt x="6535" y="4350"/>
                      <a:pt x="9192" y="5364"/>
                    </a:cubicBezTo>
                    <a:lnTo>
                      <a:pt x="9157" y="5040"/>
                    </a:lnTo>
                    <a:cubicBezTo>
                      <a:pt x="9126" y="4712"/>
                      <a:pt x="9270" y="4394"/>
                      <a:pt x="9536" y="4207"/>
                    </a:cubicBezTo>
                    <a:lnTo>
                      <a:pt x="9966" y="3903"/>
                    </a:lnTo>
                    <a:cubicBezTo>
                      <a:pt x="6996" y="2585"/>
                      <a:pt x="3811" y="1281"/>
                      <a:pt x="3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5"/>
              <p:cNvSpPr/>
              <p:nvPr/>
            </p:nvSpPr>
            <p:spPr>
              <a:xfrm>
                <a:off x="6689054" y="1085989"/>
                <a:ext cx="774452" cy="484377"/>
              </a:xfrm>
              <a:custGeom>
                <a:rect b="b" l="l" r="r" t="t"/>
                <a:pathLst>
                  <a:path extrusionOk="0" h="5275" w="8434">
                    <a:moveTo>
                      <a:pt x="0" y="0"/>
                    </a:moveTo>
                    <a:lnTo>
                      <a:pt x="1021" y="1133"/>
                    </a:lnTo>
                    <a:cubicBezTo>
                      <a:pt x="1236" y="1376"/>
                      <a:pt x="1308" y="1710"/>
                      <a:pt x="1212" y="2018"/>
                    </a:cubicBezTo>
                    <a:lnTo>
                      <a:pt x="1086" y="2407"/>
                    </a:lnTo>
                    <a:cubicBezTo>
                      <a:pt x="3541" y="3619"/>
                      <a:pt x="5992" y="4568"/>
                      <a:pt x="8433" y="5275"/>
                    </a:cubicBezTo>
                    <a:lnTo>
                      <a:pt x="8253" y="3455"/>
                    </a:lnTo>
                    <a:cubicBezTo>
                      <a:pt x="5596" y="2441"/>
                      <a:pt x="2848" y="129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5"/>
              <p:cNvSpPr/>
              <p:nvPr/>
            </p:nvSpPr>
            <p:spPr>
              <a:xfrm>
                <a:off x="6740109" y="1306921"/>
                <a:ext cx="730468" cy="371616"/>
              </a:xfrm>
              <a:custGeom>
                <a:rect b="b" l="l" r="r" t="t"/>
                <a:pathLst>
                  <a:path extrusionOk="0" h="4047" w="7955">
                    <a:moveTo>
                      <a:pt x="530" y="1"/>
                    </a:moveTo>
                    <a:lnTo>
                      <a:pt x="1" y="1677"/>
                    </a:lnTo>
                    <a:cubicBezTo>
                      <a:pt x="762" y="2104"/>
                      <a:pt x="1534" y="2487"/>
                      <a:pt x="2312" y="2825"/>
                    </a:cubicBezTo>
                    <a:lnTo>
                      <a:pt x="3360" y="2339"/>
                    </a:lnTo>
                    <a:cubicBezTo>
                      <a:pt x="3482" y="2283"/>
                      <a:pt x="3612" y="2255"/>
                      <a:pt x="3742" y="2255"/>
                    </a:cubicBezTo>
                    <a:cubicBezTo>
                      <a:pt x="3917" y="2255"/>
                      <a:pt x="4091" y="2305"/>
                      <a:pt x="4241" y="2405"/>
                    </a:cubicBezTo>
                    <a:lnTo>
                      <a:pt x="6491" y="3893"/>
                    </a:lnTo>
                    <a:cubicBezTo>
                      <a:pt x="6651" y="3999"/>
                      <a:pt x="6823" y="4047"/>
                      <a:pt x="6991" y="4047"/>
                    </a:cubicBezTo>
                    <a:cubicBezTo>
                      <a:pt x="7494" y="4047"/>
                      <a:pt x="7954" y="3618"/>
                      <a:pt x="7898" y="3047"/>
                    </a:cubicBezTo>
                    <a:lnTo>
                      <a:pt x="7877" y="2869"/>
                    </a:lnTo>
                    <a:cubicBezTo>
                      <a:pt x="5436" y="2162"/>
                      <a:pt x="2985" y="1213"/>
                      <a:pt x="5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5"/>
              <p:cNvSpPr/>
              <p:nvPr/>
            </p:nvSpPr>
            <p:spPr>
              <a:xfrm>
                <a:off x="6703287" y="1460912"/>
                <a:ext cx="249213" cy="167305"/>
              </a:xfrm>
              <a:custGeom>
                <a:rect b="b" l="l" r="r" t="t"/>
                <a:pathLst>
                  <a:path extrusionOk="0" h="1822" w="2714">
                    <a:moveTo>
                      <a:pt x="402" y="0"/>
                    </a:moveTo>
                    <a:lnTo>
                      <a:pt x="197" y="635"/>
                    </a:lnTo>
                    <a:cubicBezTo>
                      <a:pt x="1" y="1255"/>
                      <a:pt x="485" y="1821"/>
                      <a:pt x="1062" y="1821"/>
                    </a:cubicBezTo>
                    <a:cubicBezTo>
                      <a:pt x="1188" y="1821"/>
                      <a:pt x="1318" y="1794"/>
                      <a:pt x="1447" y="1735"/>
                    </a:cubicBezTo>
                    <a:lnTo>
                      <a:pt x="2713" y="1148"/>
                    </a:lnTo>
                    <a:cubicBezTo>
                      <a:pt x="1935" y="810"/>
                      <a:pt x="1163" y="427"/>
                      <a:pt x="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5"/>
              <p:cNvSpPr/>
              <p:nvPr/>
            </p:nvSpPr>
            <p:spPr>
              <a:xfrm>
                <a:off x="6958378" y="743572"/>
                <a:ext cx="759393" cy="433047"/>
              </a:xfrm>
              <a:custGeom>
                <a:rect b="b" l="l" r="r" t="t"/>
                <a:pathLst>
                  <a:path extrusionOk="0" h="4716" w="8270">
                    <a:moveTo>
                      <a:pt x="1403" y="1"/>
                    </a:moveTo>
                    <a:lnTo>
                      <a:pt x="632" y="1093"/>
                    </a:lnTo>
                    <a:cubicBezTo>
                      <a:pt x="481" y="1301"/>
                      <a:pt x="253" y="1438"/>
                      <a:pt x="0" y="1468"/>
                    </a:cubicBezTo>
                    <a:cubicBezTo>
                      <a:pt x="2725" y="2401"/>
                      <a:pt x="5227" y="3487"/>
                      <a:pt x="7522" y="4716"/>
                    </a:cubicBezTo>
                    <a:lnTo>
                      <a:pt x="7655" y="4620"/>
                    </a:lnTo>
                    <a:cubicBezTo>
                      <a:pt x="8270" y="4186"/>
                      <a:pt x="8122" y="3238"/>
                      <a:pt x="7402" y="3012"/>
                    </a:cubicBezTo>
                    <a:lnTo>
                      <a:pt x="5026" y="2271"/>
                    </a:lnTo>
                    <a:cubicBezTo>
                      <a:pt x="4742" y="2182"/>
                      <a:pt x="4517" y="1960"/>
                      <a:pt x="4428" y="1673"/>
                    </a:cubicBezTo>
                    <a:lnTo>
                      <a:pt x="4217" y="984"/>
                    </a:lnTo>
                    <a:cubicBezTo>
                      <a:pt x="3319" y="612"/>
                      <a:pt x="2383" y="284"/>
                      <a:pt x="1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5"/>
              <p:cNvSpPr/>
              <p:nvPr/>
            </p:nvSpPr>
            <p:spPr>
              <a:xfrm>
                <a:off x="7087209" y="620250"/>
                <a:ext cx="258396" cy="213769"/>
              </a:xfrm>
              <a:custGeom>
                <a:rect b="b" l="l" r="r" t="t"/>
                <a:pathLst>
                  <a:path extrusionOk="0" h="2328" w="2814">
                    <a:moveTo>
                      <a:pt x="1419" y="0"/>
                    </a:moveTo>
                    <a:cubicBezTo>
                      <a:pt x="1144" y="0"/>
                      <a:pt x="866" y="123"/>
                      <a:pt x="680" y="384"/>
                    </a:cubicBezTo>
                    <a:lnTo>
                      <a:pt x="0" y="1344"/>
                    </a:lnTo>
                    <a:cubicBezTo>
                      <a:pt x="980" y="1627"/>
                      <a:pt x="1916" y="1955"/>
                      <a:pt x="2814" y="2327"/>
                    </a:cubicBezTo>
                    <a:lnTo>
                      <a:pt x="2288" y="640"/>
                    </a:lnTo>
                    <a:cubicBezTo>
                      <a:pt x="2160" y="226"/>
                      <a:pt x="1792" y="0"/>
                      <a:pt x="14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35"/>
            <p:cNvGrpSpPr/>
            <p:nvPr/>
          </p:nvGrpSpPr>
          <p:grpSpPr>
            <a:xfrm rot="-2700000">
              <a:off x="6912397" y="987030"/>
              <a:ext cx="157984" cy="324728"/>
              <a:chOff x="6661208" y="2943938"/>
              <a:chExt cx="116245" cy="238936"/>
            </a:xfrm>
          </p:grpSpPr>
          <p:sp>
            <p:nvSpPr>
              <p:cNvPr id="775" name="Google Shape;775;p35"/>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5"/>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 name="Google Shape;777;p35"/>
          <p:cNvGrpSpPr/>
          <p:nvPr/>
        </p:nvGrpSpPr>
        <p:grpSpPr>
          <a:xfrm>
            <a:off x="3576918" y="2291264"/>
            <a:ext cx="1990179" cy="289651"/>
            <a:chOff x="3473325" y="4931350"/>
            <a:chExt cx="2819350" cy="541100"/>
          </a:xfrm>
        </p:grpSpPr>
        <p:sp>
          <p:nvSpPr>
            <p:cNvPr id="778" name="Google Shape;778;p35"/>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5"/>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5"/>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5"/>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5"/>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5"/>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5"/>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88" name="Shape 788"/>
        <p:cNvGrpSpPr/>
        <p:nvPr/>
      </p:nvGrpSpPr>
      <p:grpSpPr>
        <a:xfrm>
          <a:off x="0" y="0"/>
          <a:ext cx="0" cy="0"/>
          <a:chOff x="0" y="0"/>
          <a:chExt cx="0" cy="0"/>
        </a:xfrm>
      </p:grpSpPr>
      <p:sp>
        <p:nvSpPr>
          <p:cNvPr id="789" name="Google Shape;789;p36"/>
          <p:cNvSpPr/>
          <p:nvPr/>
        </p:nvSpPr>
        <p:spPr>
          <a:xfrm>
            <a:off x="1945686" y="2106021"/>
            <a:ext cx="86" cy="86"/>
          </a:xfrm>
          <a:custGeom>
            <a:rect b="b" l="l" r="r" t="t"/>
            <a:pathLst>
              <a:path extrusionOk="0" h="1" w="1">
                <a:moveTo>
                  <a:pt x="0" y="1"/>
                </a:moveTo>
                <a:lnTo>
                  <a:pt x="0" y="1"/>
                </a:lnTo>
                <a:lnTo>
                  <a:pt x="0" y="1"/>
                </a:lnTo>
                <a:close/>
              </a:path>
            </a:pathLst>
          </a:custGeom>
          <a:solidFill>
            <a:srgbClr val="1C2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txBox="1"/>
          <p:nvPr>
            <p:ph type="title"/>
          </p:nvPr>
        </p:nvSpPr>
        <p:spPr>
          <a:xfrm>
            <a:off x="2435700" y="1272438"/>
            <a:ext cx="4272600" cy="259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400"/>
              <a:t>AWESOME WORDS</a:t>
            </a:r>
            <a:endParaRPr sz="74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94" name="Shape 794"/>
        <p:cNvGrpSpPr/>
        <p:nvPr/>
      </p:nvGrpSpPr>
      <p:grpSpPr>
        <a:xfrm>
          <a:off x="0" y="0"/>
          <a:ext cx="0" cy="0"/>
          <a:chOff x="0" y="0"/>
          <a:chExt cx="0" cy="0"/>
        </a:xfrm>
      </p:grpSpPr>
      <p:sp>
        <p:nvSpPr>
          <p:cNvPr id="795" name="Google Shape;795;p37"/>
          <p:cNvSpPr/>
          <p:nvPr/>
        </p:nvSpPr>
        <p:spPr>
          <a:xfrm>
            <a:off x="713625" y="1242850"/>
            <a:ext cx="2410800" cy="333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7"/>
          <p:cNvSpPr/>
          <p:nvPr/>
        </p:nvSpPr>
        <p:spPr>
          <a:xfrm>
            <a:off x="3365849" y="1242850"/>
            <a:ext cx="2410800" cy="333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7"/>
          <p:cNvSpPr/>
          <p:nvPr/>
        </p:nvSpPr>
        <p:spPr>
          <a:xfrm>
            <a:off x="6018073" y="1242850"/>
            <a:ext cx="2410800" cy="333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 name="Google Shape;798;p37"/>
          <p:cNvGrpSpPr/>
          <p:nvPr/>
        </p:nvGrpSpPr>
        <p:grpSpPr>
          <a:xfrm>
            <a:off x="1546275" y="2042843"/>
            <a:ext cx="745500" cy="745500"/>
            <a:chOff x="1546275" y="2042843"/>
            <a:chExt cx="745500" cy="745500"/>
          </a:xfrm>
        </p:grpSpPr>
        <p:sp>
          <p:nvSpPr>
            <p:cNvPr id="799" name="Google Shape;799;p37"/>
            <p:cNvSpPr/>
            <p:nvPr/>
          </p:nvSpPr>
          <p:spPr>
            <a:xfrm>
              <a:off x="1613381" y="2109950"/>
              <a:ext cx="611400" cy="6114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7"/>
            <p:cNvSpPr/>
            <p:nvPr/>
          </p:nvSpPr>
          <p:spPr>
            <a:xfrm>
              <a:off x="1546275" y="2042843"/>
              <a:ext cx="745500" cy="745500"/>
            </a:xfrm>
            <a:prstGeom prst="pie">
              <a:avLst>
                <a:gd fmla="val 0" name="adj1"/>
                <a:gd fmla="val 16200000" name="adj2"/>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 name="Google Shape;801;p37"/>
          <p:cNvSpPr txBox="1"/>
          <p:nvPr>
            <p:ph idx="4294967295" type="subTitle"/>
          </p:nvPr>
        </p:nvSpPr>
        <p:spPr>
          <a:xfrm>
            <a:off x="835425" y="1424750"/>
            <a:ext cx="2167200" cy="36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800">
                <a:latin typeface="Londrina Solid"/>
                <a:ea typeface="Londrina Solid"/>
                <a:cs typeface="Londrina Solid"/>
                <a:sym typeface="Londrina Solid"/>
              </a:rPr>
              <a:t>GENDER</a:t>
            </a:r>
            <a:endParaRPr sz="1800">
              <a:solidFill>
                <a:srgbClr val="F3F3F3"/>
              </a:solidFill>
              <a:latin typeface="Londrina Solid"/>
              <a:ea typeface="Londrina Solid"/>
              <a:cs typeface="Londrina Solid"/>
              <a:sym typeface="Londrina Solid"/>
            </a:endParaRPr>
          </a:p>
        </p:txBody>
      </p:sp>
      <p:sp>
        <p:nvSpPr>
          <p:cNvPr id="802" name="Google Shape;802;p37"/>
          <p:cNvSpPr txBox="1"/>
          <p:nvPr>
            <p:ph idx="4294967295" type="subTitle"/>
          </p:nvPr>
        </p:nvSpPr>
        <p:spPr>
          <a:xfrm>
            <a:off x="3487650" y="1424750"/>
            <a:ext cx="2167200" cy="36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800">
                <a:latin typeface="Londrina Solid"/>
                <a:ea typeface="Londrina Solid"/>
                <a:cs typeface="Londrina Solid"/>
                <a:sym typeface="Londrina Solid"/>
              </a:rPr>
              <a:t>AGE</a:t>
            </a:r>
            <a:endParaRPr sz="1800">
              <a:solidFill>
                <a:srgbClr val="F3F3F3"/>
              </a:solidFill>
              <a:latin typeface="Londrina Solid"/>
              <a:ea typeface="Londrina Solid"/>
              <a:cs typeface="Londrina Solid"/>
              <a:sym typeface="Londrina Solid"/>
            </a:endParaRPr>
          </a:p>
        </p:txBody>
      </p:sp>
      <p:sp>
        <p:nvSpPr>
          <p:cNvPr id="803" name="Google Shape;803;p37"/>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AUDIENCE DEMOGRAPHICS</a:t>
            </a:r>
            <a:endParaRPr/>
          </a:p>
        </p:txBody>
      </p:sp>
      <p:sp>
        <p:nvSpPr>
          <p:cNvPr id="804" name="Google Shape;804;p37"/>
          <p:cNvSpPr txBox="1"/>
          <p:nvPr>
            <p:ph idx="4294967295" type="subTitle"/>
          </p:nvPr>
        </p:nvSpPr>
        <p:spPr>
          <a:xfrm>
            <a:off x="6139875" y="1424750"/>
            <a:ext cx="2167200" cy="36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800">
                <a:latin typeface="Londrina Solid"/>
                <a:ea typeface="Londrina Solid"/>
                <a:cs typeface="Londrina Solid"/>
                <a:sym typeface="Londrina Solid"/>
              </a:rPr>
              <a:t>HOBBIES</a:t>
            </a:r>
            <a:endParaRPr sz="1800">
              <a:latin typeface="Londrina Solid"/>
              <a:ea typeface="Londrina Solid"/>
              <a:cs typeface="Londrina Solid"/>
              <a:sym typeface="Londrina Solid"/>
            </a:endParaRPr>
          </a:p>
        </p:txBody>
      </p:sp>
      <p:grpSp>
        <p:nvGrpSpPr>
          <p:cNvPr id="805" name="Google Shape;805;p37"/>
          <p:cNvGrpSpPr/>
          <p:nvPr/>
        </p:nvGrpSpPr>
        <p:grpSpPr>
          <a:xfrm>
            <a:off x="1546275" y="3292743"/>
            <a:ext cx="745500" cy="745500"/>
            <a:chOff x="1546275" y="3292743"/>
            <a:chExt cx="745500" cy="745500"/>
          </a:xfrm>
        </p:grpSpPr>
        <p:sp>
          <p:nvSpPr>
            <p:cNvPr id="806" name="Google Shape;806;p37"/>
            <p:cNvSpPr/>
            <p:nvPr/>
          </p:nvSpPr>
          <p:spPr>
            <a:xfrm>
              <a:off x="1613381" y="3359850"/>
              <a:ext cx="611400" cy="6114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7"/>
            <p:cNvSpPr/>
            <p:nvPr/>
          </p:nvSpPr>
          <p:spPr>
            <a:xfrm>
              <a:off x="1546275" y="3292743"/>
              <a:ext cx="745500" cy="745500"/>
            </a:xfrm>
            <a:prstGeom prst="pie">
              <a:avLst>
                <a:gd fmla="val 0"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37"/>
          <p:cNvGrpSpPr/>
          <p:nvPr/>
        </p:nvGrpSpPr>
        <p:grpSpPr>
          <a:xfrm>
            <a:off x="3796575" y="2096525"/>
            <a:ext cx="215400" cy="1941625"/>
            <a:chOff x="3796575" y="2096525"/>
            <a:chExt cx="215400" cy="1941625"/>
          </a:xfrm>
        </p:grpSpPr>
        <p:sp>
          <p:nvSpPr>
            <p:cNvPr id="809" name="Google Shape;809;p37"/>
            <p:cNvSpPr/>
            <p:nvPr/>
          </p:nvSpPr>
          <p:spPr>
            <a:xfrm>
              <a:off x="3796575" y="2096525"/>
              <a:ext cx="215400" cy="1941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7"/>
            <p:cNvSpPr/>
            <p:nvPr/>
          </p:nvSpPr>
          <p:spPr>
            <a:xfrm>
              <a:off x="3796575" y="3359850"/>
              <a:ext cx="215400" cy="678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37"/>
          <p:cNvGrpSpPr/>
          <p:nvPr/>
        </p:nvGrpSpPr>
        <p:grpSpPr>
          <a:xfrm>
            <a:off x="4463550" y="2096525"/>
            <a:ext cx="215400" cy="1941600"/>
            <a:chOff x="4463550" y="2096525"/>
            <a:chExt cx="215400" cy="1941600"/>
          </a:xfrm>
        </p:grpSpPr>
        <p:sp>
          <p:nvSpPr>
            <p:cNvPr id="812" name="Google Shape;812;p37"/>
            <p:cNvSpPr/>
            <p:nvPr/>
          </p:nvSpPr>
          <p:spPr>
            <a:xfrm>
              <a:off x="4463550" y="2096525"/>
              <a:ext cx="215400" cy="1941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7"/>
            <p:cNvSpPr/>
            <p:nvPr/>
          </p:nvSpPr>
          <p:spPr>
            <a:xfrm>
              <a:off x="4463550" y="2609400"/>
              <a:ext cx="215400" cy="1428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37"/>
          <p:cNvGrpSpPr/>
          <p:nvPr/>
        </p:nvGrpSpPr>
        <p:grpSpPr>
          <a:xfrm>
            <a:off x="5130525" y="2096525"/>
            <a:ext cx="215400" cy="1941700"/>
            <a:chOff x="5130525" y="2096525"/>
            <a:chExt cx="215400" cy="1941700"/>
          </a:xfrm>
        </p:grpSpPr>
        <p:sp>
          <p:nvSpPr>
            <p:cNvPr id="815" name="Google Shape;815;p37"/>
            <p:cNvSpPr/>
            <p:nvPr/>
          </p:nvSpPr>
          <p:spPr>
            <a:xfrm>
              <a:off x="5130525" y="2096525"/>
              <a:ext cx="215400" cy="1941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7"/>
            <p:cNvSpPr/>
            <p:nvPr/>
          </p:nvSpPr>
          <p:spPr>
            <a:xfrm>
              <a:off x="5130525" y="3106125"/>
              <a:ext cx="215400" cy="932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 name="Google Shape;817;p37"/>
          <p:cNvSpPr txBox="1"/>
          <p:nvPr>
            <p:ph idx="4294967295" type="subTitle"/>
          </p:nvPr>
        </p:nvSpPr>
        <p:spPr>
          <a:xfrm>
            <a:off x="1266225" y="2788350"/>
            <a:ext cx="1305600" cy="25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Binary</a:t>
            </a:r>
            <a:endParaRPr/>
          </a:p>
        </p:txBody>
      </p:sp>
      <p:sp>
        <p:nvSpPr>
          <p:cNvPr id="818" name="Google Shape;818;p37"/>
          <p:cNvSpPr txBox="1"/>
          <p:nvPr>
            <p:ph idx="4294967295" type="subTitle"/>
          </p:nvPr>
        </p:nvSpPr>
        <p:spPr>
          <a:xfrm>
            <a:off x="1266225" y="4038250"/>
            <a:ext cx="1305600" cy="25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Non-Binary</a:t>
            </a:r>
            <a:endParaRPr/>
          </a:p>
        </p:txBody>
      </p:sp>
      <p:sp>
        <p:nvSpPr>
          <p:cNvPr id="819" name="Google Shape;819;p37"/>
          <p:cNvSpPr txBox="1"/>
          <p:nvPr>
            <p:ph idx="4294967295" type="subTitle"/>
          </p:nvPr>
        </p:nvSpPr>
        <p:spPr>
          <a:xfrm>
            <a:off x="3673275" y="4038250"/>
            <a:ext cx="462000" cy="25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&lt;18</a:t>
            </a:r>
            <a:endParaRPr/>
          </a:p>
        </p:txBody>
      </p:sp>
      <p:sp>
        <p:nvSpPr>
          <p:cNvPr id="820" name="Google Shape;820;p37"/>
          <p:cNvSpPr txBox="1"/>
          <p:nvPr>
            <p:ph idx="4294967295" type="subTitle"/>
          </p:nvPr>
        </p:nvSpPr>
        <p:spPr>
          <a:xfrm>
            <a:off x="4265550" y="4038250"/>
            <a:ext cx="611400" cy="25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18-45</a:t>
            </a:r>
            <a:endParaRPr/>
          </a:p>
        </p:txBody>
      </p:sp>
      <p:sp>
        <p:nvSpPr>
          <p:cNvPr id="821" name="Google Shape;821;p37"/>
          <p:cNvSpPr txBox="1"/>
          <p:nvPr>
            <p:ph idx="4294967295" type="subTitle"/>
          </p:nvPr>
        </p:nvSpPr>
        <p:spPr>
          <a:xfrm>
            <a:off x="5007225" y="4038250"/>
            <a:ext cx="462000" cy="25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&gt;45</a:t>
            </a:r>
            <a:endParaRPr/>
          </a:p>
        </p:txBody>
      </p:sp>
      <p:grpSp>
        <p:nvGrpSpPr>
          <p:cNvPr id="822" name="Google Shape;822;p37"/>
          <p:cNvGrpSpPr/>
          <p:nvPr/>
        </p:nvGrpSpPr>
        <p:grpSpPr>
          <a:xfrm>
            <a:off x="6598528" y="2110980"/>
            <a:ext cx="497018" cy="421899"/>
            <a:chOff x="839307" y="2318098"/>
            <a:chExt cx="387992" cy="329326"/>
          </a:xfrm>
        </p:grpSpPr>
        <p:sp>
          <p:nvSpPr>
            <p:cNvPr id="823" name="Google Shape;823;p3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37"/>
          <p:cNvGrpSpPr/>
          <p:nvPr/>
        </p:nvGrpSpPr>
        <p:grpSpPr>
          <a:xfrm>
            <a:off x="7456039" y="2155720"/>
            <a:ext cx="359241" cy="371471"/>
            <a:chOff x="3610557" y="2780704"/>
            <a:chExt cx="325017" cy="336052"/>
          </a:xfrm>
        </p:grpSpPr>
        <p:sp>
          <p:nvSpPr>
            <p:cNvPr id="834" name="Google Shape;834;p3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37"/>
          <p:cNvGrpSpPr/>
          <p:nvPr/>
        </p:nvGrpSpPr>
        <p:grpSpPr>
          <a:xfrm>
            <a:off x="6645186" y="2954911"/>
            <a:ext cx="403697" cy="361565"/>
            <a:chOff x="5757913" y="3227047"/>
            <a:chExt cx="388544" cy="347927"/>
          </a:xfrm>
        </p:grpSpPr>
        <p:sp>
          <p:nvSpPr>
            <p:cNvPr id="838" name="Google Shape;838;p3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37"/>
          <p:cNvGrpSpPr/>
          <p:nvPr/>
        </p:nvGrpSpPr>
        <p:grpSpPr>
          <a:xfrm>
            <a:off x="6597765" y="3630339"/>
            <a:ext cx="497960" cy="459125"/>
            <a:chOff x="7385600" y="4177035"/>
            <a:chExt cx="388728" cy="358383"/>
          </a:xfrm>
        </p:grpSpPr>
        <p:sp>
          <p:nvSpPr>
            <p:cNvPr id="841" name="Google Shape;841;p3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37"/>
          <p:cNvGrpSpPr/>
          <p:nvPr/>
        </p:nvGrpSpPr>
        <p:grpSpPr>
          <a:xfrm>
            <a:off x="7402881" y="2940708"/>
            <a:ext cx="465281" cy="318469"/>
            <a:chOff x="6317360" y="3276808"/>
            <a:chExt cx="363217" cy="248590"/>
          </a:xfrm>
        </p:grpSpPr>
        <p:sp>
          <p:nvSpPr>
            <p:cNvPr id="849" name="Google Shape;849;p3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37"/>
          <p:cNvGrpSpPr/>
          <p:nvPr/>
        </p:nvGrpSpPr>
        <p:grpSpPr>
          <a:xfrm>
            <a:off x="7395198" y="3626284"/>
            <a:ext cx="480931" cy="422337"/>
            <a:chOff x="3007498" y="4183419"/>
            <a:chExt cx="375434" cy="329667"/>
          </a:xfrm>
        </p:grpSpPr>
        <p:sp>
          <p:nvSpPr>
            <p:cNvPr id="877" name="Google Shape;877;p3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00" name="Shape 900"/>
        <p:cNvGrpSpPr/>
        <p:nvPr/>
      </p:nvGrpSpPr>
      <p:grpSpPr>
        <a:xfrm>
          <a:off x="0" y="0"/>
          <a:ext cx="0" cy="0"/>
          <a:chOff x="0" y="0"/>
          <a:chExt cx="0" cy="0"/>
        </a:xfrm>
      </p:grpSpPr>
      <p:sp>
        <p:nvSpPr>
          <p:cNvPr id="901" name="Google Shape;901;p38"/>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902" name="Google Shape;902;p38"/>
          <p:cNvGrpSpPr/>
          <p:nvPr/>
        </p:nvGrpSpPr>
        <p:grpSpPr>
          <a:xfrm>
            <a:off x="719788" y="1464746"/>
            <a:ext cx="4288885" cy="2764358"/>
            <a:chOff x="232350" y="552725"/>
            <a:chExt cx="7150525" cy="4608800"/>
          </a:xfrm>
        </p:grpSpPr>
        <p:sp>
          <p:nvSpPr>
            <p:cNvPr id="903" name="Google Shape;903;p38"/>
            <p:cNvSpPr/>
            <p:nvPr/>
          </p:nvSpPr>
          <p:spPr>
            <a:xfrm>
              <a:off x="6333825" y="5149150"/>
              <a:ext cx="425" cy="1500"/>
            </a:xfrm>
            <a:custGeom>
              <a:rect b="b" l="l" r="r" t="t"/>
              <a:pathLst>
                <a:path extrusionOk="0" h="60" w="17">
                  <a:moveTo>
                    <a:pt x="16" y="1"/>
                  </a:moveTo>
                  <a:cubicBezTo>
                    <a:pt x="15" y="2"/>
                    <a:pt x="14" y="4"/>
                    <a:pt x="13" y="6"/>
                  </a:cubicBezTo>
                  <a:lnTo>
                    <a:pt x="13" y="6"/>
                  </a:lnTo>
                  <a:cubicBezTo>
                    <a:pt x="15" y="5"/>
                    <a:pt x="16" y="3"/>
                    <a:pt x="16" y="1"/>
                  </a:cubicBezTo>
                  <a:close/>
                  <a:moveTo>
                    <a:pt x="13" y="6"/>
                  </a:moveTo>
                  <a:cubicBezTo>
                    <a:pt x="12" y="7"/>
                    <a:pt x="11" y="9"/>
                    <a:pt x="11" y="11"/>
                  </a:cubicBezTo>
                  <a:cubicBezTo>
                    <a:pt x="11" y="12"/>
                    <a:pt x="11" y="12"/>
                    <a:pt x="10" y="13"/>
                  </a:cubicBezTo>
                  <a:lnTo>
                    <a:pt x="10" y="13"/>
                  </a:lnTo>
                  <a:cubicBezTo>
                    <a:pt x="11" y="11"/>
                    <a:pt x="12" y="8"/>
                    <a:pt x="13" y="6"/>
                  </a:cubicBezTo>
                  <a:close/>
                  <a:moveTo>
                    <a:pt x="10" y="13"/>
                  </a:moveTo>
                  <a:lnTo>
                    <a:pt x="10" y="13"/>
                  </a:lnTo>
                  <a:cubicBezTo>
                    <a:pt x="6" y="27"/>
                    <a:pt x="5" y="43"/>
                    <a:pt x="1" y="60"/>
                  </a:cubicBezTo>
                  <a:cubicBezTo>
                    <a:pt x="6" y="44"/>
                    <a:pt x="6" y="29"/>
                    <a:pt x="10"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8"/>
            <p:cNvSpPr/>
            <p:nvPr/>
          </p:nvSpPr>
          <p:spPr>
            <a:xfrm>
              <a:off x="6345125" y="5154125"/>
              <a:ext cx="6300" cy="7400"/>
            </a:xfrm>
            <a:custGeom>
              <a:rect b="b" l="l" r="r" t="t"/>
              <a:pathLst>
                <a:path extrusionOk="0" h="296" w="252">
                  <a:moveTo>
                    <a:pt x="43" y="0"/>
                  </a:moveTo>
                  <a:cubicBezTo>
                    <a:pt x="26" y="97"/>
                    <a:pt x="16" y="199"/>
                    <a:pt x="0" y="295"/>
                  </a:cubicBezTo>
                  <a:cubicBezTo>
                    <a:pt x="85" y="258"/>
                    <a:pt x="166" y="221"/>
                    <a:pt x="251" y="183"/>
                  </a:cubicBezTo>
                  <a:cubicBezTo>
                    <a:pt x="182" y="124"/>
                    <a:pt x="112" y="59"/>
                    <a:pt x="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8"/>
            <p:cNvSpPr/>
            <p:nvPr/>
          </p:nvSpPr>
          <p:spPr>
            <a:xfrm>
              <a:off x="3057850" y="2490725"/>
              <a:ext cx="1012675" cy="560075"/>
            </a:xfrm>
            <a:custGeom>
              <a:rect b="b" l="l" r="r" t="t"/>
              <a:pathLst>
                <a:path extrusionOk="0" h="22403" w="40507">
                  <a:moveTo>
                    <a:pt x="38358" y="3616"/>
                  </a:moveTo>
                  <a:lnTo>
                    <a:pt x="38348" y="3632"/>
                  </a:lnTo>
                  <a:lnTo>
                    <a:pt x="38348" y="3632"/>
                  </a:lnTo>
                  <a:cubicBezTo>
                    <a:pt x="38352" y="3627"/>
                    <a:pt x="38355" y="3622"/>
                    <a:pt x="38358" y="3616"/>
                  </a:cubicBezTo>
                  <a:close/>
                  <a:moveTo>
                    <a:pt x="38348" y="3632"/>
                  </a:moveTo>
                  <a:cubicBezTo>
                    <a:pt x="38347" y="3635"/>
                    <a:pt x="38345" y="3637"/>
                    <a:pt x="38343" y="3640"/>
                  </a:cubicBezTo>
                  <a:lnTo>
                    <a:pt x="38343" y="3640"/>
                  </a:lnTo>
                  <a:cubicBezTo>
                    <a:pt x="38343" y="3641"/>
                    <a:pt x="38342" y="3642"/>
                    <a:pt x="38342" y="3643"/>
                  </a:cubicBezTo>
                  <a:lnTo>
                    <a:pt x="38348" y="3632"/>
                  </a:lnTo>
                  <a:close/>
                  <a:moveTo>
                    <a:pt x="2026" y="1"/>
                  </a:moveTo>
                  <a:cubicBezTo>
                    <a:pt x="1993" y="11"/>
                    <a:pt x="1961" y="22"/>
                    <a:pt x="1929" y="33"/>
                  </a:cubicBezTo>
                  <a:cubicBezTo>
                    <a:pt x="1671" y="130"/>
                    <a:pt x="1483" y="307"/>
                    <a:pt x="1366" y="559"/>
                  </a:cubicBezTo>
                  <a:cubicBezTo>
                    <a:pt x="1064" y="5351"/>
                    <a:pt x="785" y="10149"/>
                    <a:pt x="506" y="14946"/>
                  </a:cubicBezTo>
                  <a:cubicBezTo>
                    <a:pt x="495" y="15155"/>
                    <a:pt x="392" y="15430"/>
                    <a:pt x="457" y="15639"/>
                  </a:cubicBezTo>
                  <a:cubicBezTo>
                    <a:pt x="451" y="16053"/>
                    <a:pt x="441" y="16467"/>
                    <a:pt x="409" y="16880"/>
                  </a:cubicBezTo>
                  <a:cubicBezTo>
                    <a:pt x="371" y="17359"/>
                    <a:pt x="290" y="17798"/>
                    <a:pt x="323" y="18266"/>
                  </a:cubicBezTo>
                  <a:cubicBezTo>
                    <a:pt x="275" y="18981"/>
                    <a:pt x="199" y="19700"/>
                    <a:pt x="205" y="20414"/>
                  </a:cubicBezTo>
                  <a:cubicBezTo>
                    <a:pt x="205" y="20759"/>
                    <a:pt x="161" y="20995"/>
                    <a:pt x="0" y="21118"/>
                  </a:cubicBezTo>
                  <a:cubicBezTo>
                    <a:pt x="38" y="21227"/>
                    <a:pt x="92" y="21329"/>
                    <a:pt x="173" y="21420"/>
                  </a:cubicBezTo>
                  <a:cubicBezTo>
                    <a:pt x="199" y="21446"/>
                    <a:pt x="226" y="21468"/>
                    <a:pt x="253" y="21495"/>
                  </a:cubicBezTo>
                  <a:cubicBezTo>
                    <a:pt x="2284" y="21554"/>
                    <a:pt x="4319" y="21614"/>
                    <a:pt x="6355" y="21672"/>
                  </a:cubicBezTo>
                  <a:cubicBezTo>
                    <a:pt x="6657" y="21736"/>
                    <a:pt x="6963" y="21775"/>
                    <a:pt x="7269" y="21800"/>
                  </a:cubicBezTo>
                  <a:lnTo>
                    <a:pt x="7946" y="21800"/>
                  </a:lnTo>
                  <a:lnTo>
                    <a:pt x="8891" y="21833"/>
                  </a:lnTo>
                  <a:cubicBezTo>
                    <a:pt x="9359" y="21817"/>
                    <a:pt x="9826" y="21795"/>
                    <a:pt x="10294" y="21780"/>
                  </a:cubicBezTo>
                  <a:cubicBezTo>
                    <a:pt x="20066" y="21956"/>
                    <a:pt x="29833" y="22145"/>
                    <a:pt x="39604" y="22296"/>
                  </a:cubicBezTo>
                  <a:cubicBezTo>
                    <a:pt x="39867" y="22301"/>
                    <a:pt x="40066" y="22333"/>
                    <a:pt x="40212" y="22403"/>
                  </a:cubicBezTo>
                  <a:lnTo>
                    <a:pt x="40212" y="21936"/>
                  </a:lnTo>
                  <a:cubicBezTo>
                    <a:pt x="40415" y="21822"/>
                    <a:pt x="40507" y="21586"/>
                    <a:pt x="40507" y="21135"/>
                  </a:cubicBezTo>
                  <a:cubicBezTo>
                    <a:pt x="40470" y="16826"/>
                    <a:pt x="40480" y="12512"/>
                    <a:pt x="40502" y="8205"/>
                  </a:cubicBezTo>
                  <a:cubicBezTo>
                    <a:pt x="40502" y="8000"/>
                    <a:pt x="40464" y="7818"/>
                    <a:pt x="40405" y="7645"/>
                  </a:cubicBezTo>
                  <a:lnTo>
                    <a:pt x="40405" y="7640"/>
                  </a:lnTo>
                  <a:lnTo>
                    <a:pt x="40405" y="7630"/>
                  </a:lnTo>
                  <a:cubicBezTo>
                    <a:pt x="40346" y="7452"/>
                    <a:pt x="40276" y="7285"/>
                    <a:pt x="40212" y="7114"/>
                  </a:cubicBezTo>
                  <a:cubicBezTo>
                    <a:pt x="40203" y="7116"/>
                    <a:pt x="40195" y="7116"/>
                    <a:pt x="40187" y="7116"/>
                  </a:cubicBezTo>
                  <a:cubicBezTo>
                    <a:pt x="40179" y="7116"/>
                    <a:pt x="40171" y="7116"/>
                    <a:pt x="40163" y="7119"/>
                  </a:cubicBezTo>
                  <a:cubicBezTo>
                    <a:pt x="39486" y="6001"/>
                    <a:pt x="38154" y="5319"/>
                    <a:pt x="38320" y="3794"/>
                  </a:cubicBezTo>
                  <a:cubicBezTo>
                    <a:pt x="38325" y="3750"/>
                    <a:pt x="38315" y="3718"/>
                    <a:pt x="38320" y="3675"/>
                  </a:cubicBezTo>
                  <a:cubicBezTo>
                    <a:pt x="38326" y="3662"/>
                    <a:pt x="38335" y="3651"/>
                    <a:pt x="38343" y="3640"/>
                  </a:cubicBezTo>
                  <a:lnTo>
                    <a:pt x="38343" y="3640"/>
                  </a:lnTo>
                  <a:cubicBezTo>
                    <a:pt x="38433" y="3254"/>
                    <a:pt x="38362" y="2906"/>
                    <a:pt x="38105" y="2606"/>
                  </a:cubicBezTo>
                  <a:cubicBezTo>
                    <a:pt x="37767" y="1989"/>
                    <a:pt x="37095" y="1597"/>
                    <a:pt x="36429" y="1107"/>
                  </a:cubicBezTo>
                  <a:cubicBezTo>
                    <a:pt x="36371" y="1066"/>
                    <a:pt x="36312" y="1049"/>
                    <a:pt x="36258" y="1049"/>
                  </a:cubicBezTo>
                  <a:cubicBezTo>
                    <a:pt x="36197" y="1049"/>
                    <a:pt x="36142" y="1070"/>
                    <a:pt x="36096" y="1107"/>
                  </a:cubicBezTo>
                  <a:lnTo>
                    <a:pt x="36096" y="1032"/>
                  </a:lnTo>
                  <a:cubicBezTo>
                    <a:pt x="35936" y="1192"/>
                    <a:pt x="35665" y="1225"/>
                    <a:pt x="35357" y="1225"/>
                  </a:cubicBezTo>
                  <a:cubicBezTo>
                    <a:pt x="35232" y="1225"/>
                    <a:pt x="35100" y="1220"/>
                    <a:pt x="34968" y="1215"/>
                  </a:cubicBezTo>
                  <a:cubicBezTo>
                    <a:pt x="24256" y="866"/>
                    <a:pt x="13538" y="506"/>
                    <a:pt x="2826" y="199"/>
                  </a:cubicBezTo>
                  <a:cubicBezTo>
                    <a:pt x="2440" y="189"/>
                    <a:pt x="2187" y="124"/>
                    <a:pt x="2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8"/>
            <p:cNvSpPr/>
            <p:nvPr/>
          </p:nvSpPr>
          <p:spPr>
            <a:xfrm>
              <a:off x="4470075" y="2044725"/>
              <a:ext cx="549300" cy="968625"/>
            </a:xfrm>
            <a:custGeom>
              <a:rect b="b" l="l" r="r" t="t"/>
              <a:pathLst>
                <a:path extrusionOk="0" h="38745" w="21972">
                  <a:moveTo>
                    <a:pt x="4013" y="8123"/>
                  </a:moveTo>
                  <a:lnTo>
                    <a:pt x="4013" y="8123"/>
                  </a:lnTo>
                  <a:cubicBezTo>
                    <a:pt x="4008" y="8123"/>
                    <a:pt x="4008" y="8128"/>
                    <a:pt x="4003" y="8128"/>
                  </a:cubicBezTo>
                  <a:lnTo>
                    <a:pt x="4003" y="8128"/>
                  </a:lnTo>
                  <a:cubicBezTo>
                    <a:pt x="4004" y="8128"/>
                    <a:pt x="4005" y="8128"/>
                    <a:pt x="4006" y="8128"/>
                  </a:cubicBezTo>
                  <a:lnTo>
                    <a:pt x="4006" y="8128"/>
                  </a:lnTo>
                  <a:cubicBezTo>
                    <a:pt x="4008" y="8126"/>
                    <a:pt x="4011" y="8125"/>
                    <a:pt x="4013" y="8123"/>
                  </a:cubicBezTo>
                  <a:close/>
                  <a:moveTo>
                    <a:pt x="4003" y="8128"/>
                  </a:moveTo>
                  <a:cubicBezTo>
                    <a:pt x="4003" y="8128"/>
                    <a:pt x="4003" y="8128"/>
                    <a:pt x="4003" y="8128"/>
                  </a:cubicBezTo>
                  <a:cubicBezTo>
                    <a:pt x="4003" y="8128"/>
                    <a:pt x="4003" y="8128"/>
                    <a:pt x="4003" y="8128"/>
                  </a:cubicBezTo>
                  <a:close/>
                  <a:moveTo>
                    <a:pt x="18024" y="0"/>
                  </a:moveTo>
                  <a:cubicBezTo>
                    <a:pt x="17981" y="65"/>
                    <a:pt x="17933" y="129"/>
                    <a:pt x="17878" y="187"/>
                  </a:cubicBezTo>
                  <a:cubicBezTo>
                    <a:pt x="17804" y="268"/>
                    <a:pt x="17717" y="338"/>
                    <a:pt x="17620" y="397"/>
                  </a:cubicBezTo>
                  <a:cubicBezTo>
                    <a:pt x="17582" y="389"/>
                    <a:pt x="17540" y="387"/>
                    <a:pt x="17497" y="387"/>
                  </a:cubicBezTo>
                  <a:cubicBezTo>
                    <a:pt x="17390" y="387"/>
                    <a:pt x="17276" y="404"/>
                    <a:pt x="17181" y="408"/>
                  </a:cubicBezTo>
                  <a:cubicBezTo>
                    <a:pt x="13103" y="650"/>
                    <a:pt x="9026" y="908"/>
                    <a:pt x="4948" y="1139"/>
                  </a:cubicBezTo>
                  <a:cubicBezTo>
                    <a:pt x="4701" y="1154"/>
                    <a:pt x="4523" y="1203"/>
                    <a:pt x="4416" y="1322"/>
                  </a:cubicBezTo>
                  <a:cubicBezTo>
                    <a:pt x="4340" y="1407"/>
                    <a:pt x="4298" y="1531"/>
                    <a:pt x="4298" y="1709"/>
                  </a:cubicBezTo>
                  <a:cubicBezTo>
                    <a:pt x="4355" y="1691"/>
                    <a:pt x="4407" y="1683"/>
                    <a:pt x="4455" y="1683"/>
                  </a:cubicBezTo>
                  <a:cubicBezTo>
                    <a:pt x="4629" y="1683"/>
                    <a:pt x="4747" y="1794"/>
                    <a:pt x="4819" y="1987"/>
                  </a:cubicBezTo>
                  <a:cubicBezTo>
                    <a:pt x="5200" y="2148"/>
                    <a:pt x="5114" y="2476"/>
                    <a:pt x="5093" y="2783"/>
                  </a:cubicBezTo>
                  <a:cubicBezTo>
                    <a:pt x="5137" y="2779"/>
                    <a:pt x="5179" y="2777"/>
                    <a:pt x="5220" y="2777"/>
                  </a:cubicBezTo>
                  <a:cubicBezTo>
                    <a:pt x="5566" y="2777"/>
                    <a:pt x="5826" y="2907"/>
                    <a:pt x="5894" y="3325"/>
                  </a:cubicBezTo>
                  <a:cubicBezTo>
                    <a:pt x="6812" y="3830"/>
                    <a:pt x="6877" y="4265"/>
                    <a:pt x="6157" y="5168"/>
                  </a:cubicBezTo>
                  <a:cubicBezTo>
                    <a:pt x="6205" y="5426"/>
                    <a:pt x="6145" y="5624"/>
                    <a:pt x="5888" y="5721"/>
                  </a:cubicBezTo>
                  <a:cubicBezTo>
                    <a:pt x="5888" y="5892"/>
                    <a:pt x="5781" y="5979"/>
                    <a:pt x="5630" y="6028"/>
                  </a:cubicBezTo>
                  <a:cubicBezTo>
                    <a:pt x="5572" y="6382"/>
                    <a:pt x="5518" y="6742"/>
                    <a:pt x="5458" y="7097"/>
                  </a:cubicBezTo>
                  <a:cubicBezTo>
                    <a:pt x="5145" y="7375"/>
                    <a:pt x="4975" y="7880"/>
                    <a:pt x="4482" y="7880"/>
                  </a:cubicBezTo>
                  <a:cubicBezTo>
                    <a:pt x="4425" y="7880"/>
                    <a:pt x="4364" y="7873"/>
                    <a:pt x="4298" y="7859"/>
                  </a:cubicBezTo>
                  <a:lnTo>
                    <a:pt x="4298" y="7859"/>
                  </a:lnTo>
                  <a:cubicBezTo>
                    <a:pt x="4379" y="8131"/>
                    <a:pt x="4188" y="8123"/>
                    <a:pt x="4006" y="8128"/>
                  </a:cubicBezTo>
                  <a:lnTo>
                    <a:pt x="4006" y="8128"/>
                  </a:lnTo>
                  <a:cubicBezTo>
                    <a:pt x="3471" y="8535"/>
                    <a:pt x="2854" y="8659"/>
                    <a:pt x="2200" y="8659"/>
                  </a:cubicBezTo>
                  <a:cubicBezTo>
                    <a:pt x="2187" y="8659"/>
                    <a:pt x="2174" y="8659"/>
                    <a:pt x="2160" y="8659"/>
                  </a:cubicBezTo>
                  <a:lnTo>
                    <a:pt x="2160" y="8659"/>
                  </a:lnTo>
                  <a:cubicBezTo>
                    <a:pt x="2187" y="8841"/>
                    <a:pt x="2142" y="8945"/>
                    <a:pt x="1989" y="8945"/>
                  </a:cubicBezTo>
                  <a:cubicBezTo>
                    <a:pt x="1960" y="8945"/>
                    <a:pt x="1927" y="8941"/>
                    <a:pt x="1891" y="8934"/>
                  </a:cubicBezTo>
                  <a:cubicBezTo>
                    <a:pt x="1886" y="9380"/>
                    <a:pt x="1886" y="9820"/>
                    <a:pt x="1886" y="10266"/>
                  </a:cubicBezTo>
                  <a:cubicBezTo>
                    <a:pt x="2907" y="10856"/>
                    <a:pt x="2869" y="11577"/>
                    <a:pt x="2155" y="12383"/>
                  </a:cubicBezTo>
                  <a:cubicBezTo>
                    <a:pt x="2187" y="12790"/>
                    <a:pt x="2091" y="13113"/>
                    <a:pt x="1628" y="13199"/>
                  </a:cubicBezTo>
                  <a:cubicBezTo>
                    <a:pt x="1816" y="13527"/>
                    <a:pt x="1543" y="13677"/>
                    <a:pt x="1354" y="13854"/>
                  </a:cubicBezTo>
                  <a:cubicBezTo>
                    <a:pt x="1214" y="13940"/>
                    <a:pt x="1080" y="14027"/>
                    <a:pt x="946" y="14107"/>
                  </a:cubicBezTo>
                  <a:lnTo>
                    <a:pt x="951" y="14171"/>
                  </a:lnTo>
                  <a:lnTo>
                    <a:pt x="935" y="14118"/>
                  </a:lnTo>
                  <a:cubicBezTo>
                    <a:pt x="898" y="14134"/>
                    <a:pt x="866" y="14156"/>
                    <a:pt x="833" y="14176"/>
                  </a:cubicBezTo>
                  <a:cubicBezTo>
                    <a:pt x="613" y="14322"/>
                    <a:pt x="511" y="14553"/>
                    <a:pt x="457" y="14816"/>
                  </a:cubicBezTo>
                  <a:cubicBezTo>
                    <a:pt x="730" y="15074"/>
                    <a:pt x="919" y="15353"/>
                    <a:pt x="747" y="15751"/>
                  </a:cubicBezTo>
                  <a:cubicBezTo>
                    <a:pt x="725" y="15805"/>
                    <a:pt x="710" y="15864"/>
                    <a:pt x="683" y="15917"/>
                  </a:cubicBezTo>
                  <a:cubicBezTo>
                    <a:pt x="527" y="16127"/>
                    <a:pt x="296" y="16186"/>
                    <a:pt x="92" y="16186"/>
                  </a:cubicBezTo>
                  <a:lnTo>
                    <a:pt x="70" y="16186"/>
                  </a:lnTo>
                  <a:cubicBezTo>
                    <a:pt x="113" y="16380"/>
                    <a:pt x="118" y="16578"/>
                    <a:pt x="108" y="16782"/>
                  </a:cubicBezTo>
                  <a:lnTo>
                    <a:pt x="108" y="16847"/>
                  </a:lnTo>
                  <a:cubicBezTo>
                    <a:pt x="108" y="16852"/>
                    <a:pt x="102" y="16863"/>
                    <a:pt x="102" y="16874"/>
                  </a:cubicBezTo>
                  <a:cubicBezTo>
                    <a:pt x="38" y="17008"/>
                    <a:pt x="1" y="17169"/>
                    <a:pt x="11" y="17357"/>
                  </a:cubicBezTo>
                  <a:cubicBezTo>
                    <a:pt x="21" y="17464"/>
                    <a:pt x="28" y="17572"/>
                    <a:pt x="38" y="17679"/>
                  </a:cubicBezTo>
                  <a:cubicBezTo>
                    <a:pt x="28" y="17895"/>
                    <a:pt x="33" y="18104"/>
                    <a:pt x="75" y="18309"/>
                  </a:cubicBezTo>
                  <a:cubicBezTo>
                    <a:pt x="113" y="18926"/>
                    <a:pt x="242" y="19533"/>
                    <a:pt x="608" y="20134"/>
                  </a:cubicBezTo>
                  <a:cubicBezTo>
                    <a:pt x="618" y="20151"/>
                    <a:pt x="634" y="20167"/>
                    <a:pt x="640" y="20183"/>
                  </a:cubicBezTo>
                  <a:cubicBezTo>
                    <a:pt x="812" y="20521"/>
                    <a:pt x="1020" y="20838"/>
                    <a:pt x="1290" y="21123"/>
                  </a:cubicBezTo>
                  <a:cubicBezTo>
                    <a:pt x="2525" y="22402"/>
                    <a:pt x="3444" y="23917"/>
                    <a:pt x="4598" y="25222"/>
                  </a:cubicBezTo>
                  <a:cubicBezTo>
                    <a:pt x="4674" y="25400"/>
                    <a:pt x="4749" y="25582"/>
                    <a:pt x="4824" y="25760"/>
                  </a:cubicBezTo>
                  <a:cubicBezTo>
                    <a:pt x="4830" y="25770"/>
                    <a:pt x="4836" y="25787"/>
                    <a:pt x="4841" y="25797"/>
                  </a:cubicBezTo>
                  <a:cubicBezTo>
                    <a:pt x="4970" y="25883"/>
                    <a:pt x="5126" y="25936"/>
                    <a:pt x="5307" y="25941"/>
                  </a:cubicBezTo>
                  <a:cubicBezTo>
                    <a:pt x="5482" y="26057"/>
                    <a:pt x="5664" y="26094"/>
                    <a:pt x="5847" y="26094"/>
                  </a:cubicBezTo>
                  <a:cubicBezTo>
                    <a:pt x="6188" y="26094"/>
                    <a:pt x="6533" y="25964"/>
                    <a:pt x="6845" y="25964"/>
                  </a:cubicBezTo>
                  <a:cubicBezTo>
                    <a:pt x="7014" y="25964"/>
                    <a:pt x="7173" y="26002"/>
                    <a:pt x="7317" y="26119"/>
                  </a:cubicBezTo>
                  <a:cubicBezTo>
                    <a:pt x="7446" y="26259"/>
                    <a:pt x="7548" y="26409"/>
                    <a:pt x="7628" y="26565"/>
                  </a:cubicBezTo>
                  <a:cubicBezTo>
                    <a:pt x="7784" y="26915"/>
                    <a:pt x="7908" y="27446"/>
                    <a:pt x="7978" y="28269"/>
                  </a:cubicBezTo>
                  <a:cubicBezTo>
                    <a:pt x="7989" y="28338"/>
                    <a:pt x="7994" y="28398"/>
                    <a:pt x="8005" y="28467"/>
                  </a:cubicBezTo>
                  <a:cubicBezTo>
                    <a:pt x="8005" y="28520"/>
                    <a:pt x="8010" y="28579"/>
                    <a:pt x="8010" y="28639"/>
                  </a:cubicBezTo>
                  <a:cubicBezTo>
                    <a:pt x="8027" y="29444"/>
                    <a:pt x="7838" y="30337"/>
                    <a:pt x="7978" y="31148"/>
                  </a:cubicBezTo>
                  <a:cubicBezTo>
                    <a:pt x="7784" y="31840"/>
                    <a:pt x="8547" y="32452"/>
                    <a:pt x="9106" y="32754"/>
                  </a:cubicBezTo>
                  <a:cubicBezTo>
                    <a:pt x="9698" y="33077"/>
                    <a:pt x="10363" y="33226"/>
                    <a:pt x="10955" y="33560"/>
                  </a:cubicBezTo>
                  <a:cubicBezTo>
                    <a:pt x="11002" y="33587"/>
                    <a:pt x="11040" y="33613"/>
                    <a:pt x="11084" y="33645"/>
                  </a:cubicBezTo>
                  <a:cubicBezTo>
                    <a:pt x="11116" y="33677"/>
                    <a:pt x="11153" y="33704"/>
                    <a:pt x="11196" y="33726"/>
                  </a:cubicBezTo>
                  <a:cubicBezTo>
                    <a:pt x="11335" y="33833"/>
                    <a:pt x="11438" y="33962"/>
                    <a:pt x="11518" y="34096"/>
                  </a:cubicBezTo>
                  <a:cubicBezTo>
                    <a:pt x="11555" y="34505"/>
                    <a:pt x="11690" y="34882"/>
                    <a:pt x="11900" y="35236"/>
                  </a:cubicBezTo>
                  <a:cubicBezTo>
                    <a:pt x="11986" y="35913"/>
                    <a:pt x="12007" y="36687"/>
                    <a:pt x="12173" y="37309"/>
                  </a:cubicBezTo>
                  <a:cubicBezTo>
                    <a:pt x="12147" y="37374"/>
                    <a:pt x="12136" y="37449"/>
                    <a:pt x="12173" y="37535"/>
                  </a:cubicBezTo>
                  <a:cubicBezTo>
                    <a:pt x="12341" y="37944"/>
                    <a:pt x="12458" y="38303"/>
                    <a:pt x="12786" y="38609"/>
                  </a:cubicBezTo>
                  <a:cubicBezTo>
                    <a:pt x="12850" y="38666"/>
                    <a:pt x="12934" y="38693"/>
                    <a:pt x="13017" y="38693"/>
                  </a:cubicBezTo>
                  <a:cubicBezTo>
                    <a:pt x="13059" y="38693"/>
                    <a:pt x="13101" y="38686"/>
                    <a:pt x="13140" y="38673"/>
                  </a:cubicBezTo>
                  <a:cubicBezTo>
                    <a:pt x="13211" y="38695"/>
                    <a:pt x="13275" y="38722"/>
                    <a:pt x="13350" y="38738"/>
                  </a:cubicBezTo>
                  <a:cubicBezTo>
                    <a:pt x="13377" y="38738"/>
                    <a:pt x="13410" y="38744"/>
                    <a:pt x="13437" y="38744"/>
                  </a:cubicBezTo>
                  <a:cubicBezTo>
                    <a:pt x="13495" y="38744"/>
                    <a:pt x="13554" y="38733"/>
                    <a:pt x="13608" y="38712"/>
                  </a:cubicBezTo>
                  <a:cubicBezTo>
                    <a:pt x="13571" y="38519"/>
                    <a:pt x="13538" y="38325"/>
                    <a:pt x="13527" y="38137"/>
                  </a:cubicBezTo>
                  <a:cubicBezTo>
                    <a:pt x="13662" y="38018"/>
                    <a:pt x="13769" y="37842"/>
                    <a:pt x="13856" y="37605"/>
                  </a:cubicBezTo>
                  <a:cubicBezTo>
                    <a:pt x="13968" y="37304"/>
                    <a:pt x="14107" y="37089"/>
                    <a:pt x="14258" y="36939"/>
                  </a:cubicBezTo>
                  <a:cubicBezTo>
                    <a:pt x="14410" y="36871"/>
                    <a:pt x="14553" y="36842"/>
                    <a:pt x="14690" y="36842"/>
                  </a:cubicBezTo>
                  <a:cubicBezTo>
                    <a:pt x="15456" y="36842"/>
                    <a:pt x="16029" y="37755"/>
                    <a:pt x="16874" y="37755"/>
                  </a:cubicBezTo>
                  <a:cubicBezTo>
                    <a:pt x="16908" y="37755"/>
                    <a:pt x="16941" y="37753"/>
                    <a:pt x="16976" y="37750"/>
                  </a:cubicBezTo>
                  <a:lnTo>
                    <a:pt x="17105" y="37750"/>
                  </a:lnTo>
                  <a:cubicBezTo>
                    <a:pt x="17111" y="37739"/>
                    <a:pt x="17122" y="37728"/>
                    <a:pt x="17127" y="37718"/>
                  </a:cubicBezTo>
                  <a:cubicBezTo>
                    <a:pt x="17245" y="37681"/>
                    <a:pt x="17320" y="37572"/>
                    <a:pt x="17330" y="37455"/>
                  </a:cubicBezTo>
                  <a:cubicBezTo>
                    <a:pt x="17503" y="37218"/>
                    <a:pt x="17615" y="36960"/>
                    <a:pt x="17454" y="36611"/>
                  </a:cubicBezTo>
                  <a:cubicBezTo>
                    <a:pt x="16928" y="35462"/>
                    <a:pt x="17363" y="34909"/>
                    <a:pt x="18567" y="34800"/>
                  </a:cubicBezTo>
                  <a:cubicBezTo>
                    <a:pt x="19001" y="34763"/>
                    <a:pt x="19276" y="34505"/>
                    <a:pt x="19232" y="34022"/>
                  </a:cubicBezTo>
                  <a:cubicBezTo>
                    <a:pt x="19195" y="34006"/>
                    <a:pt x="19179" y="33989"/>
                    <a:pt x="19152" y="33974"/>
                  </a:cubicBezTo>
                  <a:cubicBezTo>
                    <a:pt x="19490" y="33355"/>
                    <a:pt x="19710" y="32608"/>
                    <a:pt x="19819" y="31926"/>
                  </a:cubicBezTo>
                  <a:cubicBezTo>
                    <a:pt x="19819" y="31921"/>
                    <a:pt x="19819" y="31921"/>
                    <a:pt x="19824" y="31921"/>
                  </a:cubicBezTo>
                  <a:cubicBezTo>
                    <a:pt x="19819" y="31921"/>
                    <a:pt x="19819" y="31916"/>
                    <a:pt x="19819" y="31916"/>
                  </a:cubicBezTo>
                  <a:cubicBezTo>
                    <a:pt x="19829" y="31862"/>
                    <a:pt x="19839" y="31803"/>
                    <a:pt x="19851" y="31755"/>
                  </a:cubicBezTo>
                  <a:cubicBezTo>
                    <a:pt x="19941" y="31061"/>
                    <a:pt x="19894" y="30401"/>
                    <a:pt x="19936" y="29745"/>
                  </a:cubicBezTo>
                  <a:cubicBezTo>
                    <a:pt x="20243" y="29326"/>
                    <a:pt x="20677" y="29010"/>
                    <a:pt x="20957" y="28520"/>
                  </a:cubicBezTo>
                  <a:cubicBezTo>
                    <a:pt x="21456" y="27639"/>
                    <a:pt x="21887" y="26705"/>
                    <a:pt x="21956" y="25690"/>
                  </a:cubicBezTo>
                  <a:cubicBezTo>
                    <a:pt x="21972" y="25470"/>
                    <a:pt x="21924" y="25292"/>
                    <a:pt x="21833" y="25147"/>
                  </a:cubicBezTo>
                  <a:cubicBezTo>
                    <a:pt x="21736" y="24803"/>
                    <a:pt x="21565" y="24470"/>
                    <a:pt x="21376" y="24136"/>
                  </a:cubicBezTo>
                  <a:cubicBezTo>
                    <a:pt x="21220" y="22299"/>
                    <a:pt x="21376" y="20457"/>
                    <a:pt x="21173" y="18604"/>
                  </a:cubicBezTo>
                  <a:cubicBezTo>
                    <a:pt x="20747" y="14768"/>
                    <a:pt x="20565" y="10900"/>
                    <a:pt x="20258" y="7048"/>
                  </a:cubicBezTo>
                  <a:cubicBezTo>
                    <a:pt x="20231" y="6705"/>
                    <a:pt x="20206" y="6393"/>
                    <a:pt x="20307" y="6189"/>
                  </a:cubicBezTo>
                  <a:cubicBezTo>
                    <a:pt x="20253" y="5984"/>
                    <a:pt x="20199" y="5785"/>
                    <a:pt x="20141" y="5592"/>
                  </a:cubicBezTo>
                  <a:cubicBezTo>
                    <a:pt x="19915" y="4845"/>
                    <a:pt x="19631" y="4131"/>
                    <a:pt x="19356" y="3427"/>
                  </a:cubicBezTo>
                  <a:cubicBezTo>
                    <a:pt x="18964" y="2443"/>
                    <a:pt x="18599" y="1515"/>
                    <a:pt x="18379" y="526"/>
                  </a:cubicBezTo>
                  <a:cubicBezTo>
                    <a:pt x="18330" y="295"/>
                    <a:pt x="18201" y="118"/>
                    <a:pt x="18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8"/>
            <p:cNvSpPr/>
            <p:nvPr/>
          </p:nvSpPr>
          <p:spPr>
            <a:xfrm>
              <a:off x="4545275" y="1189325"/>
              <a:ext cx="1041025" cy="1037375"/>
            </a:xfrm>
            <a:custGeom>
              <a:rect b="b" l="l" r="r" t="t"/>
              <a:pathLst>
                <a:path extrusionOk="0" h="41495" w="41641">
                  <a:moveTo>
                    <a:pt x="11653" y="0"/>
                  </a:moveTo>
                  <a:cubicBezTo>
                    <a:pt x="10251" y="0"/>
                    <a:pt x="9407" y="752"/>
                    <a:pt x="8591" y="1483"/>
                  </a:cubicBezTo>
                  <a:cubicBezTo>
                    <a:pt x="8398" y="1649"/>
                    <a:pt x="8205" y="1827"/>
                    <a:pt x="8005" y="1988"/>
                  </a:cubicBezTo>
                  <a:cubicBezTo>
                    <a:pt x="5775" y="3798"/>
                    <a:pt x="3197" y="5190"/>
                    <a:pt x="307" y="6699"/>
                  </a:cubicBezTo>
                  <a:cubicBezTo>
                    <a:pt x="243" y="6732"/>
                    <a:pt x="184" y="6779"/>
                    <a:pt x="140" y="6839"/>
                  </a:cubicBezTo>
                  <a:cubicBezTo>
                    <a:pt x="97" y="6888"/>
                    <a:pt x="65" y="6947"/>
                    <a:pt x="43" y="7017"/>
                  </a:cubicBezTo>
                  <a:cubicBezTo>
                    <a:pt x="1" y="7151"/>
                    <a:pt x="17" y="7295"/>
                    <a:pt x="87" y="7424"/>
                  </a:cubicBezTo>
                  <a:cubicBezTo>
                    <a:pt x="87" y="7431"/>
                    <a:pt x="92" y="7436"/>
                    <a:pt x="97" y="7441"/>
                  </a:cubicBezTo>
                  <a:cubicBezTo>
                    <a:pt x="361" y="7600"/>
                    <a:pt x="641" y="7655"/>
                    <a:pt x="931" y="7655"/>
                  </a:cubicBezTo>
                  <a:cubicBezTo>
                    <a:pt x="1042" y="7655"/>
                    <a:pt x="1154" y="7647"/>
                    <a:pt x="1268" y="7634"/>
                  </a:cubicBezTo>
                  <a:lnTo>
                    <a:pt x="1268" y="7634"/>
                  </a:lnTo>
                  <a:cubicBezTo>
                    <a:pt x="1231" y="7875"/>
                    <a:pt x="1215" y="8113"/>
                    <a:pt x="1537" y="8177"/>
                  </a:cubicBezTo>
                  <a:cubicBezTo>
                    <a:pt x="1451" y="8832"/>
                    <a:pt x="1913" y="8951"/>
                    <a:pt x="2403" y="9042"/>
                  </a:cubicBezTo>
                  <a:cubicBezTo>
                    <a:pt x="3132" y="9171"/>
                    <a:pt x="3863" y="9305"/>
                    <a:pt x="4594" y="9439"/>
                  </a:cubicBezTo>
                  <a:cubicBezTo>
                    <a:pt x="5426" y="9558"/>
                    <a:pt x="6264" y="9675"/>
                    <a:pt x="7097" y="9794"/>
                  </a:cubicBezTo>
                  <a:cubicBezTo>
                    <a:pt x="7144" y="9924"/>
                    <a:pt x="7182" y="10062"/>
                    <a:pt x="7327" y="10062"/>
                  </a:cubicBezTo>
                  <a:cubicBezTo>
                    <a:pt x="7350" y="10062"/>
                    <a:pt x="7375" y="10059"/>
                    <a:pt x="7404" y="10052"/>
                  </a:cubicBezTo>
                  <a:lnTo>
                    <a:pt x="7404" y="10052"/>
                  </a:lnTo>
                  <a:cubicBezTo>
                    <a:pt x="7323" y="10320"/>
                    <a:pt x="7457" y="10476"/>
                    <a:pt x="7699" y="10583"/>
                  </a:cubicBezTo>
                  <a:lnTo>
                    <a:pt x="7699" y="10573"/>
                  </a:lnTo>
                  <a:cubicBezTo>
                    <a:pt x="9048" y="11180"/>
                    <a:pt x="10799" y="10390"/>
                    <a:pt x="11959" y="12055"/>
                  </a:cubicBezTo>
                  <a:cubicBezTo>
                    <a:pt x="12351" y="12620"/>
                    <a:pt x="12851" y="12915"/>
                    <a:pt x="12668" y="13672"/>
                  </a:cubicBezTo>
                  <a:cubicBezTo>
                    <a:pt x="12588" y="14006"/>
                    <a:pt x="12437" y="14644"/>
                    <a:pt x="12588" y="14644"/>
                  </a:cubicBezTo>
                  <a:cubicBezTo>
                    <a:pt x="12814" y="14644"/>
                    <a:pt x="12985" y="14688"/>
                    <a:pt x="13114" y="14758"/>
                  </a:cubicBezTo>
                  <a:cubicBezTo>
                    <a:pt x="10235" y="17272"/>
                    <a:pt x="8468" y="21693"/>
                    <a:pt x="8778" y="25529"/>
                  </a:cubicBezTo>
                  <a:cubicBezTo>
                    <a:pt x="8785" y="25610"/>
                    <a:pt x="8800" y="25690"/>
                    <a:pt x="8805" y="25771"/>
                  </a:cubicBezTo>
                  <a:cubicBezTo>
                    <a:pt x="12658" y="27581"/>
                    <a:pt x="15338" y="30155"/>
                    <a:pt x="15338" y="34629"/>
                  </a:cubicBezTo>
                  <a:cubicBezTo>
                    <a:pt x="15338" y="36074"/>
                    <a:pt x="17101" y="39781"/>
                    <a:pt x="17101" y="39781"/>
                  </a:cubicBezTo>
                  <a:cubicBezTo>
                    <a:pt x="19244" y="39781"/>
                    <a:pt x="21264" y="40420"/>
                    <a:pt x="22988" y="41494"/>
                  </a:cubicBezTo>
                  <a:cubicBezTo>
                    <a:pt x="29085" y="40678"/>
                    <a:pt x="36543" y="41130"/>
                    <a:pt x="38869" y="35301"/>
                  </a:cubicBezTo>
                  <a:cubicBezTo>
                    <a:pt x="39159" y="34564"/>
                    <a:pt x="39368" y="33733"/>
                    <a:pt x="39491" y="32776"/>
                  </a:cubicBezTo>
                  <a:cubicBezTo>
                    <a:pt x="40072" y="32255"/>
                    <a:pt x="40518" y="31712"/>
                    <a:pt x="40850" y="31148"/>
                  </a:cubicBezTo>
                  <a:cubicBezTo>
                    <a:pt x="41189" y="30584"/>
                    <a:pt x="41410" y="29999"/>
                    <a:pt x="41549" y="29392"/>
                  </a:cubicBezTo>
                  <a:cubicBezTo>
                    <a:pt x="41641" y="25668"/>
                    <a:pt x="41641" y="19695"/>
                    <a:pt x="36994" y="19028"/>
                  </a:cubicBezTo>
                  <a:cubicBezTo>
                    <a:pt x="36994" y="19028"/>
                    <a:pt x="36327" y="20356"/>
                    <a:pt x="36327" y="21021"/>
                  </a:cubicBezTo>
                  <a:cubicBezTo>
                    <a:pt x="36327" y="16375"/>
                    <a:pt x="36994" y="12388"/>
                    <a:pt x="32824" y="9100"/>
                  </a:cubicBezTo>
                  <a:cubicBezTo>
                    <a:pt x="32777" y="9047"/>
                    <a:pt x="32717" y="9003"/>
                    <a:pt x="32663" y="8956"/>
                  </a:cubicBezTo>
                  <a:cubicBezTo>
                    <a:pt x="32895" y="8939"/>
                    <a:pt x="33158" y="8881"/>
                    <a:pt x="33357" y="8655"/>
                  </a:cubicBezTo>
                  <a:cubicBezTo>
                    <a:pt x="33523" y="8456"/>
                    <a:pt x="33588" y="8198"/>
                    <a:pt x="33540" y="7887"/>
                  </a:cubicBezTo>
                  <a:cubicBezTo>
                    <a:pt x="33475" y="7409"/>
                    <a:pt x="33126" y="7097"/>
                    <a:pt x="32663" y="7097"/>
                  </a:cubicBezTo>
                  <a:cubicBezTo>
                    <a:pt x="32514" y="7097"/>
                    <a:pt x="32358" y="7129"/>
                    <a:pt x="32207" y="7193"/>
                  </a:cubicBezTo>
                  <a:cubicBezTo>
                    <a:pt x="32008" y="7269"/>
                    <a:pt x="31820" y="7312"/>
                    <a:pt x="31648" y="7312"/>
                  </a:cubicBezTo>
                  <a:cubicBezTo>
                    <a:pt x="31165" y="7312"/>
                    <a:pt x="30736" y="7005"/>
                    <a:pt x="30246" y="6313"/>
                  </a:cubicBezTo>
                  <a:cubicBezTo>
                    <a:pt x="29725" y="5582"/>
                    <a:pt x="29059" y="5222"/>
                    <a:pt x="28210" y="5222"/>
                  </a:cubicBezTo>
                  <a:cubicBezTo>
                    <a:pt x="27963" y="5222"/>
                    <a:pt x="27699" y="5249"/>
                    <a:pt x="27388" y="5308"/>
                  </a:cubicBezTo>
                  <a:cubicBezTo>
                    <a:pt x="26942" y="5393"/>
                    <a:pt x="26577" y="5458"/>
                    <a:pt x="26352" y="5458"/>
                  </a:cubicBezTo>
                  <a:cubicBezTo>
                    <a:pt x="26152" y="5458"/>
                    <a:pt x="26094" y="5458"/>
                    <a:pt x="25846" y="4304"/>
                  </a:cubicBezTo>
                  <a:cubicBezTo>
                    <a:pt x="25787" y="4024"/>
                    <a:pt x="25653" y="3379"/>
                    <a:pt x="25013" y="3379"/>
                  </a:cubicBezTo>
                  <a:cubicBezTo>
                    <a:pt x="24863" y="3379"/>
                    <a:pt x="24701" y="3427"/>
                    <a:pt x="24525" y="3519"/>
                  </a:cubicBezTo>
                  <a:cubicBezTo>
                    <a:pt x="23692" y="3949"/>
                    <a:pt x="22789" y="4153"/>
                    <a:pt x="21828" y="4374"/>
                  </a:cubicBezTo>
                  <a:cubicBezTo>
                    <a:pt x="21151" y="4530"/>
                    <a:pt x="20447" y="4684"/>
                    <a:pt x="19765" y="4932"/>
                  </a:cubicBezTo>
                  <a:cubicBezTo>
                    <a:pt x="18921" y="5244"/>
                    <a:pt x="18234" y="5770"/>
                    <a:pt x="17756" y="6479"/>
                  </a:cubicBezTo>
                  <a:cubicBezTo>
                    <a:pt x="17191" y="6189"/>
                    <a:pt x="16628" y="6038"/>
                    <a:pt x="16069" y="6038"/>
                  </a:cubicBezTo>
                  <a:cubicBezTo>
                    <a:pt x="15757" y="6038"/>
                    <a:pt x="15445" y="6087"/>
                    <a:pt x="15150" y="6179"/>
                  </a:cubicBezTo>
                  <a:cubicBezTo>
                    <a:pt x="15026" y="6216"/>
                    <a:pt x="14919" y="6238"/>
                    <a:pt x="14828" y="6238"/>
                  </a:cubicBezTo>
                  <a:cubicBezTo>
                    <a:pt x="14683" y="6238"/>
                    <a:pt x="14527" y="6206"/>
                    <a:pt x="14307" y="5861"/>
                  </a:cubicBezTo>
                  <a:cubicBezTo>
                    <a:pt x="13749" y="4969"/>
                    <a:pt x="12921" y="4588"/>
                    <a:pt x="12120" y="4212"/>
                  </a:cubicBezTo>
                  <a:cubicBezTo>
                    <a:pt x="12029" y="4169"/>
                    <a:pt x="11937" y="4126"/>
                    <a:pt x="11847" y="4083"/>
                  </a:cubicBezTo>
                  <a:cubicBezTo>
                    <a:pt x="11535" y="3938"/>
                    <a:pt x="11240" y="3863"/>
                    <a:pt x="10944" y="3863"/>
                  </a:cubicBezTo>
                  <a:cubicBezTo>
                    <a:pt x="10396" y="3863"/>
                    <a:pt x="9950" y="4111"/>
                    <a:pt x="9536" y="4421"/>
                  </a:cubicBezTo>
                  <a:cubicBezTo>
                    <a:pt x="9810" y="3530"/>
                    <a:pt x="10461" y="2896"/>
                    <a:pt x="11138" y="2241"/>
                  </a:cubicBezTo>
                  <a:cubicBezTo>
                    <a:pt x="11577" y="1810"/>
                    <a:pt x="12034" y="1371"/>
                    <a:pt x="12388" y="843"/>
                  </a:cubicBezTo>
                  <a:cubicBezTo>
                    <a:pt x="12497" y="687"/>
                    <a:pt x="12512" y="489"/>
                    <a:pt x="12432" y="317"/>
                  </a:cubicBezTo>
                  <a:cubicBezTo>
                    <a:pt x="12351" y="146"/>
                    <a:pt x="12185" y="27"/>
                    <a:pt x="11996" y="10"/>
                  </a:cubicBezTo>
                  <a:cubicBezTo>
                    <a:pt x="11879" y="0"/>
                    <a:pt x="11766" y="0"/>
                    <a:pt x="11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8"/>
            <p:cNvSpPr/>
            <p:nvPr/>
          </p:nvSpPr>
          <p:spPr>
            <a:xfrm>
              <a:off x="2882975" y="1455650"/>
              <a:ext cx="959900" cy="605225"/>
            </a:xfrm>
            <a:custGeom>
              <a:rect b="b" l="l" r="r" t="t"/>
              <a:pathLst>
                <a:path extrusionOk="0" h="24209" w="38396">
                  <a:moveTo>
                    <a:pt x="1575" y="1"/>
                  </a:moveTo>
                  <a:cubicBezTo>
                    <a:pt x="1537" y="43"/>
                    <a:pt x="1510" y="86"/>
                    <a:pt x="1478" y="135"/>
                  </a:cubicBezTo>
                  <a:lnTo>
                    <a:pt x="1478" y="495"/>
                  </a:lnTo>
                  <a:cubicBezTo>
                    <a:pt x="1398" y="1021"/>
                    <a:pt x="1317" y="1574"/>
                    <a:pt x="1220" y="2193"/>
                  </a:cubicBezTo>
                  <a:cubicBezTo>
                    <a:pt x="1231" y="2186"/>
                    <a:pt x="1237" y="2176"/>
                    <a:pt x="1242" y="2171"/>
                  </a:cubicBezTo>
                  <a:lnTo>
                    <a:pt x="1242" y="2171"/>
                  </a:lnTo>
                  <a:cubicBezTo>
                    <a:pt x="1220" y="2396"/>
                    <a:pt x="1215" y="2622"/>
                    <a:pt x="1205" y="2853"/>
                  </a:cubicBezTo>
                  <a:cubicBezTo>
                    <a:pt x="1183" y="3282"/>
                    <a:pt x="1108" y="3708"/>
                    <a:pt x="1049" y="4132"/>
                  </a:cubicBezTo>
                  <a:cubicBezTo>
                    <a:pt x="930" y="4631"/>
                    <a:pt x="850" y="5136"/>
                    <a:pt x="823" y="5642"/>
                  </a:cubicBezTo>
                  <a:cubicBezTo>
                    <a:pt x="806" y="6006"/>
                    <a:pt x="726" y="6215"/>
                    <a:pt x="570" y="6319"/>
                  </a:cubicBezTo>
                  <a:cubicBezTo>
                    <a:pt x="570" y="6351"/>
                    <a:pt x="565" y="6383"/>
                    <a:pt x="565" y="6415"/>
                  </a:cubicBezTo>
                  <a:cubicBezTo>
                    <a:pt x="779" y="6527"/>
                    <a:pt x="947" y="6694"/>
                    <a:pt x="1054" y="6936"/>
                  </a:cubicBezTo>
                  <a:cubicBezTo>
                    <a:pt x="1037" y="7092"/>
                    <a:pt x="1022" y="7247"/>
                    <a:pt x="1011" y="7403"/>
                  </a:cubicBezTo>
                  <a:cubicBezTo>
                    <a:pt x="683" y="11303"/>
                    <a:pt x="414" y="15208"/>
                    <a:pt x="44" y="19103"/>
                  </a:cubicBezTo>
                  <a:cubicBezTo>
                    <a:pt x="1" y="19604"/>
                    <a:pt x="33" y="19904"/>
                    <a:pt x="238" y="20065"/>
                  </a:cubicBezTo>
                  <a:cubicBezTo>
                    <a:pt x="393" y="20189"/>
                    <a:pt x="640" y="20243"/>
                    <a:pt x="1032" y="20248"/>
                  </a:cubicBezTo>
                  <a:cubicBezTo>
                    <a:pt x="3030" y="20269"/>
                    <a:pt x="5029" y="20425"/>
                    <a:pt x="7022" y="20533"/>
                  </a:cubicBezTo>
                  <a:cubicBezTo>
                    <a:pt x="7200" y="20538"/>
                    <a:pt x="7377" y="20538"/>
                    <a:pt x="7575" y="20591"/>
                  </a:cubicBezTo>
                  <a:cubicBezTo>
                    <a:pt x="8483" y="20624"/>
                    <a:pt x="9397" y="20710"/>
                    <a:pt x="10310" y="20785"/>
                  </a:cubicBezTo>
                  <a:lnTo>
                    <a:pt x="10310" y="20774"/>
                  </a:lnTo>
                  <a:cubicBezTo>
                    <a:pt x="12201" y="20876"/>
                    <a:pt x="14092" y="20978"/>
                    <a:pt x="15978" y="21081"/>
                  </a:cubicBezTo>
                  <a:cubicBezTo>
                    <a:pt x="16000" y="21081"/>
                    <a:pt x="16015" y="21086"/>
                    <a:pt x="16037" y="21086"/>
                  </a:cubicBezTo>
                  <a:cubicBezTo>
                    <a:pt x="17525" y="21107"/>
                    <a:pt x="19008" y="21275"/>
                    <a:pt x="20496" y="21300"/>
                  </a:cubicBezTo>
                  <a:cubicBezTo>
                    <a:pt x="20651" y="21304"/>
                    <a:pt x="20808" y="21305"/>
                    <a:pt x="20965" y="21305"/>
                  </a:cubicBezTo>
                  <a:cubicBezTo>
                    <a:pt x="21592" y="21305"/>
                    <a:pt x="22228" y="21283"/>
                    <a:pt x="22859" y="21275"/>
                  </a:cubicBezTo>
                  <a:lnTo>
                    <a:pt x="24939" y="21382"/>
                  </a:lnTo>
                  <a:cubicBezTo>
                    <a:pt x="25638" y="21478"/>
                    <a:pt x="26335" y="21634"/>
                    <a:pt x="27034" y="21677"/>
                  </a:cubicBezTo>
                  <a:cubicBezTo>
                    <a:pt x="27356" y="21694"/>
                    <a:pt x="27770" y="21709"/>
                    <a:pt x="27979" y="21999"/>
                  </a:cubicBezTo>
                  <a:cubicBezTo>
                    <a:pt x="28125" y="22198"/>
                    <a:pt x="28157" y="22371"/>
                    <a:pt x="28242" y="22590"/>
                  </a:cubicBezTo>
                  <a:cubicBezTo>
                    <a:pt x="28323" y="22822"/>
                    <a:pt x="28474" y="22902"/>
                    <a:pt x="28640" y="22919"/>
                  </a:cubicBezTo>
                  <a:cubicBezTo>
                    <a:pt x="28883" y="22843"/>
                    <a:pt x="29122" y="22744"/>
                    <a:pt x="29368" y="22744"/>
                  </a:cubicBezTo>
                  <a:cubicBezTo>
                    <a:pt x="29405" y="22744"/>
                    <a:pt x="29441" y="22746"/>
                    <a:pt x="29478" y="22751"/>
                  </a:cubicBezTo>
                  <a:cubicBezTo>
                    <a:pt x="29574" y="22736"/>
                    <a:pt x="29667" y="22727"/>
                    <a:pt x="29758" y="22727"/>
                  </a:cubicBezTo>
                  <a:cubicBezTo>
                    <a:pt x="29956" y="22727"/>
                    <a:pt x="30144" y="22771"/>
                    <a:pt x="30332" y="22897"/>
                  </a:cubicBezTo>
                  <a:cubicBezTo>
                    <a:pt x="30558" y="23047"/>
                    <a:pt x="30649" y="23338"/>
                    <a:pt x="30778" y="23579"/>
                  </a:cubicBezTo>
                  <a:cubicBezTo>
                    <a:pt x="30924" y="23730"/>
                    <a:pt x="31068" y="23858"/>
                    <a:pt x="31235" y="23955"/>
                  </a:cubicBezTo>
                  <a:cubicBezTo>
                    <a:pt x="31267" y="23963"/>
                    <a:pt x="31304" y="23968"/>
                    <a:pt x="31342" y="23968"/>
                  </a:cubicBezTo>
                  <a:cubicBezTo>
                    <a:pt x="31356" y="23968"/>
                    <a:pt x="31371" y="23967"/>
                    <a:pt x="31385" y="23965"/>
                  </a:cubicBezTo>
                  <a:cubicBezTo>
                    <a:pt x="31762" y="23955"/>
                    <a:pt x="32095" y="23815"/>
                    <a:pt x="32439" y="23697"/>
                  </a:cubicBezTo>
                  <a:cubicBezTo>
                    <a:pt x="32481" y="23665"/>
                    <a:pt x="32529" y="23648"/>
                    <a:pt x="32588" y="23648"/>
                  </a:cubicBezTo>
                  <a:cubicBezTo>
                    <a:pt x="32697" y="23611"/>
                    <a:pt x="32804" y="23584"/>
                    <a:pt x="32911" y="23563"/>
                  </a:cubicBezTo>
                  <a:cubicBezTo>
                    <a:pt x="32927" y="23563"/>
                    <a:pt x="32948" y="23557"/>
                    <a:pt x="32965" y="23557"/>
                  </a:cubicBezTo>
                  <a:cubicBezTo>
                    <a:pt x="33126" y="23422"/>
                    <a:pt x="33288" y="23360"/>
                    <a:pt x="33449" y="23360"/>
                  </a:cubicBezTo>
                  <a:cubicBezTo>
                    <a:pt x="33621" y="23360"/>
                    <a:pt x="33793" y="23430"/>
                    <a:pt x="33964" y="23557"/>
                  </a:cubicBezTo>
                  <a:cubicBezTo>
                    <a:pt x="34453" y="23643"/>
                    <a:pt x="34921" y="23847"/>
                    <a:pt x="35323" y="24164"/>
                  </a:cubicBezTo>
                  <a:cubicBezTo>
                    <a:pt x="35619" y="24199"/>
                    <a:pt x="35916" y="24209"/>
                    <a:pt x="36214" y="24209"/>
                  </a:cubicBezTo>
                  <a:cubicBezTo>
                    <a:pt x="36467" y="24209"/>
                    <a:pt x="36720" y="24202"/>
                    <a:pt x="36972" y="24196"/>
                  </a:cubicBezTo>
                  <a:cubicBezTo>
                    <a:pt x="37031" y="24196"/>
                    <a:pt x="37091" y="24191"/>
                    <a:pt x="37145" y="24191"/>
                  </a:cubicBezTo>
                  <a:cubicBezTo>
                    <a:pt x="37138" y="24127"/>
                    <a:pt x="37138" y="24057"/>
                    <a:pt x="37133" y="23987"/>
                  </a:cubicBezTo>
                  <a:cubicBezTo>
                    <a:pt x="37133" y="23923"/>
                    <a:pt x="37128" y="23853"/>
                    <a:pt x="37133" y="23789"/>
                  </a:cubicBezTo>
                  <a:cubicBezTo>
                    <a:pt x="38395" y="22988"/>
                    <a:pt x="37730" y="22988"/>
                    <a:pt x="37381" y="22010"/>
                  </a:cubicBezTo>
                  <a:cubicBezTo>
                    <a:pt x="37413" y="21962"/>
                    <a:pt x="37450" y="21913"/>
                    <a:pt x="37493" y="21865"/>
                  </a:cubicBezTo>
                  <a:cubicBezTo>
                    <a:pt x="37525" y="21838"/>
                    <a:pt x="37564" y="21823"/>
                    <a:pt x="37606" y="21806"/>
                  </a:cubicBezTo>
                  <a:cubicBezTo>
                    <a:pt x="37644" y="21714"/>
                    <a:pt x="37654" y="21618"/>
                    <a:pt x="37666" y="21521"/>
                  </a:cubicBezTo>
                  <a:cubicBezTo>
                    <a:pt x="37671" y="21473"/>
                    <a:pt x="37671" y="21419"/>
                    <a:pt x="37676" y="21371"/>
                  </a:cubicBezTo>
                  <a:cubicBezTo>
                    <a:pt x="37698" y="21221"/>
                    <a:pt x="37713" y="20920"/>
                    <a:pt x="37703" y="20586"/>
                  </a:cubicBezTo>
                  <a:cubicBezTo>
                    <a:pt x="37703" y="20544"/>
                    <a:pt x="37698" y="20501"/>
                    <a:pt x="37698" y="20457"/>
                  </a:cubicBezTo>
                  <a:cubicBezTo>
                    <a:pt x="37730" y="19668"/>
                    <a:pt x="37730" y="19002"/>
                    <a:pt x="37751" y="18491"/>
                  </a:cubicBezTo>
                  <a:cubicBezTo>
                    <a:pt x="37725" y="18432"/>
                    <a:pt x="37708" y="18362"/>
                    <a:pt x="37693" y="18292"/>
                  </a:cubicBezTo>
                  <a:cubicBezTo>
                    <a:pt x="37676" y="18223"/>
                    <a:pt x="37661" y="18153"/>
                    <a:pt x="37649" y="18072"/>
                  </a:cubicBezTo>
                  <a:cubicBezTo>
                    <a:pt x="37822" y="17073"/>
                    <a:pt x="37966" y="16068"/>
                    <a:pt x="37907" y="15021"/>
                  </a:cubicBezTo>
                  <a:cubicBezTo>
                    <a:pt x="37768" y="12507"/>
                    <a:pt x="37869" y="9981"/>
                    <a:pt x="37875" y="7462"/>
                  </a:cubicBezTo>
                  <a:cubicBezTo>
                    <a:pt x="37875" y="6979"/>
                    <a:pt x="37924" y="6490"/>
                    <a:pt x="37617" y="6066"/>
                  </a:cubicBezTo>
                  <a:cubicBezTo>
                    <a:pt x="37230" y="5694"/>
                    <a:pt x="36887" y="5313"/>
                    <a:pt x="36677" y="4916"/>
                  </a:cubicBezTo>
                  <a:cubicBezTo>
                    <a:pt x="36327" y="4249"/>
                    <a:pt x="36349" y="3535"/>
                    <a:pt x="37138" y="2714"/>
                  </a:cubicBezTo>
                  <a:lnTo>
                    <a:pt x="37145" y="2714"/>
                  </a:lnTo>
                  <a:cubicBezTo>
                    <a:pt x="37214" y="2364"/>
                    <a:pt x="37133" y="2203"/>
                    <a:pt x="36984" y="2128"/>
                  </a:cubicBezTo>
                  <a:cubicBezTo>
                    <a:pt x="36977" y="2101"/>
                    <a:pt x="36972" y="2069"/>
                    <a:pt x="36962" y="2037"/>
                  </a:cubicBezTo>
                  <a:cubicBezTo>
                    <a:pt x="36935" y="2052"/>
                    <a:pt x="36908" y="2069"/>
                    <a:pt x="36875" y="2084"/>
                  </a:cubicBezTo>
                  <a:cubicBezTo>
                    <a:pt x="36714" y="2042"/>
                    <a:pt x="36510" y="2052"/>
                    <a:pt x="36322" y="2042"/>
                  </a:cubicBezTo>
                  <a:cubicBezTo>
                    <a:pt x="29087" y="1677"/>
                    <a:pt x="21850" y="1316"/>
                    <a:pt x="14619" y="951"/>
                  </a:cubicBezTo>
                  <a:cubicBezTo>
                    <a:pt x="11153" y="774"/>
                    <a:pt x="7694" y="591"/>
                    <a:pt x="4228" y="403"/>
                  </a:cubicBezTo>
                  <a:cubicBezTo>
                    <a:pt x="4074" y="393"/>
                    <a:pt x="3918" y="284"/>
                    <a:pt x="3762" y="220"/>
                  </a:cubicBezTo>
                  <a:cubicBezTo>
                    <a:pt x="3461" y="205"/>
                    <a:pt x="3154" y="188"/>
                    <a:pt x="2854" y="167"/>
                  </a:cubicBezTo>
                  <a:cubicBezTo>
                    <a:pt x="2736" y="146"/>
                    <a:pt x="2631" y="136"/>
                    <a:pt x="2537" y="136"/>
                  </a:cubicBezTo>
                  <a:cubicBezTo>
                    <a:pt x="2244" y="136"/>
                    <a:pt x="2063" y="233"/>
                    <a:pt x="1946" y="393"/>
                  </a:cubicBezTo>
                  <a:cubicBezTo>
                    <a:pt x="1785" y="279"/>
                    <a:pt x="1666" y="145"/>
                    <a:pt x="1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8"/>
            <p:cNvSpPr/>
            <p:nvPr/>
          </p:nvSpPr>
          <p:spPr>
            <a:xfrm>
              <a:off x="4162775" y="3720375"/>
              <a:ext cx="790825" cy="670525"/>
            </a:xfrm>
            <a:custGeom>
              <a:rect b="b" l="l" r="r" t="t"/>
              <a:pathLst>
                <a:path extrusionOk="0" h="26821" w="31633">
                  <a:moveTo>
                    <a:pt x="16037" y="8378"/>
                  </a:moveTo>
                  <a:cubicBezTo>
                    <a:pt x="16036" y="8379"/>
                    <a:pt x="16035" y="8381"/>
                    <a:pt x="16034" y="8382"/>
                  </a:cubicBezTo>
                  <a:lnTo>
                    <a:pt x="16034" y="8382"/>
                  </a:lnTo>
                  <a:cubicBezTo>
                    <a:pt x="16035" y="8382"/>
                    <a:pt x="16037" y="8380"/>
                    <a:pt x="16037" y="8378"/>
                  </a:cubicBezTo>
                  <a:close/>
                  <a:moveTo>
                    <a:pt x="23595" y="17951"/>
                  </a:moveTo>
                  <a:cubicBezTo>
                    <a:pt x="23708" y="17951"/>
                    <a:pt x="23832" y="17978"/>
                    <a:pt x="23976" y="18042"/>
                  </a:cubicBezTo>
                  <a:cubicBezTo>
                    <a:pt x="24417" y="18231"/>
                    <a:pt x="24863" y="18380"/>
                    <a:pt x="25325" y="18499"/>
                  </a:cubicBezTo>
                  <a:cubicBezTo>
                    <a:pt x="25142" y="18547"/>
                    <a:pt x="24965" y="18633"/>
                    <a:pt x="24794" y="18719"/>
                  </a:cubicBezTo>
                  <a:cubicBezTo>
                    <a:pt x="24691" y="18767"/>
                    <a:pt x="24589" y="18816"/>
                    <a:pt x="24487" y="18853"/>
                  </a:cubicBezTo>
                  <a:cubicBezTo>
                    <a:pt x="24385" y="18896"/>
                    <a:pt x="24283" y="18940"/>
                    <a:pt x="24181" y="18982"/>
                  </a:cubicBezTo>
                  <a:cubicBezTo>
                    <a:pt x="23885" y="19101"/>
                    <a:pt x="23606" y="19218"/>
                    <a:pt x="23337" y="19262"/>
                  </a:cubicBezTo>
                  <a:cubicBezTo>
                    <a:pt x="23305" y="19267"/>
                    <a:pt x="23272" y="19273"/>
                    <a:pt x="23240" y="19273"/>
                  </a:cubicBezTo>
                  <a:cubicBezTo>
                    <a:pt x="23058" y="19273"/>
                    <a:pt x="22886" y="19176"/>
                    <a:pt x="22795" y="19030"/>
                  </a:cubicBezTo>
                  <a:cubicBezTo>
                    <a:pt x="22736" y="18933"/>
                    <a:pt x="22724" y="18837"/>
                    <a:pt x="22773" y="18740"/>
                  </a:cubicBezTo>
                  <a:cubicBezTo>
                    <a:pt x="23133" y="18031"/>
                    <a:pt x="23413" y="17951"/>
                    <a:pt x="23595" y="17951"/>
                  </a:cubicBezTo>
                  <a:close/>
                  <a:moveTo>
                    <a:pt x="15206" y="1"/>
                  </a:moveTo>
                  <a:cubicBezTo>
                    <a:pt x="14603" y="1"/>
                    <a:pt x="13927" y="116"/>
                    <a:pt x="13329" y="126"/>
                  </a:cubicBezTo>
                  <a:cubicBezTo>
                    <a:pt x="12045" y="148"/>
                    <a:pt x="10761" y="206"/>
                    <a:pt x="9477" y="250"/>
                  </a:cubicBezTo>
                  <a:cubicBezTo>
                    <a:pt x="9187" y="298"/>
                    <a:pt x="8891" y="325"/>
                    <a:pt x="8601" y="352"/>
                  </a:cubicBezTo>
                  <a:cubicBezTo>
                    <a:pt x="8510" y="352"/>
                    <a:pt x="8419" y="347"/>
                    <a:pt x="8328" y="347"/>
                  </a:cubicBezTo>
                  <a:cubicBezTo>
                    <a:pt x="7812" y="325"/>
                    <a:pt x="7274" y="309"/>
                    <a:pt x="6754" y="309"/>
                  </a:cubicBezTo>
                  <a:cubicBezTo>
                    <a:pt x="6151" y="309"/>
                    <a:pt x="5631" y="335"/>
                    <a:pt x="5152" y="384"/>
                  </a:cubicBezTo>
                  <a:cubicBezTo>
                    <a:pt x="4879" y="379"/>
                    <a:pt x="4604" y="367"/>
                    <a:pt x="4331" y="362"/>
                  </a:cubicBezTo>
                  <a:cubicBezTo>
                    <a:pt x="3711" y="362"/>
                    <a:pt x="3091" y="375"/>
                    <a:pt x="2470" y="375"/>
                  </a:cubicBezTo>
                  <a:cubicBezTo>
                    <a:pt x="2032" y="375"/>
                    <a:pt x="1594" y="368"/>
                    <a:pt x="1155" y="347"/>
                  </a:cubicBezTo>
                  <a:cubicBezTo>
                    <a:pt x="1115" y="345"/>
                    <a:pt x="1077" y="344"/>
                    <a:pt x="1040" y="344"/>
                  </a:cubicBezTo>
                  <a:cubicBezTo>
                    <a:pt x="866" y="344"/>
                    <a:pt x="731" y="366"/>
                    <a:pt x="624" y="411"/>
                  </a:cubicBezTo>
                  <a:cubicBezTo>
                    <a:pt x="602" y="399"/>
                    <a:pt x="580" y="394"/>
                    <a:pt x="560" y="384"/>
                  </a:cubicBezTo>
                  <a:lnTo>
                    <a:pt x="560" y="411"/>
                  </a:lnTo>
                  <a:lnTo>
                    <a:pt x="560" y="438"/>
                  </a:lnTo>
                  <a:lnTo>
                    <a:pt x="0" y="394"/>
                  </a:lnTo>
                  <a:lnTo>
                    <a:pt x="0" y="394"/>
                  </a:lnTo>
                  <a:cubicBezTo>
                    <a:pt x="71" y="1651"/>
                    <a:pt x="414" y="3763"/>
                    <a:pt x="458" y="5020"/>
                  </a:cubicBezTo>
                  <a:cubicBezTo>
                    <a:pt x="516" y="5536"/>
                    <a:pt x="587" y="6047"/>
                    <a:pt x="694" y="6551"/>
                  </a:cubicBezTo>
                  <a:cubicBezTo>
                    <a:pt x="882" y="7453"/>
                    <a:pt x="1354" y="8238"/>
                    <a:pt x="1586" y="9124"/>
                  </a:cubicBezTo>
                  <a:cubicBezTo>
                    <a:pt x="1708" y="9603"/>
                    <a:pt x="1902" y="10037"/>
                    <a:pt x="2112" y="10473"/>
                  </a:cubicBezTo>
                  <a:cubicBezTo>
                    <a:pt x="2122" y="10483"/>
                    <a:pt x="2139" y="10495"/>
                    <a:pt x="2149" y="10510"/>
                  </a:cubicBezTo>
                  <a:cubicBezTo>
                    <a:pt x="2144" y="10510"/>
                    <a:pt x="2139" y="10515"/>
                    <a:pt x="2134" y="10521"/>
                  </a:cubicBezTo>
                  <a:cubicBezTo>
                    <a:pt x="2139" y="10527"/>
                    <a:pt x="2144" y="10537"/>
                    <a:pt x="2149" y="10548"/>
                  </a:cubicBezTo>
                  <a:cubicBezTo>
                    <a:pt x="2155" y="10537"/>
                    <a:pt x="2160" y="10527"/>
                    <a:pt x="2166" y="10515"/>
                  </a:cubicBezTo>
                  <a:cubicBezTo>
                    <a:pt x="2418" y="10612"/>
                    <a:pt x="2499" y="10785"/>
                    <a:pt x="2418" y="11031"/>
                  </a:cubicBezTo>
                  <a:cubicBezTo>
                    <a:pt x="2402" y="11026"/>
                    <a:pt x="2392" y="11021"/>
                    <a:pt x="2375" y="11016"/>
                  </a:cubicBezTo>
                  <a:lnTo>
                    <a:pt x="2375" y="11016"/>
                  </a:lnTo>
                  <a:cubicBezTo>
                    <a:pt x="2402" y="11069"/>
                    <a:pt x="2429" y="11123"/>
                    <a:pt x="2456" y="11182"/>
                  </a:cubicBezTo>
                  <a:cubicBezTo>
                    <a:pt x="2456" y="11145"/>
                    <a:pt x="2450" y="11112"/>
                    <a:pt x="2445" y="11080"/>
                  </a:cubicBezTo>
                  <a:lnTo>
                    <a:pt x="2445" y="11080"/>
                  </a:lnTo>
                  <a:cubicBezTo>
                    <a:pt x="2794" y="11219"/>
                    <a:pt x="2746" y="11467"/>
                    <a:pt x="2702" y="11720"/>
                  </a:cubicBezTo>
                  <a:cubicBezTo>
                    <a:pt x="2746" y="11827"/>
                    <a:pt x="2789" y="11934"/>
                    <a:pt x="2831" y="12047"/>
                  </a:cubicBezTo>
                  <a:cubicBezTo>
                    <a:pt x="2853" y="12117"/>
                    <a:pt x="2880" y="12186"/>
                    <a:pt x="2901" y="12256"/>
                  </a:cubicBezTo>
                  <a:cubicBezTo>
                    <a:pt x="2960" y="12320"/>
                    <a:pt x="2987" y="12402"/>
                    <a:pt x="2982" y="12493"/>
                  </a:cubicBezTo>
                  <a:cubicBezTo>
                    <a:pt x="3030" y="12648"/>
                    <a:pt x="3079" y="12804"/>
                    <a:pt x="3122" y="12965"/>
                  </a:cubicBezTo>
                  <a:cubicBezTo>
                    <a:pt x="3562" y="13783"/>
                    <a:pt x="3617" y="14663"/>
                    <a:pt x="3283" y="15549"/>
                  </a:cubicBezTo>
                  <a:cubicBezTo>
                    <a:pt x="3106" y="16275"/>
                    <a:pt x="2702" y="16935"/>
                    <a:pt x="2675" y="17688"/>
                  </a:cubicBezTo>
                  <a:cubicBezTo>
                    <a:pt x="2633" y="18714"/>
                    <a:pt x="2735" y="19875"/>
                    <a:pt x="2412" y="20862"/>
                  </a:cubicBezTo>
                  <a:cubicBezTo>
                    <a:pt x="2187" y="21544"/>
                    <a:pt x="1494" y="22801"/>
                    <a:pt x="1494" y="22801"/>
                  </a:cubicBezTo>
                  <a:cubicBezTo>
                    <a:pt x="1494" y="22801"/>
                    <a:pt x="1239" y="23372"/>
                    <a:pt x="1329" y="23372"/>
                  </a:cubicBezTo>
                  <a:cubicBezTo>
                    <a:pt x="1330" y="23372"/>
                    <a:pt x="1332" y="23372"/>
                    <a:pt x="1333" y="23371"/>
                  </a:cubicBezTo>
                  <a:lnTo>
                    <a:pt x="1333" y="23371"/>
                  </a:lnTo>
                  <a:cubicBezTo>
                    <a:pt x="1318" y="23399"/>
                    <a:pt x="1317" y="23410"/>
                    <a:pt x="1324" y="23410"/>
                  </a:cubicBezTo>
                  <a:cubicBezTo>
                    <a:pt x="1342" y="23410"/>
                    <a:pt x="1403" y="23354"/>
                    <a:pt x="1423" y="23330"/>
                  </a:cubicBezTo>
                  <a:lnTo>
                    <a:pt x="1423" y="23330"/>
                  </a:lnTo>
                  <a:cubicBezTo>
                    <a:pt x="1447" y="23334"/>
                    <a:pt x="1470" y="23334"/>
                    <a:pt x="1494" y="23334"/>
                  </a:cubicBezTo>
                  <a:cubicBezTo>
                    <a:pt x="1532" y="23334"/>
                    <a:pt x="1564" y="23334"/>
                    <a:pt x="1596" y="23329"/>
                  </a:cubicBezTo>
                  <a:cubicBezTo>
                    <a:pt x="2037" y="23237"/>
                    <a:pt x="2477" y="23162"/>
                    <a:pt x="2918" y="23086"/>
                  </a:cubicBezTo>
                  <a:cubicBezTo>
                    <a:pt x="3600" y="22969"/>
                    <a:pt x="4309" y="22845"/>
                    <a:pt x="5003" y="22684"/>
                  </a:cubicBezTo>
                  <a:cubicBezTo>
                    <a:pt x="5217" y="22635"/>
                    <a:pt x="5400" y="22608"/>
                    <a:pt x="5576" y="22608"/>
                  </a:cubicBezTo>
                  <a:cubicBezTo>
                    <a:pt x="5829" y="22608"/>
                    <a:pt x="6066" y="22662"/>
                    <a:pt x="6324" y="22776"/>
                  </a:cubicBezTo>
                  <a:cubicBezTo>
                    <a:pt x="7936" y="23505"/>
                    <a:pt x="9682" y="23860"/>
                    <a:pt x="11668" y="23860"/>
                  </a:cubicBezTo>
                  <a:cubicBezTo>
                    <a:pt x="11868" y="23860"/>
                    <a:pt x="12062" y="23860"/>
                    <a:pt x="12260" y="23850"/>
                  </a:cubicBezTo>
                  <a:cubicBezTo>
                    <a:pt x="12459" y="23844"/>
                    <a:pt x="12635" y="23726"/>
                    <a:pt x="12722" y="23549"/>
                  </a:cubicBezTo>
                  <a:cubicBezTo>
                    <a:pt x="12915" y="23151"/>
                    <a:pt x="12722" y="22840"/>
                    <a:pt x="12556" y="22657"/>
                  </a:cubicBezTo>
                  <a:cubicBezTo>
                    <a:pt x="12635" y="22587"/>
                    <a:pt x="12717" y="22511"/>
                    <a:pt x="12803" y="22437"/>
                  </a:cubicBezTo>
                  <a:cubicBezTo>
                    <a:pt x="12915" y="22329"/>
                    <a:pt x="13093" y="22168"/>
                    <a:pt x="13216" y="22082"/>
                  </a:cubicBezTo>
                  <a:cubicBezTo>
                    <a:pt x="13538" y="22313"/>
                    <a:pt x="13920" y="22394"/>
                    <a:pt x="14259" y="22469"/>
                  </a:cubicBezTo>
                  <a:cubicBezTo>
                    <a:pt x="14892" y="22603"/>
                    <a:pt x="15032" y="22672"/>
                    <a:pt x="15070" y="23086"/>
                  </a:cubicBezTo>
                  <a:cubicBezTo>
                    <a:pt x="15107" y="23543"/>
                    <a:pt x="15672" y="23973"/>
                    <a:pt x="16079" y="23973"/>
                  </a:cubicBezTo>
                  <a:lnTo>
                    <a:pt x="16225" y="23973"/>
                  </a:lnTo>
                  <a:cubicBezTo>
                    <a:pt x="16858" y="23973"/>
                    <a:pt x="17165" y="24338"/>
                    <a:pt x="17654" y="24988"/>
                  </a:cubicBezTo>
                  <a:cubicBezTo>
                    <a:pt x="17793" y="25176"/>
                    <a:pt x="17938" y="25370"/>
                    <a:pt x="18100" y="25553"/>
                  </a:cubicBezTo>
                  <a:cubicBezTo>
                    <a:pt x="18588" y="26106"/>
                    <a:pt x="19255" y="26411"/>
                    <a:pt x="19979" y="26411"/>
                  </a:cubicBezTo>
                  <a:cubicBezTo>
                    <a:pt x="20624" y="26411"/>
                    <a:pt x="21269" y="26165"/>
                    <a:pt x="21801" y="25719"/>
                  </a:cubicBezTo>
                  <a:cubicBezTo>
                    <a:pt x="22042" y="25515"/>
                    <a:pt x="22312" y="25397"/>
                    <a:pt x="22543" y="25397"/>
                  </a:cubicBezTo>
                  <a:cubicBezTo>
                    <a:pt x="22731" y="25397"/>
                    <a:pt x="22875" y="25477"/>
                    <a:pt x="22999" y="25650"/>
                  </a:cubicBezTo>
                  <a:cubicBezTo>
                    <a:pt x="23220" y="25950"/>
                    <a:pt x="23563" y="26347"/>
                    <a:pt x="24031" y="26347"/>
                  </a:cubicBezTo>
                  <a:cubicBezTo>
                    <a:pt x="24638" y="26347"/>
                    <a:pt x="24896" y="25719"/>
                    <a:pt x="25052" y="25348"/>
                  </a:cubicBezTo>
                  <a:cubicBezTo>
                    <a:pt x="25174" y="25037"/>
                    <a:pt x="25154" y="24730"/>
                    <a:pt x="25137" y="24457"/>
                  </a:cubicBezTo>
                  <a:cubicBezTo>
                    <a:pt x="25126" y="24333"/>
                    <a:pt x="25121" y="24220"/>
                    <a:pt x="25126" y="24123"/>
                  </a:cubicBezTo>
                  <a:cubicBezTo>
                    <a:pt x="25137" y="24026"/>
                    <a:pt x="25186" y="23968"/>
                    <a:pt x="25234" y="23924"/>
                  </a:cubicBezTo>
                  <a:cubicBezTo>
                    <a:pt x="25690" y="24574"/>
                    <a:pt x="26373" y="24859"/>
                    <a:pt x="26986" y="25117"/>
                  </a:cubicBezTo>
                  <a:cubicBezTo>
                    <a:pt x="27732" y="25429"/>
                    <a:pt x="28204" y="25650"/>
                    <a:pt x="28404" y="26240"/>
                  </a:cubicBezTo>
                  <a:cubicBezTo>
                    <a:pt x="28533" y="26605"/>
                    <a:pt x="28823" y="26820"/>
                    <a:pt x="29188" y="26820"/>
                  </a:cubicBezTo>
                  <a:cubicBezTo>
                    <a:pt x="29446" y="26820"/>
                    <a:pt x="29677" y="26713"/>
                    <a:pt x="29833" y="26627"/>
                  </a:cubicBezTo>
                  <a:cubicBezTo>
                    <a:pt x="30138" y="26466"/>
                    <a:pt x="30445" y="26304"/>
                    <a:pt x="30805" y="26121"/>
                  </a:cubicBezTo>
                  <a:lnTo>
                    <a:pt x="31342" y="25843"/>
                  </a:lnTo>
                  <a:cubicBezTo>
                    <a:pt x="31524" y="25751"/>
                    <a:pt x="31632" y="25563"/>
                    <a:pt x="31632" y="25365"/>
                  </a:cubicBezTo>
                  <a:cubicBezTo>
                    <a:pt x="31627" y="25161"/>
                    <a:pt x="31514" y="24978"/>
                    <a:pt x="31331" y="24891"/>
                  </a:cubicBezTo>
                  <a:cubicBezTo>
                    <a:pt x="30923" y="24693"/>
                    <a:pt x="30520" y="24526"/>
                    <a:pt x="30133" y="24370"/>
                  </a:cubicBezTo>
                  <a:cubicBezTo>
                    <a:pt x="29230" y="24006"/>
                    <a:pt x="28452" y="23688"/>
                    <a:pt x="27844" y="23081"/>
                  </a:cubicBezTo>
                  <a:cubicBezTo>
                    <a:pt x="27517" y="22754"/>
                    <a:pt x="27517" y="22630"/>
                    <a:pt x="27517" y="22630"/>
                  </a:cubicBezTo>
                  <a:cubicBezTo>
                    <a:pt x="27522" y="22608"/>
                    <a:pt x="27576" y="22533"/>
                    <a:pt x="27753" y="22426"/>
                  </a:cubicBezTo>
                  <a:cubicBezTo>
                    <a:pt x="28172" y="22173"/>
                    <a:pt x="28462" y="21814"/>
                    <a:pt x="28720" y="21502"/>
                  </a:cubicBezTo>
                  <a:cubicBezTo>
                    <a:pt x="28984" y="21179"/>
                    <a:pt x="29210" y="20900"/>
                    <a:pt x="29532" y="20755"/>
                  </a:cubicBezTo>
                  <a:cubicBezTo>
                    <a:pt x="30165" y="20470"/>
                    <a:pt x="30326" y="19927"/>
                    <a:pt x="30004" y="19144"/>
                  </a:cubicBezTo>
                  <a:cubicBezTo>
                    <a:pt x="29983" y="19089"/>
                    <a:pt x="29951" y="19004"/>
                    <a:pt x="29945" y="18977"/>
                  </a:cubicBezTo>
                  <a:cubicBezTo>
                    <a:pt x="29865" y="18547"/>
                    <a:pt x="29542" y="18268"/>
                    <a:pt x="29123" y="18268"/>
                  </a:cubicBezTo>
                  <a:cubicBezTo>
                    <a:pt x="29005" y="18268"/>
                    <a:pt x="28887" y="18295"/>
                    <a:pt x="28779" y="18327"/>
                  </a:cubicBezTo>
                  <a:cubicBezTo>
                    <a:pt x="28720" y="18370"/>
                    <a:pt x="28655" y="18407"/>
                    <a:pt x="28597" y="18450"/>
                  </a:cubicBezTo>
                  <a:cubicBezTo>
                    <a:pt x="28392" y="18606"/>
                    <a:pt x="28194" y="18719"/>
                    <a:pt x="28006" y="18789"/>
                  </a:cubicBezTo>
                  <a:cubicBezTo>
                    <a:pt x="27534" y="19154"/>
                    <a:pt x="27044" y="19552"/>
                    <a:pt x="26550" y="19971"/>
                  </a:cubicBezTo>
                  <a:cubicBezTo>
                    <a:pt x="26528" y="19992"/>
                    <a:pt x="26513" y="20004"/>
                    <a:pt x="26491" y="20019"/>
                  </a:cubicBezTo>
                  <a:cubicBezTo>
                    <a:pt x="26560" y="19369"/>
                    <a:pt x="26491" y="18977"/>
                    <a:pt x="26255" y="18714"/>
                  </a:cubicBezTo>
                  <a:cubicBezTo>
                    <a:pt x="26250" y="18703"/>
                    <a:pt x="26238" y="18692"/>
                    <a:pt x="26228" y="18687"/>
                  </a:cubicBezTo>
                  <a:cubicBezTo>
                    <a:pt x="26180" y="18665"/>
                    <a:pt x="26131" y="18643"/>
                    <a:pt x="26083" y="18611"/>
                  </a:cubicBezTo>
                  <a:cubicBezTo>
                    <a:pt x="25910" y="18514"/>
                    <a:pt x="25809" y="18321"/>
                    <a:pt x="25819" y="18122"/>
                  </a:cubicBezTo>
                  <a:cubicBezTo>
                    <a:pt x="25819" y="18102"/>
                    <a:pt x="25830" y="18085"/>
                    <a:pt x="25830" y="18063"/>
                  </a:cubicBezTo>
                  <a:cubicBezTo>
                    <a:pt x="26002" y="18095"/>
                    <a:pt x="26180" y="18128"/>
                    <a:pt x="26351" y="18155"/>
                  </a:cubicBezTo>
                  <a:cubicBezTo>
                    <a:pt x="26475" y="18095"/>
                    <a:pt x="26599" y="18042"/>
                    <a:pt x="26716" y="17988"/>
                  </a:cubicBezTo>
                  <a:lnTo>
                    <a:pt x="26728" y="17978"/>
                  </a:lnTo>
                  <a:cubicBezTo>
                    <a:pt x="26711" y="17870"/>
                    <a:pt x="26701" y="17725"/>
                    <a:pt x="26689" y="17586"/>
                  </a:cubicBezTo>
                  <a:cubicBezTo>
                    <a:pt x="26669" y="17360"/>
                    <a:pt x="26647" y="17145"/>
                    <a:pt x="26572" y="17123"/>
                  </a:cubicBezTo>
                  <a:cubicBezTo>
                    <a:pt x="25749" y="16909"/>
                    <a:pt x="25573" y="16446"/>
                    <a:pt x="25556" y="15920"/>
                  </a:cubicBezTo>
                  <a:lnTo>
                    <a:pt x="25556" y="15818"/>
                  </a:lnTo>
                  <a:cubicBezTo>
                    <a:pt x="25556" y="15710"/>
                    <a:pt x="25567" y="15603"/>
                    <a:pt x="25573" y="15491"/>
                  </a:cubicBezTo>
                  <a:cubicBezTo>
                    <a:pt x="25583" y="15345"/>
                    <a:pt x="25593" y="15201"/>
                    <a:pt x="25600" y="15060"/>
                  </a:cubicBezTo>
                  <a:cubicBezTo>
                    <a:pt x="25600" y="15023"/>
                    <a:pt x="25605" y="14986"/>
                    <a:pt x="25605" y="14953"/>
                  </a:cubicBezTo>
                  <a:cubicBezTo>
                    <a:pt x="25605" y="14668"/>
                    <a:pt x="25573" y="14400"/>
                    <a:pt x="25432" y="14169"/>
                  </a:cubicBezTo>
                  <a:cubicBezTo>
                    <a:pt x="25406" y="14131"/>
                    <a:pt x="25395" y="14093"/>
                    <a:pt x="25390" y="14056"/>
                  </a:cubicBezTo>
                  <a:cubicBezTo>
                    <a:pt x="25368" y="13793"/>
                    <a:pt x="25825" y="13599"/>
                    <a:pt x="25932" y="13320"/>
                  </a:cubicBezTo>
                  <a:cubicBezTo>
                    <a:pt x="25916" y="13316"/>
                    <a:pt x="25898" y="13315"/>
                    <a:pt x="25879" y="13315"/>
                  </a:cubicBezTo>
                  <a:cubicBezTo>
                    <a:pt x="25854" y="13315"/>
                    <a:pt x="25828" y="13317"/>
                    <a:pt x="25803" y="13317"/>
                  </a:cubicBezTo>
                  <a:cubicBezTo>
                    <a:pt x="25731" y="13317"/>
                    <a:pt x="25666" y="13303"/>
                    <a:pt x="25653" y="13196"/>
                  </a:cubicBezTo>
                  <a:cubicBezTo>
                    <a:pt x="24492" y="13260"/>
                    <a:pt x="23332" y="13347"/>
                    <a:pt x="22166" y="13369"/>
                  </a:cubicBezTo>
                  <a:cubicBezTo>
                    <a:pt x="21929" y="13374"/>
                    <a:pt x="21670" y="13464"/>
                    <a:pt x="21423" y="13464"/>
                  </a:cubicBezTo>
                  <a:cubicBezTo>
                    <a:pt x="21218" y="13464"/>
                    <a:pt x="21021" y="13402"/>
                    <a:pt x="20850" y="13180"/>
                  </a:cubicBezTo>
                  <a:lnTo>
                    <a:pt x="18712" y="13186"/>
                  </a:lnTo>
                  <a:cubicBezTo>
                    <a:pt x="18048" y="13615"/>
                    <a:pt x="17332" y="13679"/>
                    <a:pt x="16608" y="13679"/>
                  </a:cubicBezTo>
                  <a:cubicBezTo>
                    <a:pt x="16296" y="13679"/>
                    <a:pt x="15982" y="13667"/>
                    <a:pt x="15670" y="13667"/>
                  </a:cubicBezTo>
                  <a:cubicBezTo>
                    <a:pt x="15482" y="13667"/>
                    <a:pt x="15294" y="13672"/>
                    <a:pt x="15107" y="13686"/>
                  </a:cubicBezTo>
                  <a:cubicBezTo>
                    <a:pt x="14914" y="13557"/>
                    <a:pt x="14802" y="13369"/>
                    <a:pt x="14737" y="13175"/>
                  </a:cubicBezTo>
                  <a:lnTo>
                    <a:pt x="14737" y="13126"/>
                  </a:lnTo>
                  <a:cubicBezTo>
                    <a:pt x="14827" y="11452"/>
                    <a:pt x="15166" y="9842"/>
                    <a:pt x="16034" y="8382"/>
                  </a:cubicBezTo>
                  <a:lnTo>
                    <a:pt x="16034" y="8382"/>
                  </a:lnTo>
                  <a:cubicBezTo>
                    <a:pt x="16033" y="8383"/>
                    <a:pt x="16032" y="8383"/>
                    <a:pt x="16032" y="8383"/>
                  </a:cubicBezTo>
                  <a:cubicBezTo>
                    <a:pt x="16096" y="7808"/>
                    <a:pt x="16252" y="7292"/>
                    <a:pt x="16837" y="7029"/>
                  </a:cubicBezTo>
                  <a:cubicBezTo>
                    <a:pt x="16961" y="6342"/>
                    <a:pt x="16676" y="5477"/>
                    <a:pt x="17654" y="5154"/>
                  </a:cubicBezTo>
                  <a:cubicBezTo>
                    <a:pt x="18147" y="4805"/>
                    <a:pt x="17869" y="4294"/>
                    <a:pt x="17896" y="3848"/>
                  </a:cubicBezTo>
                  <a:cubicBezTo>
                    <a:pt x="17567" y="3790"/>
                    <a:pt x="17579" y="3558"/>
                    <a:pt x="17626" y="3307"/>
                  </a:cubicBezTo>
                  <a:cubicBezTo>
                    <a:pt x="17535" y="3242"/>
                    <a:pt x="17412" y="3183"/>
                    <a:pt x="17391" y="3102"/>
                  </a:cubicBezTo>
                  <a:cubicBezTo>
                    <a:pt x="17165" y="2140"/>
                    <a:pt x="17116" y="883"/>
                    <a:pt x="16445" y="335"/>
                  </a:cubicBezTo>
                  <a:cubicBezTo>
                    <a:pt x="16434" y="277"/>
                    <a:pt x="16424" y="218"/>
                    <a:pt x="16413" y="158"/>
                  </a:cubicBezTo>
                  <a:cubicBezTo>
                    <a:pt x="16369" y="185"/>
                    <a:pt x="16322" y="201"/>
                    <a:pt x="16278" y="223"/>
                  </a:cubicBezTo>
                  <a:cubicBezTo>
                    <a:pt x="15983" y="53"/>
                    <a:pt x="15611" y="1"/>
                    <a:pt x="15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8"/>
            <p:cNvSpPr/>
            <p:nvPr/>
          </p:nvSpPr>
          <p:spPr>
            <a:xfrm>
              <a:off x="2338650" y="3105175"/>
              <a:ext cx="1914550" cy="1859725"/>
            </a:xfrm>
            <a:custGeom>
              <a:rect b="b" l="l" r="r" t="t"/>
              <a:pathLst>
                <a:path extrusionOk="0" h="74389" w="76582">
                  <a:moveTo>
                    <a:pt x="24033" y="0"/>
                  </a:moveTo>
                  <a:cubicBezTo>
                    <a:pt x="24008" y="0"/>
                    <a:pt x="23984" y="1"/>
                    <a:pt x="23960" y="1"/>
                  </a:cubicBezTo>
                  <a:cubicBezTo>
                    <a:pt x="23885" y="44"/>
                    <a:pt x="23826" y="91"/>
                    <a:pt x="23767" y="145"/>
                  </a:cubicBezTo>
                  <a:cubicBezTo>
                    <a:pt x="23757" y="140"/>
                    <a:pt x="23740" y="140"/>
                    <a:pt x="23729" y="135"/>
                  </a:cubicBezTo>
                  <a:cubicBezTo>
                    <a:pt x="23724" y="156"/>
                    <a:pt x="23724" y="178"/>
                    <a:pt x="23719" y="200"/>
                  </a:cubicBezTo>
                  <a:cubicBezTo>
                    <a:pt x="23251" y="747"/>
                    <a:pt x="23655" y="1698"/>
                    <a:pt x="23321" y="2268"/>
                  </a:cubicBezTo>
                  <a:cubicBezTo>
                    <a:pt x="23278" y="2880"/>
                    <a:pt x="23236" y="3492"/>
                    <a:pt x="23192" y="4105"/>
                  </a:cubicBezTo>
                  <a:cubicBezTo>
                    <a:pt x="23139" y="4846"/>
                    <a:pt x="23085" y="5588"/>
                    <a:pt x="23031" y="6324"/>
                  </a:cubicBezTo>
                  <a:lnTo>
                    <a:pt x="23031" y="6329"/>
                  </a:lnTo>
                  <a:cubicBezTo>
                    <a:pt x="22655" y="7968"/>
                    <a:pt x="22956" y="9686"/>
                    <a:pt x="22510" y="11320"/>
                  </a:cubicBezTo>
                  <a:cubicBezTo>
                    <a:pt x="22478" y="11744"/>
                    <a:pt x="22450" y="12163"/>
                    <a:pt x="22423" y="12587"/>
                  </a:cubicBezTo>
                  <a:cubicBezTo>
                    <a:pt x="22172" y="16262"/>
                    <a:pt x="21994" y="19942"/>
                    <a:pt x="21436" y="23596"/>
                  </a:cubicBezTo>
                  <a:lnTo>
                    <a:pt x="21436" y="25007"/>
                  </a:lnTo>
                  <a:cubicBezTo>
                    <a:pt x="21290" y="26598"/>
                    <a:pt x="21070" y="28188"/>
                    <a:pt x="21027" y="29784"/>
                  </a:cubicBezTo>
                  <a:cubicBezTo>
                    <a:pt x="21022" y="29966"/>
                    <a:pt x="21005" y="30117"/>
                    <a:pt x="20973" y="30241"/>
                  </a:cubicBezTo>
                  <a:cubicBezTo>
                    <a:pt x="20779" y="30531"/>
                    <a:pt x="20511" y="30719"/>
                    <a:pt x="20125" y="30821"/>
                  </a:cubicBezTo>
                  <a:cubicBezTo>
                    <a:pt x="20006" y="30821"/>
                    <a:pt x="19872" y="30809"/>
                    <a:pt x="19722" y="30799"/>
                  </a:cubicBezTo>
                  <a:cubicBezTo>
                    <a:pt x="14372" y="30256"/>
                    <a:pt x="9021" y="29757"/>
                    <a:pt x="3664" y="29274"/>
                  </a:cubicBezTo>
                  <a:cubicBezTo>
                    <a:pt x="3242" y="29236"/>
                    <a:pt x="2818" y="29226"/>
                    <a:pt x="2392" y="29226"/>
                  </a:cubicBezTo>
                  <a:cubicBezTo>
                    <a:pt x="1950" y="29226"/>
                    <a:pt x="1507" y="29237"/>
                    <a:pt x="1063" y="29237"/>
                  </a:cubicBezTo>
                  <a:cubicBezTo>
                    <a:pt x="1015" y="29237"/>
                    <a:pt x="967" y="29237"/>
                    <a:pt x="919" y="29236"/>
                  </a:cubicBezTo>
                  <a:cubicBezTo>
                    <a:pt x="817" y="29225"/>
                    <a:pt x="710" y="29214"/>
                    <a:pt x="623" y="29214"/>
                  </a:cubicBezTo>
                  <a:cubicBezTo>
                    <a:pt x="511" y="29214"/>
                    <a:pt x="435" y="29214"/>
                    <a:pt x="387" y="29321"/>
                  </a:cubicBezTo>
                  <a:cubicBezTo>
                    <a:pt x="306" y="29370"/>
                    <a:pt x="237" y="29440"/>
                    <a:pt x="194" y="29542"/>
                  </a:cubicBezTo>
                  <a:cubicBezTo>
                    <a:pt x="140" y="29681"/>
                    <a:pt x="194" y="29822"/>
                    <a:pt x="301" y="29907"/>
                  </a:cubicBezTo>
                  <a:cubicBezTo>
                    <a:pt x="247" y="30095"/>
                    <a:pt x="140" y="30246"/>
                    <a:pt x="1" y="30348"/>
                  </a:cubicBezTo>
                  <a:cubicBezTo>
                    <a:pt x="70" y="30397"/>
                    <a:pt x="145" y="30444"/>
                    <a:pt x="231" y="30477"/>
                  </a:cubicBezTo>
                  <a:cubicBezTo>
                    <a:pt x="678" y="30633"/>
                    <a:pt x="892" y="30982"/>
                    <a:pt x="1204" y="31540"/>
                  </a:cubicBezTo>
                  <a:cubicBezTo>
                    <a:pt x="1382" y="31858"/>
                    <a:pt x="1563" y="32185"/>
                    <a:pt x="1838" y="32475"/>
                  </a:cubicBezTo>
                  <a:cubicBezTo>
                    <a:pt x="2461" y="33142"/>
                    <a:pt x="3058" y="33861"/>
                    <a:pt x="3643" y="34555"/>
                  </a:cubicBezTo>
                  <a:cubicBezTo>
                    <a:pt x="4985" y="36160"/>
                    <a:pt x="6378" y="37821"/>
                    <a:pt x="8193" y="39067"/>
                  </a:cubicBezTo>
                  <a:cubicBezTo>
                    <a:pt x="8843" y="39512"/>
                    <a:pt x="9047" y="40216"/>
                    <a:pt x="9289" y="41027"/>
                  </a:cubicBezTo>
                  <a:cubicBezTo>
                    <a:pt x="9455" y="41587"/>
                    <a:pt x="9622" y="42172"/>
                    <a:pt x="9961" y="42693"/>
                  </a:cubicBezTo>
                  <a:cubicBezTo>
                    <a:pt x="9949" y="42736"/>
                    <a:pt x="9934" y="42779"/>
                    <a:pt x="9923" y="42812"/>
                  </a:cubicBezTo>
                  <a:lnTo>
                    <a:pt x="9901" y="42876"/>
                  </a:lnTo>
                  <a:cubicBezTo>
                    <a:pt x="9472" y="44235"/>
                    <a:pt x="9929" y="45567"/>
                    <a:pt x="11201" y="46636"/>
                  </a:cubicBezTo>
                  <a:cubicBezTo>
                    <a:pt x="13517" y="48587"/>
                    <a:pt x="15510" y="50000"/>
                    <a:pt x="17476" y="51079"/>
                  </a:cubicBezTo>
                  <a:cubicBezTo>
                    <a:pt x="17868" y="51294"/>
                    <a:pt x="18228" y="51401"/>
                    <a:pt x="18588" y="51401"/>
                  </a:cubicBezTo>
                  <a:cubicBezTo>
                    <a:pt x="19110" y="51401"/>
                    <a:pt x="19604" y="51170"/>
                    <a:pt x="20109" y="50704"/>
                  </a:cubicBezTo>
                  <a:cubicBezTo>
                    <a:pt x="20801" y="50064"/>
                    <a:pt x="21097" y="49291"/>
                    <a:pt x="21387" y="48549"/>
                  </a:cubicBezTo>
                  <a:cubicBezTo>
                    <a:pt x="21511" y="48232"/>
                    <a:pt x="21624" y="47937"/>
                    <a:pt x="21768" y="47657"/>
                  </a:cubicBezTo>
                  <a:cubicBezTo>
                    <a:pt x="21838" y="47518"/>
                    <a:pt x="21892" y="47372"/>
                    <a:pt x="21946" y="47233"/>
                  </a:cubicBezTo>
                  <a:cubicBezTo>
                    <a:pt x="22037" y="47007"/>
                    <a:pt x="22101" y="46868"/>
                    <a:pt x="22160" y="46776"/>
                  </a:cubicBezTo>
                  <a:cubicBezTo>
                    <a:pt x="22359" y="46717"/>
                    <a:pt x="22559" y="46668"/>
                    <a:pt x="22757" y="46631"/>
                  </a:cubicBezTo>
                  <a:cubicBezTo>
                    <a:pt x="22956" y="46631"/>
                    <a:pt x="23133" y="46598"/>
                    <a:pt x="23300" y="46551"/>
                  </a:cubicBezTo>
                  <a:cubicBezTo>
                    <a:pt x="23519" y="46528"/>
                    <a:pt x="23736" y="46516"/>
                    <a:pt x="23952" y="46516"/>
                  </a:cubicBezTo>
                  <a:cubicBezTo>
                    <a:pt x="28004" y="46516"/>
                    <a:pt x="31442" y="50471"/>
                    <a:pt x="33432" y="53776"/>
                  </a:cubicBezTo>
                  <a:cubicBezTo>
                    <a:pt x="33925" y="54592"/>
                    <a:pt x="34495" y="55306"/>
                    <a:pt x="35086" y="55990"/>
                  </a:cubicBezTo>
                  <a:cubicBezTo>
                    <a:pt x="35968" y="57627"/>
                    <a:pt x="37042" y="59149"/>
                    <a:pt x="38105" y="60631"/>
                  </a:cubicBezTo>
                  <a:lnTo>
                    <a:pt x="38396" y="61039"/>
                  </a:lnTo>
                  <a:cubicBezTo>
                    <a:pt x="38514" y="61205"/>
                    <a:pt x="38669" y="61410"/>
                    <a:pt x="38869" y="61560"/>
                  </a:cubicBezTo>
                  <a:cubicBezTo>
                    <a:pt x="38981" y="61936"/>
                    <a:pt x="39100" y="62301"/>
                    <a:pt x="39256" y="62630"/>
                  </a:cubicBezTo>
                  <a:cubicBezTo>
                    <a:pt x="39519" y="63193"/>
                    <a:pt x="39819" y="63731"/>
                    <a:pt x="40131" y="64262"/>
                  </a:cubicBezTo>
                  <a:cubicBezTo>
                    <a:pt x="40635" y="66357"/>
                    <a:pt x="41533" y="68162"/>
                    <a:pt x="42311" y="69560"/>
                  </a:cubicBezTo>
                  <a:lnTo>
                    <a:pt x="42355" y="69635"/>
                  </a:lnTo>
                  <a:cubicBezTo>
                    <a:pt x="42494" y="69893"/>
                    <a:pt x="42683" y="70237"/>
                    <a:pt x="43112" y="70386"/>
                  </a:cubicBezTo>
                  <a:cubicBezTo>
                    <a:pt x="43945" y="70677"/>
                    <a:pt x="44724" y="71085"/>
                    <a:pt x="45546" y="71515"/>
                  </a:cubicBezTo>
                  <a:cubicBezTo>
                    <a:pt x="46824" y="72181"/>
                    <a:pt x="48145" y="72868"/>
                    <a:pt x="49688" y="73089"/>
                  </a:cubicBezTo>
                  <a:cubicBezTo>
                    <a:pt x="50756" y="73245"/>
                    <a:pt x="51633" y="73411"/>
                    <a:pt x="52342" y="74046"/>
                  </a:cubicBezTo>
                  <a:cubicBezTo>
                    <a:pt x="52600" y="74276"/>
                    <a:pt x="52852" y="74388"/>
                    <a:pt x="53104" y="74388"/>
                  </a:cubicBezTo>
                  <a:cubicBezTo>
                    <a:pt x="53599" y="74388"/>
                    <a:pt x="53851" y="73981"/>
                    <a:pt x="54002" y="73739"/>
                  </a:cubicBezTo>
                  <a:cubicBezTo>
                    <a:pt x="54039" y="73674"/>
                    <a:pt x="54093" y="73589"/>
                    <a:pt x="54131" y="73545"/>
                  </a:cubicBezTo>
                  <a:cubicBezTo>
                    <a:pt x="54592" y="73443"/>
                    <a:pt x="54748" y="73191"/>
                    <a:pt x="54802" y="72992"/>
                  </a:cubicBezTo>
                  <a:cubicBezTo>
                    <a:pt x="54921" y="72541"/>
                    <a:pt x="54555" y="72208"/>
                    <a:pt x="54373" y="72052"/>
                  </a:cubicBezTo>
                  <a:cubicBezTo>
                    <a:pt x="53835" y="71306"/>
                    <a:pt x="53664" y="70413"/>
                    <a:pt x="53481" y="69463"/>
                  </a:cubicBezTo>
                  <a:cubicBezTo>
                    <a:pt x="53384" y="68936"/>
                    <a:pt x="53271" y="68400"/>
                    <a:pt x="53104" y="67872"/>
                  </a:cubicBezTo>
                  <a:cubicBezTo>
                    <a:pt x="53201" y="67577"/>
                    <a:pt x="53277" y="67249"/>
                    <a:pt x="53303" y="66900"/>
                  </a:cubicBezTo>
                  <a:cubicBezTo>
                    <a:pt x="53481" y="64686"/>
                    <a:pt x="54942" y="62146"/>
                    <a:pt x="55774" y="60121"/>
                  </a:cubicBezTo>
                  <a:cubicBezTo>
                    <a:pt x="56779" y="57692"/>
                    <a:pt x="59492" y="57337"/>
                    <a:pt x="61184" y="55651"/>
                  </a:cubicBezTo>
                  <a:cubicBezTo>
                    <a:pt x="61227" y="55629"/>
                    <a:pt x="61271" y="55608"/>
                    <a:pt x="61297" y="55597"/>
                  </a:cubicBezTo>
                  <a:cubicBezTo>
                    <a:pt x="63011" y="55016"/>
                    <a:pt x="64778" y="54416"/>
                    <a:pt x="66057" y="53099"/>
                  </a:cubicBezTo>
                  <a:cubicBezTo>
                    <a:pt x="66272" y="52879"/>
                    <a:pt x="66535" y="52663"/>
                    <a:pt x="66820" y="52433"/>
                  </a:cubicBezTo>
                  <a:cubicBezTo>
                    <a:pt x="67819" y="51627"/>
                    <a:pt x="69183" y="50526"/>
                    <a:pt x="68447" y="48425"/>
                  </a:cubicBezTo>
                  <a:cubicBezTo>
                    <a:pt x="68427" y="48361"/>
                    <a:pt x="68427" y="48329"/>
                    <a:pt x="68420" y="48329"/>
                  </a:cubicBezTo>
                  <a:cubicBezTo>
                    <a:pt x="68469" y="48264"/>
                    <a:pt x="68710" y="48168"/>
                    <a:pt x="68839" y="48113"/>
                  </a:cubicBezTo>
                  <a:cubicBezTo>
                    <a:pt x="68893" y="48093"/>
                    <a:pt x="68942" y="48071"/>
                    <a:pt x="68995" y="48049"/>
                  </a:cubicBezTo>
                  <a:cubicBezTo>
                    <a:pt x="69119" y="49204"/>
                    <a:pt x="69942" y="49301"/>
                    <a:pt x="70205" y="49301"/>
                  </a:cubicBezTo>
                  <a:cubicBezTo>
                    <a:pt x="70683" y="49301"/>
                    <a:pt x="71160" y="49060"/>
                    <a:pt x="71418" y="48931"/>
                  </a:cubicBezTo>
                  <a:cubicBezTo>
                    <a:pt x="72198" y="48538"/>
                    <a:pt x="73057" y="48254"/>
                    <a:pt x="74207" y="48006"/>
                  </a:cubicBezTo>
                  <a:cubicBezTo>
                    <a:pt x="74266" y="47996"/>
                    <a:pt x="74325" y="47969"/>
                    <a:pt x="74378" y="47937"/>
                  </a:cubicBezTo>
                  <a:cubicBezTo>
                    <a:pt x="74454" y="47883"/>
                    <a:pt x="74459" y="47409"/>
                    <a:pt x="74459" y="47409"/>
                  </a:cubicBezTo>
                  <a:cubicBezTo>
                    <a:pt x="74797" y="46776"/>
                    <a:pt x="75152" y="46152"/>
                    <a:pt x="75377" y="45470"/>
                  </a:cubicBezTo>
                  <a:cubicBezTo>
                    <a:pt x="75700" y="44483"/>
                    <a:pt x="75598" y="43322"/>
                    <a:pt x="75640" y="42296"/>
                  </a:cubicBezTo>
                  <a:cubicBezTo>
                    <a:pt x="75667" y="41543"/>
                    <a:pt x="76071" y="40883"/>
                    <a:pt x="76248" y="40157"/>
                  </a:cubicBezTo>
                  <a:cubicBezTo>
                    <a:pt x="76582" y="39271"/>
                    <a:pt x="76527" y="38391"/>
                    <a:pt x="76087" y="37573"/>
                  </a:cubicBezTo>
                  <a:cubicBezTo>
                    <a:pt x="76044" y="37412"/>
                    <a:pt x="75995" y="37256"/>
                    <a:pt x="75947" y="37101"/>
                  </a:cubicBezTo>
                  <a:cubicBezTo>
                    <a:pt x="75952" y="37010"/>
                    <a:pt x="75925" y="36928"/>
                    <a:pt x="75866" y="36864"/>
                  </a:cubicBezTo>
                  <a:cubicBezTo>
                    <a:pt x="75845" y="36794"/>
                    <a:pt x="75818" y="36725"/>
                    <a:pt x="75796" y="36655"/>
                  </a:cubicBezTo>
                  <a:cubicBezTo>
                    <a:pt x="75754" y="36542"/>
                    <a:pt x="75711" y="36435"/>
                    <a:pt x="75667" y="36328"/>
                  </a:cubicBezTo>
                  <a:cubicBezTo>
                    <a:pt x="75711" y="36075"/>
                    <a:pt x="75759" y="35827"/>
                    <a:pt x="75410" y="35688"/>
                  </a:cubicBezTo>
                  <a:lnTo>
                    <a:pt x="75410" y="35688"/>
                  </a:lnTo>
                  <a:cubicBezTo>
                    <a:pt x="75415" y="35720"/>
                    <a:pt x="75421" y="35753"/>
                    <a:pt x="75421" y="35790"/>
                  </a:cubicBezTo>
                  <a:cubicBezTo>
                    <a:pt x="75394" y="35731"/>
                    <a:pt x="75367" y="35677"/>
                    <a:pt x="75340" y="35624"/>
                  </a:cubicBezTo>
                  <a:lnTo>
                    <a:pt x="75340" y="35624"/>
                  </a:lnTo>
                  <a:cubicBezTo>
                    <a:pt x="75357" y="35629"/>
                    <a:pt x="75367" y="35634"/>
                    <a:pt x="75383" y="35639"/>
                  </a:cubicBezTo>
                  <a:cubicBezTo>
                    <a:pt x="75464" y="35393"/>
                    <a:pt x="75383" y="35220"/>
                    <a:pt x="75131" y="35123"/>
                  </a:cubicBezTo>
                  <a:cubicBezTo>
                    <a:pt x="75125" y="35135"/>
                    <a:pt x="75120" y="35145"/>
                    <a:pt x="75114" y="35156"/>
                  </a:cubicBezTo>
                  <a:cubicBezTo>
                    <a:pt x="75109" y="35145"/>
                    <a:pt x="75104" y="35135"/>
                    <a:pt x="75099" y="35129"/>
                  </a:cubicBezTo>
                  <a:cubicBezTo>
                    <a:pt x="75104" y="35123"/>
                    <a:pt x="75109" y="35118"/>
                    <a:pt x="75114" y="35118"/>
                  </a:cubicBezTo>
                  <a:cubicBezTo>
                    <a:pt x="75104" y="35103"/>
                    <a:pt x="75087" y="35091"/>
                    <a:pt x="75077" y="35081"/>
                  </a:cubicBezTo>
                  <a:cubicBezTo>
                    <a:pt x="74867" y="34645"/>
                    <a:pt x="74673" y="34211"/>
                    <a:pt x="74551" y="33732"/>
                  </a:cubicBezTo>
                  <a:cubicBezTo>
                    <a:pt x="74319" y="32846"/>
                    <a:pt x="73847" y="32061"/>
                    <a:pt x="73659" y="31159"/>
                  </a:cubicBezTo>
                  <a:cubicBezTo>
                    <a:pt x="73552" y="30655"/>
                    <a:pt x="73481" y="30144"/>
                    <a:pt x="73423" y="29628"/>
                  </a:cubicBezTo>
                  <a:cubicBezTo>
                    <a:pt x="73379" y="28371"/>
                    <a:pt x="73036" y="26259"/>
                    <a:pt x="72965" y="25002"/>
                  </a:cubicBezTo>
                  <a:cubicBezTo>
                    <a:pt x="72959" y="24888"/>
                    <a:pt x="72982" y="24848"/>
                    <a:pt x="73021" y="24848"/>
                  </a:cubicBezTo>
                  <a:cubicBezTo>
                    <a:pt x="73114" y="24848"/>
                    <a:pt x="73301" y="25065"/>
                    <a:pt x="73454" y="25065"/>
                  </a:cubicBezTo>
                  <a:cubicBezTo>
                    <a:pt x="73479" y="25065"/>
                    <a:pt x="73502" y="25059"/>
                    <a:pt x="73525" y="25046"/>
                  </a:cubicBezTo>
                  <a:lnTo>
                    <a:pt x="73525" y="25019"/>
                  </a:lnTo>
                  <a:lnTo>
                    <a:pt x="73525" y="24992"/>
                  </a:lnTo>
                  <a:cubicBezTo>
                    <a:pt x="73277" y="24878"/>
                    <a:pt x="73111" y="24712"/>
                    <a:pt x="72992" y="24487"/>
                  </a:cubicBezTo>
                  <a:lnTo>
                    <a:pt x="72992" y="23197"/>
                  </a:lnTo>
                  <a:cubicBezTo>
                    <a:pt x="72992" y="22795"/>
                    <a:pt x="72923" y="22381"/>
                    <a:pt x="73014" y="21999"/>
                  </a:cubicBezTo>
                  <a:cubicBezTo>
                    <a:pt x="73057" y="21816"/>
                    <a:pt x="73004" y="21597"/>
                    <a:pt x="72939" y="21409"/>
                  </a:cubicBezTo>
                  <a:cubicBezTo>
                    <a:pt x="72213" y="20791"/>
                    <a:pt x="71224" y="20613"/>
                    <a:pt x="70285" y="20581"/>
                  </a:cubicBezTo>
                  <a:cubicBezTo>
                    <a:pt x="70252" y="20619"/>
                    <a:pt x="70199" y="20646"/>
                    <a:pt x="70113" y="20662"/>
                  </a:cubicBezTo>
                  <a:cubicBezTo>
                    <a:pt x="70089" y="20665"/>
                    <a:pt x="70066" y="20666"/>
                    <a:pt x="70043" y="20666"/>
                  </a:cubicBezTo>
                  <a:cubicBezTo>
                    <a:pt x="70020" y="20666"/>
                    <a:pt x="69998" y="20665"/>
                    <a:pt x="69974" y="20662"/>
                  </a:cubicBezTo>
                  <a:cubicBezTo>
                    <a:pt x="69806" y="20651"/>
                    <a:pt x="69667" y="20566"/>
                    <a:pt x="69592" y="20405"/>
                  </a:cubicBezTo>
                  <a:cubicBezTo>
                    <a:pt x="69329" y="20296"/>
                    <a:pt x="69097" y="20125"/>
                    <a:pt x="68846" y="19974"/>
                  </a:cubicBezTo>
                  <a:cubicBezTo>
                    <a:pt x="68834" y="19974"/>
                    <a:pt x="68824" y="19964"/>
                    <a:pt x="68819" y="19964"/>
                  </a:cubicBezTo>
                  <a:cubicBezTo>
                    <a:pt x="68496" y="19850"/>
                    <a:pt x="68189" y="19684"/>
                    <a:pt x="67879" y="19528"/>
                  </a:cubicBezTo>
                  <a:cubicBezTo>
                    <a:pt x="67599" y="19421"/>
                    <a:pt x="67314" y="19329"/>
                    <a:pt x="67024" y="19249"/>
                  </a:cubicBezTo>
                  <a:cubicBezTo>
                    <a:pt x="66965" y="19233"/>
                    <a:pt x="66932" y="19185"/>
                    <a:pt x="66927" y="19136"/>
                  </a:cubicBezTo>
                  <a:cubicBezTo>
                    <a:pt x="66756" y="19092"/>
                    <a:pt x="66582" y="19066"/>
                    <a:pt x="66402" y="19066"/>
                  </a:cubicBezTo>
                  <a:cubicBezTo>
                    <a:pt x="66096" y="19066"/>
                    <a:pt x="65774" y="19142"/>
                    <a:pt x="65429" y="19334"/>
                  </a:cubicBezTo>
                  <a:cubicBezTo>
                    <a:pt x="65369" y="19370"/>
                    <a:pt x="65281" y="19392"/>
                    <a:pt x="65182" y="19392"/>
                  </a:cubicBezTo>
                  <a:cubicBezTo>
                    <a:pt x="65147" y="19392"/>
                    <a:pt x="65111" y="19389"/>
                    <a:pt x="65074" y="19383"/>
                  </a:cubicBezTo>
                  <a:cubicBezTo>
                    <a:pt x="64418" y="19475"/>
                    <a:pt x="63779" y="19431"/>
                    <a:pt x="63113" y="19517"/>
                  </a:cubicBezTo>
                  <a:cubicBezTo>
                    <a:pt x="63044" y="19528"/>
                    <a:pt x="62973" y="19539"/>
                    <a:pt x="62908" y="19545"/>
                  </a:cubicBezTo>
                  <a:cubicBezTo>
                    <a:pt x="62732" y="19604"/>
                    <a:pt x="62549" y="19624"/>
                    <a:pt x="62360" y="19631"/>
                  </a:cubicBezTo>
                  <a:cubicBezTo>
                    <a:pt x="61861" y="19716"/>
                    <a:pt x="61356" y="19829"/>
                    <a:pt x="60884" y="19969"/>
                  </a:cubicBezTo>
                  <a:cubicBezTo>
                    <a:pt x="60734" y="20089"/>
                    <a:pt x="60570" y="20175"/>
                    <a:pt x="60363" y="20175"/>
                  </a:cubicBezTo>
                  <a:cubicBezTo>
                    <a:pt x="60310" y="20175"/>
                    <a:pt x="60255" y="20169"/>
                    <a:pt x="60196" y="20157"/>
                  </a:cubicBezTo>
                  <a:cubicBezTo>
                    <a:pt x="60201" y="20157"/>
                    <a:pt x="60201" y="20157"/>
                    <a:pt x="60201" y="20152"/>
                  </a:cubicBezTo>
                  <a:lnTo>
                    <a:pt x="60201" y="20152"/>
                  </a:lnTo>
                  <a:cubicBezTo>
                    <a:pt x="60122" y="20165"/>
                    <a:pt x="60045" y="20171"/>
                    <a:pt x="59968" y="20171"/>
                  </a:cubicBezTo>
                  <a:cubicBezTo>
                    <a:pt x="59794" y="20171"/>
                    <a:pt x="59625" y="20138"/>
                    <a:pt x="59449" y="20071"/>
                  </a:cubicBezTo>
                  <a:cubicBezTo>
                    <a:pt x="59191" y="19996"/>
                    <a:pt x="58944" y="19882"/>
                    <a:pt x="58703" y="19753"/>
                  </a:cubicBezTo>
                  <a:cubicBezTo>
                    <a:pt x="58407" y="19673"/>
                    <a:pt x="58122" y="19668"/>
                    <a:pt x="57768" y="19663"/>
                  </a:cubicBezTo>
                  <a:cubicBezTo>
                    <a:pt x="57719" y="19663"/>
                    <a:pt x="57676" y="19663"/>
                    <a:pt x="57634" y="19657"/>
                  </a:cubicBezTo>
                  <a:cubicBezTo>
                    <a:pt x="57591" y="19669"/>
                    <a:pt x="57549" y="19675"/>
                    <a:pt x="57506" y="19675"/>
                  </a:cubicBezTo>
                  <a:cubicBezTo>
                    <a:pt x="57415" y="19675"/>
                    <a:pt x="57323" y="19646"/>
                    <a:pt x="57235" y="19587"/>
                  </a:cubicBezTo>
                  <a:cubicBezTo>
                    <a:pt x="57188" y="19572"/>
                    <a:pt x="57133" y="19555"/>
                    <a:pt x="57086" y="19534"/>
                  </a:cubicBezTo>
                  <a:cubicBezTo>
                    <a:pt x="56889" y="19452"/>
                    <a:pt x="56566" y="19322"/>
                    <a:pt x="56295" y="19322"/>
                  </a:cubicBezTo>
                  <a:cubicBezTo>
                    <a:pt x="56248" y="19322"/>
                    <a:pt x="56204" y="19326"/>
                    <a:pt x="56161" y="19334"/>
                  </a:cubicBezTo>
                  <a:cubicBezTo>
                    <a:pt x="56086" y="19431"/>
                    <a:pt x="56005" y="19539"/>
                    <a:pt x="55925" y="19614"/>
                  </a:cubicBezTo>
                  <a:cubicBezTo>
                    <a:pt x="55920" y="19577"/>
                    <a:pt x="55914" y="19545"/>
                    <a:pt x="55914" y="19507"/>
                  </a:cubicBezTo>
                  <a:cubicBezTo>
                    <a:pt x="55893" y="19545"/>
                    <a:pt x="55876" y="19577"/>
                    <a:pt x="55866" y="19619"/>
                  </a:cubicBezTo>
                  <a:cubicBezTo>
                    <a:pt x="55861" y="19636"/>
                    <a:pt x="55856" y="19646"/>
                    <a:pt x="55856" y="19657"/>
                  </a:cubicBezTo>
                  <a:cubicBezTo>
                    <a:pt x="55871" y="19652"/>
                    <a:pt x="55888" y="19652"/>
                    <a:pt x="55903" y="19652"/>
                  </a:cubicBezTo>
                  <a:cubicBezTo>
                    <a:pt x="55920" y="19867"/>
                    <a:pt x="55876" y="20028"/>
                    <a:pt x="55791" y="20152"/>
                  </a:cubicBezTo>
                  <a:cubicBezTo>
                    <a:pt x="55753" y="20179"/>
                    <a:pt x="55710" y="20200"/>
                    <a:pt x="55667" y="20221"/>
                  </a:cubicBezTo>
                  <a:cubicBezTo>
                    <a:pt x="55603" y="20248"/>
                    <a:pt x="55533" y="20264"/>
                    <a:pt x="55462" y="20264"/>
                  </a:cubicBezTo>
                  <a:cubicBezTo>
                    <a:pt x="55393" y="20264"/>
                    <a:pt x="55323" y="20248"/>
                    <a:pt x="55259" y="20221"/>
                  </a:cubicBezTo>
                  <a:cubicBezTo>
                    <a:pt x="55205" y="20200"/>
                    <a:pt x="55162" y="20167"/>
                    <a:pt x="55119" y="20135"/>
                  </a:cubicBezTo>
                  <a:cubicBezTo>
                    <a:pt x="55103" y="20043"/>
                    <a:pt x="55108" y="19942"/>
                    <a:pt x="55114" y="19840"/>
                  </a:cubicBezTo>
                  <a:cubicBezTo>
                    <a:pt x="54889" y="19528"/>
                    <a:pt x="54716" y="19260"/>
                    <a:pt x="54276" y="19205"/>
                  </a:cubicBezTo>
                  <a:cubicBezTo>
                    <a:pt x="54044" y="19185"/>
                    <a:pt x="53846" y="19115"/>
                    <a:pt x="53632" y="19024"/>
                  </a:cubicBezTo>
                  <a:cubicBezTo>
                    <a:pt x="53369" y="18907"/>
                    <a:pt x="53140" y="18815"/>
                    <a:pt x="52929" y="18815"/>
                  </a:cubicBezTo>
                  <a:cubicBezTo>
                    <a:pt x="52713" y="18815"/>
                    <a:pt x="52516" y="18912"/>
                    <a:pt x="52325" y="19180"/>
                  </a:cubicBezTo>
                  <a:cubicBezTo>
                    <a:pt x="52229" y="19314"/>
                    <a:pt x="52100" y="19394"/>
                    <a:pt x="51961" y="19470"/>
                  </a:cubicBezTo>
                  <a:cubicBezTo>
                    <a:pt x="51861" y="19544"/>
                    <a:pt x="51746" y="19595"/>
                    <a:pt x="51588" y="19595"/>
                  </a:cubicBezTo>
                  <a:cubicBezTo>
                    <a:pt x="51566" y="19595"/>
                    <a:pt x="51543" y="19594"/>
                    <a:pt x="51520" y="19592"/>
                  </a:cubicBezTo>
                  <a:cubicBezTo>
                    <a:pt x="51026" y="19545"/>
                    <a:pt x="50865" y="19222"/>
                    <a:pt x="50756" y="18857"/>
                  </a:cubicBezTo>
                  <a:cubicBezTo>
                    <a:pt x="50607" y="18669"/>
                    <a:pt x="50451" y="18496"/>
                    <a:pt x="50273" y="18342"/>
                  </a:cubicBezTo>
                  <a:cubicBezTo>
                    <a:pt x="50225" y="18320"/>
                    <a:pt x="50188" y="18287"/>
                    <a:pt x="50156" y="18238"/>
                  </a:cubicBezTo>
                  <a:cubicBezTo>
                    <a:pt x="50032" y="18142"/>
                    <a:pt x="49893" y="18057"/>
                    <a:pt x="49737" y="17975"/>
                  </a:cubicBezTo>
                  <a:cubicBezTo>
                    <a:pt x="48194" y="17192"/>
                    <a:pt x="46340" y="16949"/>
                    <a:pt x="44681" y="16504"/>
                  </a:cubicBezTo>
                  <a:cubicBezTo>
                    <a:pt x="43252" y="16118"/>
                    <a:pt x="41619" y="15811"/>
                    <a:pt x="40394" y="14940"/>
                  </a:cubicBezTo>
                  <a:cubicBezTo>
                    <a:pt x="39975" y="14645"/>
                    <a:pt x="39690" y="14312"/>
                    <a:pt x="39513" y="13941"/>
                  </a:cubicBezTo>
                  <a:cubicBezTo>
                    <a:pt x="39308" y="13770"/>
                    <a:pt x="39293" y="13554"/>
                    <a:pt x="39314" y="13334"/>
                  </a:cubicBezTo>
                  <a:cubicBezTo>
                    <a:pt x="39228" y="12850"/>
                    <a:pt x="39271" y="12319"/>
                    <a:pt x="39405" y="11754"/>
                  </a:cubicBezTo>
                  <a:lnTo>
                    <a:pt x="39410" y="11749"/>
                  </a:lnTo>
                  <a:cubicBezTo>
                    <a:pt x="39470" y="9213"/>
                    <a:pt x="39556" y="6673"/>
                    <a:pt x="39636" y="4137"/>
                  </a:cubicBezTo>
                  <a:cubicBezTo>
                    <a:pt x="39648" y="3906"/>
                    <a:pt x="39653" y="3681"/>
                    <a:pt x="39663" y="3455"/>
                  </a:cubicBezTo>
                  <a:cubicBezTo>
                    <a:pt x="40061" y="1080"/>
                    <a:pt x="40061" y="1058"/>
                    <a:pt x="37708" y="887"/>
                  </a:cubicBezTo>
                  <a:cubicBezTo>
                    <a:pt x="33705" y="597"/>
                    <a:pt x="29698" y="328"/>
                    <a:pt x="25475" y="33"/>
                  </a:cubicBezTo>
                  <a:cubicBezTo>
                    <a:pt x="25391" y="38"/>
                    <a:pt x="25307" y="39"/>
                    <a:pt x="25222" y="39"/>
                  </a:cubicBezTo>
                  <a:cubicBezTo>
                    <a:pt x="24828" y="39"/>
                    <a:pt x="24426" y="0"/>
                    <a:pt x="2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8"/>
            <p:cNvSpPr/>
            <p:nvPr/>
          </p:nvSpPr>
          <p:spPr>
            <a:xfrm>
              <a:off x="3835475" y="3609475"/>
              <a:ext cx="8500" cy="6075"/>
            </a:xfrm>
            <a:custGeom>
              <a:rect b="b" l="l" r="r" t="t"/>
              <a:pathLst>
                <a:path extrusionOk="0" h="243" w="340">
                  <a:moveTo>
                    <a:pt x="49" y="0"/>
                  </a:moveTo>
                  <a:cubicBezTo>
                    <a:pt x="0" y="124"/>
                    <a:pt x="32" y="226"/>
                    <a:pt x="146" y="243"/>
                  </a:cubicBezTo>
                  <a:cubicBezTo>
                    <a:pt x="167" y="243"/>
                    <a:pt x="188" y="243"/>
                    <a:pt x="210" y="238"/>
                  </a:cubicBezTo>
                  <a:cubicBezTo>
                    <a:pt x="312" y="216"/>
                    <a:pt x="339" y="119"/>
                    <a:pt x="295" y="7"/>
                  </a:cubicBezTo>
                  <a:cubicBezTo>
                    <a:pt x="216" y="7"/>
                    <a:pt x="129" y="0"/>
                    <a:pt x="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8"/>
            <p:cNvSpPr/>
            <p:nvPr/>
          </p:nvSpPr>
          <p:spPr>
            <a:xfrm>
              <a:off x="2925675" y="3020950"/>
              <a:ext cx="1172250" cy="600800"/>
            </a:xfrm>
            <a:custGeom>
              <a:rect b="b" l="l" r="r" t="t"/>
              <a:pathLst>
                <a:path extrusionOk="0" h="24032" w="46890">
                  <a:moveTo>
                    <a:pt x="1221" y="0"/>
                  </a:moveTo>
                  <a:cubicBezTo>
                    <a:pt x="923" y="0"/>
                    <a:pt x="707" y="111"/>
                    <a:pt x="549" y="296"/>
                  </a:cubicBezTo>
                  <a:cubicBezTo>
                    <a:pt x="506" y="291"/>
                    <a:pt x="464" y="291"/>
                    <a:pt x="415" y="291"/>
                  </a:cubicBezTo>
                  <a:cubicBezTo>
                    <a:pt x="425" y="340"/>
                    <a:pt x="437" y="393"/>
                    <a:pt x="442" y="442"/>
                  </a:cubicBezTo>
                  <a:cubicBezTo>
                    <a:pt x="259" y="753"/>
                    <a:pt x="174" y="1183"/>
                    <a:pt x="120" y="1645"/>
                  </a:cubicBezTo>
                  <a:cubicBezTo>
                    <a:pt x="65" y="2118"/>
                    <a:pt x="1" y="2639"/>
                    <a:pt x="340" y="2929"/>
                  </a:cubicBezTo>
                  <a:cubicBezTo>
                    <a:pt x="335" y="2966"/>
                    <a:pt x="328" y="3015"/>
                    <a:pt x="318" y="3053"/>
                  </a:cubicBezTo>
                  <a:cubicBezTo>
                    <a:pt x="291" y="3202"/>
                    <a:pt x="270" y="3353"/>
                    <a:pt x="248" y="3504"/>
                  </a:cubicBezTo>
                  <a:cubicBezTo>
                    <a:pt x="259" y="3509"/>
                    <a:pt x="276" y="3509"/>
                    <a:pt x="286" y="3514"/>
                  </a:cubicBezTo>
                  <a:cubicBezTo>
                    <a:pt x="345" y="3460"/>
                    <a:pt x="404" y="3413"/>
                    <a:pt x="479" y="3370"/>
                  </a:cubicBezTo>
                  <a:cubicBezTo>
                    <a:pt x="503" y="3370"/>
                    <a:pt x="527" y="3369"/>
                    <a:pt x="552" y="3369"/>
                  </a:cubicBezTo>
                  <a:cubicBezTo>
                    <a:pt x="945" y="3369"/>
                    <a:pt x="1347" y="3408"/>
                    <a:pt x="1741" y="3408"/>
                  </a:cubicBezTo>
                  <a:cubicBezTo>
                    <a:pt x="1826" y="3408"/>
                    <a:pt x="1910" y="3407"/>
                    <a:pt x="1994" y="3402"/>
                  </a:cubicBezTo>
                  <a:cubicBezTo>
                    <a:pt x="6217" y="3697"/>
                    <a:pt x="10224" y="3966"/>
                    <a:pt x="14227" y="4256"/>
                  </a:cubicBezTo>
                  <a:cubicBezTo>
                    <a:pt x="16580" y="4427"/>
                    <a:pt x="16580" y="4449"/>
                    <a:pt x="16182" y="6824"/>
                  </a:cubicBezTo>
                  <a:cubicBezTo>
                    <a:pt x="16172" y="7050"/>
                    <a:pt x="16167" y="7275"/>
                    <a:pt x="16155" y="7506"/>
                  </a:cubicBezTo>
                  <a:cubicBezTo>
                    <a:pt x="16075" y="10042"/>
                    <a:pt x="15989" y="12582"/>
                    <a:pt x="15929" y="15118"/>
                  </a:cubicBezTo>
                  <a:lnTo>
                    <a:pt x="15924" y="15123"/>
                  </a:lnTo>
                  <a:cubicBezTo>
                    <a:pt x="15790" y="15688"/>
                    <a:pt x="15747" y="16219"/>
                    <a:pt x="15833" y="16703"/>
                  </a:cubicBezTo>
                  <a:cubicBezTo>
                    <a:pt x="15812" y="16923"/>
                    <a:pt x="15827" y="17139"/>
                    <a:pt x="16032" y="17310"/>
                  </a:cubicBezTo>
                  <a:cubicBezTo>
                    <a:pt x="16209" y="17681"/>
                    <a:pt x="16494" y="18014"/>
                    <a:pt x="16913" y="18309"/>
                  </a:cubicBezTo>
                  <a:cubicBezTo>
                    <a:pt x="18138" y="19180"/>
                    <a:pt x="19771" y="19487"/>
                    <a:pt x="21200" y="19873"/>
                  </a:cubicBezTo>
                  <a:cubicBezTo>
                    <a:pt x="22859" y="20318"/>
                    <a:pt x="24713" y="20561"/>
                    <a:pt x="26256" y="21344"/>
                  </a:cubicBezTo>
                  <a:cubicBezTo>
                    <a:pt x="26412" y="21426"/>
                    <a:pt x="26551" y="21511"/>
                    <a:pt x="26675" y="21607"/>
                  </a:cubicBezTo>
                  <a:cubicBezTo>
                    <a:pt x="26707" y="21656"/>
                    <a:pt x="26744" y="21689"/>
                    <a:pt x="26792" y="21711"/>
                  </a:cubicBezTo>
                  <a:cubicBezTo>
                    <a:pt x="26970" y="21865"/>
                    <a:pt x="27126" y="22038"/>
                    <a:pt x="27275" y="22226"/>
                  </a:cubicBezTo>
                  <a:cubicBezTo>
                    <a:pt x="27384" y="22591"/>
                    <a:pt x="27545" y="22914"/>
                    <a:pt x="28039" y="22961"/>
                  </a:cubicBezTo>
                  <a:cubicBezTo>
                    <a:pt x="28062" y="22963"/>
                    <a:pt x="28085" y="22964"/>
                    <a:pt x="28107" y="22964"/>
                  </a:cubicBezTo>
                  <a:cubicBezTo>
                    <a:pt x="28265" y="22964"/>
                    <a:pt x="28380" y="22913"/>
                    <a:pt x="28480" y="22839"/>
                  </a:cubicBezTo>
                  <a:cubicBezTo>
                    <a:pt x="28619" y="22763"/>
                    <a:pt x="28748" y="22683"/>
                    <a:pt x="28844" y="22549"/>
                  </a:cubicBezTo>
                  <a:cubicBezTo>
                    <a:pt x="29035" y="22281"/>
                    <a:pt x="29232" y="22184"/>
                    <a:pt x="29448" y="22184"/>
                  </a:cubicBezTo>
                  <a:cubicBezTo>
                    <a:pt x="29659" y="22184"/>
                    <a:pt x="29888" y="22276"/>
                    <a:pt x="30151" y="22393"/>
                  </a:cubicBezTo>
                  <a:cubicBezTo>
                    <a:pt x="30365" y="22484"/>
                    <a:pt x="30563" y="22554"/>
                    <a:pt x="30795" y="22574"/>
                  </a:cubicBezTo>
                  <a:cubicBezTo>
                    <a:pt x="31235" y="22629"/>
                    <a:pt x="31408" y="22897"/>
                    <a:pt x="31633" y="23209"/>
                  </a:cubicBezTo>
                  <a:cubicBezTo>
                    <a:pt x="31627" y="23311"/>
                    <a:pt x="31622" y="23412"/>
                    <a:pt x="31638" y="23504"/>
                  </a:cubicBezTo>
                  <a:cubicBezTo>
                    <a:pt x="31681" y="23536"/>
                    <a:pt x="31724" y="23569"/>
                    <a:pt x="31778" y="23590"/>
                  </a:cubicBezTo>
                  <a:cubicBezTo>
                    <a:pt x="31842" y="23617"/>
                    <a:pt x="31912" y="23633"/>
                    <a:pt x="31981" y="23633"/>
                  </a:cubicBezTo>
                  <a:cubicBezTo>
                    <a:pt x="32052" y="23633"/>
                    <a:pt x="32122" y="23617"/>
                    <a:pt x="32186" y="23590"/>
                  </a:cubicBezTo>
                  <a:cubicBezTo>
                    <a:pt x="32229" y="23569"/>
                    <a:pt x="32272" y="23548"/>
                    <a:pt x="32310" y="23521"/>
                  </a:cubicBezTo>
                  <a:cubicBezTo>
                    <a:pt x="32395" y="23397"/>
                    <a:pt x="32439" y="23236"/>
                    <a:pt x="32422" y="23021"/>
                  </a:cubicBezTo>
                  <a:cubicBezTo>
                    <a:pt x="32407" y="23021"/>
                    <a:pt x="32390" y="23021"/>
                    <a:pt x="32375" y="23026"/>
                  </a:cubicBezTo>
                  <a:cubicBezTo>
                    <a:pt x="32375" y="23015"/>
                    <a:pt x="32380" y="23005"/>
                    <a:pt x="32385" y="22988"/>
                  </a:cubicBezTo>
                  <a:cubicBezTo>
                    <a:pt x="32395" y="22946"/>
                    <a:pt x="32412" y="22914"/>
                    <a:pt x="32433" y="22876"/>
                  </a:cubicBezTo>
                  <a:cubicBezTo>
                    <a:pt x="32433" y="22914"/>
                    <a:pt x="32439" y="22946"/>
                    <a:pt x="32444" y="22983"/>
                  </a:cubicBezTo>
                  <a:cubicBezTo>
                    <a:pt x="32524" y="22908"/>
                    <a:pt x="32605" y="22800"/>
                    <a:pt x="32680" y="22703"/>
                  </a:cubicBezTo>
                  <a:cubicBezTo>
                    <a:pt x="32723" y="22695"/>
                    <a:pt x="32768" y="22691"/>
                    <a:pt x="32814" y="22691"/>
                  </a:cubicBezTo>
                  <a:cubicBezTo>
                    <a:pt x="33086" y="22691"/>
                    <a:pt x="33412" y="22821"/>
                    <a:pt x="33605" y="22903"/>
                  </a:cubicBezTo>
                  <a:cubicBezTo>
                    <a:pt x="33652" y="22924"/>
                    <a:pt x="33707" y="22941"/>
                    <a:pt x="33754" y="22956"/>
                  </a:cubicBezTo>
                  <a:cubicBezTo>
                    <a:pt x="33842" y="23015"/>
                    <a:pt x="33934" y="23044"/>
                    <a:pt x="34025" y="23044"/>
                  </a:cubicBezTo>
                  <a:cubicBezTo>
                    <a:pt x="34068" y="23044"/>
                    <a:pt x="34110" y="23038"/>
                    <a:pt x="34153" y="23026"/>
                  </a:cubicBezTo>
                  <a:cubicBezTo>
                    <a:pt x="34195" y="23032"/>
                    <a:pt x="34238" y="23032"/>
                    <a:pt x="34287" y="23032"/>
                  </a:cubicBezTo>
                  <a:cubicBezTo>
                    <a:pt x="34641" y="23037"/>
                    <a:pt x="34926" y="23042"/>
                    <a:pt x="35222" y="23122"/>
                  </a:cubicBezTo>
                  <a:cubicBezTo>
                    <a:pt x="35463" y="23251"/>
                    <a:pt x="35710" y="23365"/>
                    <a:pt x="35968" y="23440"/>
                  </a:cubicBezTo>
                  <a:cubicBezTo>
                    <a:pt x="36144" y="23507"/>
                    <a:pt x="36313" y="23540"/>
                    <a:pt x="36487" y="23540"/>
                  </a:cubicBezTo>
                  <a:cubicBezTo>
                    <a:pt x="36564" y="23540"/>
                    <a:pt x="36641" y="23534"/>
                    <a:pt x="36720" y="23521"/>
                  </a:cubicBezTo>
                  <a:lnTo>
                    <a:pt x="36720" y="23521"/>
                  </a:lnTo>
                  <a:cubicBezTo>
                    <a:pt x="36720" y="23526"/>
                    <a:pt x="36720" y="23526"/>
                    <a:pt x="36715" y="23526"/>
                  </a:cubicBezTo>
                  <a:cubicBezTo>
                    <a:pt x="36774" y="23538"/>
                    <a:pt x="36829" y="23544"/>
                    <a:pt x="36882" y="23544"/>
                  </a:cubicBezTo>
                  <a:cubicBezTo>
                    <a:pt x="37089" y="23544"/>
                    <a:pt x="37253" y="23458"/>
                    <a:pt x="37403" y="23338"/>
                  </a:cubicBezTo>
                  <a:cubicBezTo>
                    <a:pt x="37875" y="23198"/>
                    <a:pt x="38380" y="23085"/>
                    <a:pt x="38879" y="23000"/>
                  </a:cubicBezTo>
                  <a:cubicBezTo>
                    <a:pt x="39068" y="22993"/>
                    <a:pt x="39251" y="22973"/>
                    <a:pt x="39427" y="22914"/>
                  </a:cubicBezTo>
                  <a:cubicBezTo>
                    <a:pt x="39492" y="22908"/>
                    <a:pt x="39563" y="22897"/>
                    <a:pt x="39632" y="22886"/>
                  </a:cubicBezTo>
                  <a:cubicBezTo>
                    <a:pt x="40298" y="22800"/>
                    <a:pt x="40937" y="22844"/>
                    <a:pt x="41593" y="22752"/>
                  </a:cubicBezTo>
                  <a:cubicBezTo>
                    <a:pt x="41630" y="22758"/>
                    <a:pt x="41666" y="22761"/>
                    <a:pt x="41701" y="22761"/>
                  </a:cubicBezTo>
                  <a:cubicBezTo>
                    <a:pt x="41800" y="22761"/>
                    <a:pt x="41888" y="22739"/>
                    <a:pt x="41948" y="22703"/>
                  </a:cubicBezTo>
                  <a:cubicBezTo>
                    <a:pt x="42293" y="22511"/>
                    <a:pt x="42615" y="22435"/>
                    <a:pt x="42921" y="22435"/>
                  </a:cubicBezTo>
                  <a:cubicBezTo>
                    <a:pt x="43101" y="22435"/>
                    <a:pt x="43275" y="22461"/>
                    <a:pt x="43446" y="22505"/>
                  </a:cubicBezTo>
                  <a:cubicBezTo>
                    <a:pt x="43451" y="22554"/>
                    <a:pt x="43484" y="22602"/>
                    <a:pt x="43543" y="22618"/>
                  </a:cubicBezTo>
                  <a:cubicBezTo>
                    <a:pt x="43833" y="22698"/>
                    <a:pt x="44118" y="22790"/>
                    <a:pt x="44398" y="22897"/>
                  </a:cubicBezTo>
                  <a:cubicBezTo>
                    <a:pt x="44708" y="23053"/>
                    <a:pt x="45015" y="23219"/>
                    <a:pt x="45338" y="23333"/>
                  </a:cubicBezTo>
                  <a:cubicBezTo>
                    <a:pt x="45343" y="23333"/>
                    <a:pt x="45353" y="23343"/>
                    <a:pt x="45365" y="23343"/>
                  </a:cubicBezTo>
                  <a:cubicBezTo>
                    <a:pt x="45616" y="23494"/>
                    <a:pt x="45848" y="23665"/>
                    <a:pt x="46111" y="23774"/>
                  </a:cubicBezTo>
                  <a:cubicBezTo>
                    <a:pt x="46186" y="23935"/>
                    <a:pt x="46325" y="24020"/>
                    <a:pt x="46493" y="24031"/>
                  </a:cubicBezTo>
                  <a:cubicBezTo>
                    <a:pt x="46406" y="23945"/>
                    <a:pt x="46347" y="23838"/>
                    <a:pt x="46337" y="23709"/>
                  </a:cubicBezTo>
                  <a:lnTo>
                    <a:pt x="46332" y="23645"/>
                  </a:lnTo>
                  <a:cubicBezTo>
                    <a:pt x="46325" y="23612"/>
                    <a:pt x="46320" y="23574"/>
                    <a:pt x="46320" y="23531"/>
                  </a:cubicBezTo>
                  <a:lnTo>
                    <a:pt x="46320" y="23531"/>
                  </a:lnTo>
                  <a:cubicBezTo>
                    <a:pt x="46337" y="23536"/>
                    <a:pt x="46352" y="23548"/>
                    <a:pt x="46369" y="23553"/>
                  </a:cubicBezTo>
                  <a:cubicBezTo>
                    <a:pt x="46519" y="23504"/>
                    <a:pt x="46590" y="23360"/>
                    <a:pt x="46583" y="23090"/>
                  </a:cubicBezTo>
                  <a:cubicBezTo>
                    <a:pt x="46568" y="22167"/>
                    <a:pt x="46590" y="21243"/>
                    <a:pt x="46590" y="20318"/>
                  </a:cubicBezTo>
                  <a:cubicBezTo>
                    <a:pt x="46595" y="20147"/>
                    <a:pt x="46600" y="19970"/>
                    <a:pt x="46605" y="19797"/>
                  </a:cubicBezTo>
                  <a:cubicBezTo>
                    <a:pt x="46605" y="19733"/>
                    <a:pt x="46610" y="19663"/>
                    <a:pt x="46605" y="19594"/>
                  </a:cubicBezTo>
                  <a:cubicBezTo>
                    <a:pt x="46610" y="19432"/>
                    <a:pt x="46615" y="19271"/>
                    <a:pt x="46615" y="19110"/>
                  </a:cubicBezTo>
                  <a:cubicBezTo>
                    <a:pt x="46890" y="16289"/>
                    <a:pt x="46890" y="13469"/>
                    <a:pt x="46739" y="10643"/>
                  </a:cubicBezTo>
                  <a:lnTo>
                    <a:pt x="46761" y="10643"/>
                  </a:lnTo>
                  <a:cubicBezTo>
                    <a:pt x="46648" y="9822"/>
                    <a:pt x="46379" y="9021"/>
                    <a:pt x="46235" y="8210"/>
                  </a:cubicBezTo>
                  <a:cubicBezTo>
                    <a:pt x="46100" y="7469"/>
                    <a:pt x="46084" y="6722"/>
                    <a:pt x="45998" y="5981"/>
                  </a:cubicBezTo>
                  <a:cubicBezTo>
                    <a:pt x="45971" y="5820"/>
                    <a:pt x="45950" y="5664"/>
                    <a:pt x="45928" y="5508"/>
                  </a:cubicBezTo>
                  <a:cubicBezTo>
                    <a:pt x="45923" y="5491"/>
                    <a:pt x="45923" y="5481"/>
                    <a:pt x="45923" y="5465"/>
                  </a:cubicBezTo>
                  <a:cubicBezTo>
                    <a:pt x="45858" y="5007"/>
                    <a:pt x="45821" y="4551"/>
                    <a:pt x="45794" y="4095"/>
                  </a:cubicBezTo>
                  <a:cubicBezTo>
                    <a:pt x="45757" y="3396"/>
                    <a:pt x="45751" y="2693"/>
                    <a:pt x="45789" y="1989"/>
                  </a:cubicBezTo>
                  <a:cubicBezTo>
                    <a:pt x="45809" y="1548"/>
                    <a:pt x="45730" y="1312"/>
                    <a:pt x="45499" y="1194"/>
                  </a:cubicBezTo>
                  <a:cubicBezTo>
                    <a:pt x="45353" y="1124"/>
                    <a:pt x="45154" y="1092"/>
                    <a:pt x="44891" y="1087"/>
                  </a:cubicBezTo>
                  <a:cubicBezTo>
                    <a:pt x="35120" y="936"/>
                    <a:pt x="25353" y="747"/>
                    <a:pt x="15581" y="571"/>
                  </a:cubicBezTo>
                  <a:cubicBezTo>
                    <a:pt x="15113" y="586"/>
                    <a:pt x="14646" y="608"/>
                    <a:pt x="14178" y="624"/>
                  </a:cubicBezTo>
                  <a:lnTo>
                    <a:pt x="13233" y="591"/>
                  </a:lnTo>
                  <a:lnTo>
                    <a:pt x="12556" y="591"/>
                  </a:lnTo>
                  <a:cubicBezTo>
                    <a:pt x="12250" y="566"/>
                    <a:pt x="11944" y="527"/>
                    <a:pt x="11642" y="463"/>
                  </a:cubicBezTo>
                  <a:cubicBezTo>
                    <a:pt x="9606" y="405"/>
                    <a:pt x="7571" y="345"/>
                    <a:pt x="5540" y="286"/>
                  </a:cubicBezTo>
                  <a:cubicBezTo>
                    <a:pt x="4600" y="254"/>
                    <a:pt x="3655" y="227"/>
                    <a:pt x="2714" y="200"/>
                  </a:cubicBezTo>
                  <a:cubicBezTo>
                    <a:pt x="2708" y="199"/>
                    <a:pt x="2703" y="199"/>
                    <a:pt x="2698" y="199"/>
                  </a:cubicBezTo>
                  <a:cubicBezTo>
                    <a:pt x="2548" y="199"/>
                    <a:pt x="2382" y="247"/>
                    <a:pt x="2236" y="247"/>
                  </a:cubicBezTo>
                  <a:cubicBezTo>
                    <a:pt x="2176" y="247"/>
                    <a:pt x="2120" y="239"/>
                    <a:pt x="2069" y="216"/>
                  </a:cubicBezTo>
                  <a:cubicBezTo>
                    <a:pt x="1730" y="66"/>
                    <a:pt x="1451" y="0"/>
                    <a:pt x="12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8"/>
            <p:cNvSpPr/>
            <p:nvPr/>
          </p:nvSpPr>
          <p:spPr>
            <a:xfrm>
              <a:off x="1976425" y="2927475"/>
              <a:ext cx="960300" cy="987850"/>
            </a:xfrm>
            <a:custGeom>
              <a:rect b="b" l="l" r="r" t="t"/>
              <a:pathLst>
                <a:path extrusionOk="0" h="39514" w="38412">
                  <a:moveTo>
                    <a:pt x="15392" y="1"/>
                  </a:moveTo>
                  <a:cubicBezTo>
                    <a:pt x="15123" y="60"/>
                    <a:pt x="14376" y="1000"/>
                    <a:pt x="14108" y="1059"/>
                  </a:cubicBezTo>
                  <a:cubicBezTo>
                    <a:pt x="11556" y="791"/>
                    <a:pt x="9005" y="566"/>
                    <a:pt x="6464" y="237"/>
                  </a:cubicBezTo>
                  <a:cubicBezTo>
                    <a:pt x="6162" y="194"/>
                    <a:pt x="5609" y="227"/>
                    <a:pt x="5534" y="172"/>
                  </a:cubicBezTo>
                  <a:cubicBezTo>
                    <a:pt x="5517" y="184"/>
                    <a:pt x="5507" y="189"/>
                    <a:pt x="5497" y="194"/>
                  </a:cubicBezTo>
                  <a:cubicBezTo>
                    <a:pt x="5529" y="286"/>
                    <a:pt x="5400" y="829"/>
                    <a:pt x="5346" y="1087"/>
                  </a:cubicBezTo>
                  <a:cubicBezTo>
                    <a:pt x="5259" y="1526"/>
                    <a:pt x="5292" y="2005"/>
                    <a:pt x="5179" y="2445"/>
                  </a:cubicBezTo>
                  <a:cubicBezTo>
                    <a:pt x="5158" y="3541"/>
                    <a:pt x="4787" y="4600"/>
                    <a:pt x="4733" y="5701"/>
                  </a:cubicBezTo>
                  <a:cubicBezTo>
                    <a:pt x="4674" y="6856"/>
                    <a:pt x="4421" y="7990"/>
                    <a:pt x="4245" y="9133"/>
                  </a:cubicBezTo>
                  <a:cubicBezTo>
                    <a:pt x="4240" y="9165"/>
                    <a:pt x="4240" y="9193"/>
                    <a:pt x="4234" y="9225"/>
                  </a:cubicBezTo>
                  <a:cubicBezTo>
                    <a:pt x="4073" y="10385"/>
                    <a:pt x="3917" y="11546"/>
                    <a:pt x="3761" y="12701"/>
                  </a:cubicBezTo>
                  <a:lnTo>
                    <a:pt x="3724" y="12701"/>
                  </a:lnTo>
                  <a:cubicBezTo>
                    <a:pt x="3707" y="12787"/>
                    <a:pt x="3697" y="12872"/>
                    <a:pt x="3680" y="12953"/>
                  </a:cubicBezTo>
                  <a:cubicBezTo>
                    <a:pt x="3514" y="13878"/>
                    <a:pt x="3471" y="14818"/>
                    <a:pt x="3342" y="15741"/>
                  </a:cubicBezTo>
                  <a:cubicBezTo>
                    <a:pt x="3342" y="15817"/>
                    <a:pt x="3337" y="15882"/>
                    <a:pt x="3332" y="15946"/>
                  </a:cubicBezTo>
                  <a:cubicBezTo>
                    <a:pt x="2326" y="23161"/>
                    <a:pt x="1333" y="30375"/>
                    <a:pt x="295" y="37585"/>
                  </a:cubicBezTo>
                  <a:cubicBezTo>
                    <a:pt x="253" y="37912"/>
                    <a:pt x="253" y="38133"/>
                    <a:pt x="339" y="38289"/>
                  </a:cubicBezTo>
                  <a:cubicBezTo>
                    <a:pt x="270" y="38460"/>
                    <a:pt x="161" y="38616"/>
                    <a:pt x="0" y="38730"/>
                  </a:cubicBezTo>
                  <a:cubicBezTo>
                    <a:pt x="270" y="39025"/>
                    <a:pt x="667" y="39089"/>
                    <a:pt x="989" y="39110"/>
                  </a:cubicBezTo>
                  <a:cubicBezTo>
                    <a:pt x="1988" y="39174"/>
                    <a:pt x="2993" y="39298"/>
                    <a:pt x="3970" y="39471"/>
                  </a:cubicBezTo>
                  <a:cubicBezTo>
                    <a:pt x="4138" y="39497"/>
                    <a:pt x="4282" y="39514"/>
                    <a:pt x="4416" y="39514"/>
                  </a:cubicBezTo>
                  <a:cubicBezTo>
                    <a:pt x="4766" y="39514"/>
                    <a:pt x="5045" y="39412"/>
                    <a:pt x="5249" y="39207"/>
                  </a:cubicBezTo>
                  <a:cubicBezTo>
                    <a:pt x="5556" y="38896"/>
                    <a:pt x="5588" y="38460"/>
                    <a:pt x="5582" y="38160"/>
                  </a:cubicBezTo>
                  <a:cubicBezTo>
                    <a:pt x="5582" y="38026"/>
                    <a:pt x="5614" y="37870"/>
                    <a:pt x="5653" y="37703"/>
                  </a:cubicBezTo>
                  <a:cubicBezTo>
                    <a:pt x="5700" y="37478"/>
                    <a:pt x="5749" y="37225"/>
                    <a:pt x="5738" y="36957"/>
                  </a:cubicBezTo>
                  <a:cubicBezTo>
                    <a:pt x="5733" y="36779"/>
                    <a:pt x="5749" y="36692"/>
                    <a:pt x="5760" y="36660"/>
                  </a:cubicBezTo>
                  <a:cubicBezTo>
                    <a:pt x="5782" y="36655"/>
                    <a:pt x="5824" y="36645"/>
                    <a:pt x="5904" y="36645"/>
                  </a:cubicBezTo>
                  <a:cubicBezTo>
                    <a:pt x="5985" y="36645"/>
                    <a:pt x="6082" y="36655"/>
                    <a:pt x="6201" y="36672"/>
                  </a:cubicBezTo>
                  <a:cubicBezTo>
                    <a:pt x="8096" y="36908"/>
                    <a:pt x="10030" y="37118"/>
                    <a:pt x="11894" y="37317"/>
                  </a:cubicBezTo>
                  <a:lnTo>
                    <a:pt x="13490" y="37493"/>
                  </a:lnTo>
                  <a:cubicBezTo>
                    <a:pt x="13528" y="37498"/>
                    <a:pt x="13570" y="37510"/>
                    <a:pt x="13619" y="37520"/>
                  </a:cubicBezTo>
                  <a:cubicBezTo>
                    <a:pt x="13737" y="37552"/>
                    <a:pt x="13882" y="37585"/>
                    <a:pt x="14038" y="37585"/>
                  </a:cubicBezTo>
                  <a:cubicBezTo>
                    <a:pt x="14210" y="37585"/>
                    <a:pt x="14361" y="37537"/>
                    <a:pt x="14490" y="37456"/>
                  </a:cubicBezTo>
                  <a:cubicBezTo>
                    <a:pt x="14629" y="37354"/>
                    <a:pt x="14736" y="37203"/>
                    <a:pt x="14790" y="37015"/>
                  </a:cubicBezTo>
                  <a:cubicBezTo>
                    <a:pt x="14683" y="36930"/>
                    <a:pt x="14629" y="36789"/>
                    <a:pt x="14683" y="36650"/>
                  </a:cubicBezTo>
                  <a:cubicBezTo>
                    <a:pt x="14726" y="36548"/>
                    <a:pt x="14795" y="36478"/>
                    <a:pt x="14876" y="36429"/>
                  </a:cubicBezTo>
                  <a:cubicBezTo>
                    <a:pt x="14924" y="36322"/>
                    <a:pt x="15000" y="36322"/>
                    <a:pt x="15112" y="36322"/>
                  </a:cubicBezTo>
                  <a:cubicBezTo>
                    <a:pt x="15199" y="36322"/>
                    <a:pt x="15306" y="36333"/>
                    <a:pt x="15408" y="36344"/>
                  </a:cubicBezTo>
                  <a:cubicBezTo>
                    <a:pt x="15456" y="36345"/>
                    <a:pt x="15504" y="36345"/>
                    <a:pt x="15552" y="36345"/>
                  </a:cubicBezTo>
                  <a:cubicBezTo>
                    <a:pt x="15996" y="36345"/>
                    <a:pt x="16439" y="36334"/>
                    <a:pt x="16881" y="36334"/>
                  </a:cubicBezTo>
                  <a:cubicBezTo>
                    <a:pt x="17307" y="36334"/>
                    <a:pt x="17731" y="36344"/>
                    <a:pt x="18153" y="36382"/>
                  </a:cubicBezTo>
                  <a:cubicBezTo>
                    <a:pt x="23510" y="36865"/>
                    <a:pt x="28861" y="37364"/>
                    <a:pt x="34211" y="37907"/>
                  </a:cubicBezTo>
                  <a:cubicBezTo>
                    <a:pt x="34361" y="37917"/>
                    <a:pt x="34495" y="37929"/>
                    <a:pt x="34614" y="37929"/>
                  </a:cubicBezTo>
                  <a:cubicBezTo>
                    <a:pt x="35000" y="37827"/>
                    <a:pt x="35268" y="37639"/>
                    <a:pt x="35462" y="37349"/>
                  </a:cubicBezTo>
                  <a:cubicBezTo>
                    <a:pt x="35489" y="37225"/>
                    <a:pt x="35511" y="37074"/>
                    <a:pt x="35516" y="36892"/>
                  </a:cubicBezTo>
                  <a:cubicBezTo>
                    <a:pt x="35559" y="35296"/>
                    <a:pt x="35779" y="33706"/>
                    <a:pt x="35925" y="32115"/>
                  </a:cubicBezTo>
                  <a:lnTo>
                    <a:pt x="35925" y="30704"/>
                  </a:lnTo>
                  <a:cubicBezTo>
                    <a:pt x="36483" y="27050"/>
                    <a:pt x="36661" y="23370"/>
                    <a:pt x="36912" y="19695"/>
                  </a:cubicBezTo>
                  <a:cubicBezTo>
                    <a:pt x="36939" y="19271"/>
                    <a:pt x="36967" y="18852"/>
                    <a:pt x="36999" y="18428"/>
                  </a:cubicBezTo>
                  <a:cubicBezTo>
                    <a:pt x="37445" y="16794"/>
                    <a:pt x="37144" y="15081"/>
                    <a:pt x="37520" y="13437"/>
                  </a:cubicBezTo>
                  <a:lnTo>
                    <a:pt x="37520" y="13432"/>
                  </a:lnTo>
                  <a:cubicBezTo>
                    <a:pt x="37574" y="12696"/>
                    <a:pt x="37628" y="11954"/>
                    <a:pt x="37681" y="11213"/>
                  </a:cubicBezTo>
                  <a:cubicBezTo>
                    <a:pt x="37725" y="10600"/>
                    <a:pt x="37767" y="9988"/>
                    <a:pt x="37810" y="9376"/>
                  </a:cubicBezTo>
                  <a:cubicBezTo>
                    <a:pt x="38144" y="8806"/>
                    <a:pt x="37740" y="7855"/>
                    <a:pt x="38208" y="7308"/>
                  </a:cubicBezTo>
                  <a:cubicBezTo>
                    <a:pt x="38213" y="7286"/>
                    <a:pt x="38213" y="7264"/>
                    <a:pt x="38218" y="7243"/>
                  </a:cubicBezTo>
                  <a:cubicBezTo>
                    <a:pt x="38240" y="7092"/>
                    <a:pt x="38261" y="6941"/>
                    <a:pt x="38288" y="6792"/>
                  </a:cubicBezTo>
                  <a:cubicBezTo>
                    <a:pt x="38298" y="6754"/>
                    <a:pt x="38305" y="6705"/>
                    <a:pt x="38310" y="6668"/>
                  </a:cubicBezTo>
                  <a:cubicBezTo>
                    <a:pt x="37971" y="6378"/>
                    <a:pt x="38035" y="5857"/>
                    <a:pt x="38090" y="5384"/>
                  </a:cubicBezTo>
                  <a:cubicBezTo>
                    <a:pt x="38144" y="4922"/>
                    <a:pt x="38229" y="4492"/>
                    <a:pt x="38412" y="4181"/>
                  </a:cubicBezTo>
                  <a:cubicBezTo>
                    <a:pt x="38407" y="4132"/>
                    <a:pt x="38395" y="4079"/>
                    <a:pt x="38385" y="4030"/>
                  </a:cubicBezTo>
                  <a:cubicBezTo>
                    <a:pt x="38197" y="4025"/>
                    <a:pt x="38003" y="4015"/>
                    <a:pt x="37815" y="4003"/>
                  </a:cubicBezTo>
                  <a:cubicBezTo>
                    <a:pt x="37714" y="3805"/>
                    <a:pt x="37517" y="3686"/>
                    <a:pt x="37127" y="3686"/>
                  </a:cubicBezTo>
                  <a:cubicBezTo>
                    <a:pt x="37044" y="3686"/>
                    <a:pt x="36951" y="3691"/>
                    <a:pt x="36848" y="3703"/>
                  </a:cubicBezTo>
                  <a:cubicBezTo>
                    <a:pt x="36821" y="3706"/>
                    <a:pt x="36794" y="3708"/>
                    <a:pt x="36767" y="3708"/>
                  </a:cubicBezTo>
                  <a:cubicBezTo>
                    <a:pt x="36536" y="3708"/>
                    <a:pt x="36316" y="3581"/>
                    <a:pt x="36268" y="3284"/>
                  </a:cubicBezTo>
                  <a:cubicBezTo>
                    <a:pt x="35913" y="3331"/>
                    <a:pt x="35565" y="3380"/>
                    <a:pt x="35216" y="3428"/>
                  </a:cubicBezTo>
                  <a:cubicBezTo>
                    <a:pt x="31826" y="3073"/>
                    <a:pt x="28435" y="2730"/>
                    <a:pt x="25045" y="2364"/>
                  </a:cubicBezTo>
                  <a:cubicBezTo>
                    <a:pt x="22097" y="2042"/>
                    <a:pt x="19152" y="1694"/>
                    <a:pt x="16203" y="1350"/>
                  </a:cubicBezTo>
                  <a:cubicBezTo>
                    <a:pt x="15742" y="1295"/>
                    <a:pt x="15687" y="527"/>
                    <a:pt x="153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8"/>
            <p:cNvSpPr/>
            <p:nvPr/>
          </p:nvSpPr>
          <p:spPr>
            <a:xfrm>
              <a:off x="232350" y="1658175"/>
              <a:ext cx="1099850" cy="1868750"/>
            </a:xfrm>
            <a:custGeom>
              <a:rect b="b" l="l" r="r" t="t"/>
              <a:pathLst>
                <a:path extrusionOk="0" h="74750" w="43994">
                  <a:moveTo>
                    <a:pt x="5002" y="1"/>
                  </a:moveTo>
                  <a:cubicBezTo>
                    <a:pt x="4766" y="23"/>
                    <a:pt x="4567" y="97"/>
                    <a:pt x="4411" y="226"/>
                  </a:cubicBezTo>
                  <a:cubicBezTo>
                    <a:pt x="4384" y="248"/>
                    <a:pt x="4352" y="264"/>
                    <a:pt x="4330" y="291"/>
                  </a:cubicBezTo>
                  <a:cubicBezTo>
                    <a:pt x="3933" y="699"/>
                    <a:pt x="3948" y="1338"/>
                    <a:pt x="3980" y="2622"/>
                  </a:cubicBezTo>
                  <a:lnTo>
                    <a:pt x="3987" y="2762"/>
                  </a:lnTo>
                  <a:cubicBezTo>
                    <a:pt x="4035" y="4658"/>
                    <a:pt x="3218" y="6372"/>
                    <a:pt x="1418" y="8156"/>
                  </a:cubicBezTo>
                  <a:cubicBezTo>
                    <a:pt x="333" y="9230"/>
                    <a:pt x="0" y="10509"/>
                    <a:pt x="377" y="12185"/>
                  </a:cubicBezTo>
                  <a:cubicBezTo>
                    <a:pt x="484" y="12668"/>
                    <a:pt x="714" y="13092"/>
                    <a:pt x="935" y="13501"/>
                  </a:cubicBezTo>
                  <a:cubicBezTo>
                    <a:pt x="967" y="13554"/>
                    <a:pt x="994" y="13603"/>
                    <a:pt x="1021" y="13657"/>
                  </a:cubicBezTo>
                  <a:cubicBezTo>
                    <a:pt x="1091" y="14747"/>
                    <a:pt x="1300" y="15800"/>
                    <a:pt x="1537" y="16853"/>
                  </a:cubicBezTo>
                  <a:cubicBezTo>
                    <a:pt x="1257" y="17590"/>
                    <a:pt x="1155" y="18319"/>
                    <a:pt x="1064" y="19028"/>
                  </a:cubicBezTo>
                  <a:cubicBezTo>
                    <a:pt x="1010" y="19405"/>
                    <a:pt x="967" y="19765"/>
                    <a:pt x="892" y="20119"/>
                  </a:cubicBezTo>
                  <a:cubicBezTo>
                    <a:pt x="494" y="22075"/>
                    <a:pt x="1305" y="23370"/>
                    <a:pt x="2150" y="24379"/>
                  </a:cubicBezTo>
                  <a:cubicBezTo>
                    <a:pt x="2348" y="24616"/>
                    <a:pt x="2514" y="24858"/>
                    <a:pt x="2643" y="25100"/>
                  </a:cubicBezTo>
                  <a:cubicBezTo>
                    <a:pt x="2745" y="25712"/>
                    <a:pt x="2847" y="26330"/>
                    <a:pt x="2955" y="26942"/>
                  </a:cubicBezTo>
                  <a:cubicBezTo>
                    <a:pt x="2933" y="27022"/>
                    <a:pt x="2923" y="27109"/>
                    <a:pt x="2896" y="27189"/>
                  </a:cubicBezTo>
                  <a:cubicBezTo>
                    <a:pt x="2594" y="28167"/>
                    <a:pt x="2912" y="28795"/>
                    <a:pt x="3320" y="29246"/>
                  </a:cubicBezTo>
                  <a:cubicBezTo>
                    <a:pt x="3336" y="29375"/>
                    <a:pt x="3358" y="29499"/>
                    <a:pt x="3374" y="29628"/>
                  </a:cubicBezTo>
                  <a:cubicBezTo>
                    <a:pt x="3519" y="30719"/>
                    <a:pt x="3744" y="31782"/>
                    <a:pt x="3970" y="32841"/>
                  </a:cubicBezTo>
                  <a:cubicBezTo>
                    <a:pt x="3809" y="33781"/>
                    <a:pt x="4019" y="34812"/>
                    <a:pt x="4523" y="35656"/>
                  </a:cubicBezTo>
                  <a:cubicBezTo>
                    <a:pt x="4615" y="36209"/>
                    <a:pt x="4689" y="36768"/>
                    <a:pt x="4738" y="37337"/>
                  </a:cubicBezTo>
                  <a:cubicBezTo>
                    <a:pt x="4813" y="38261"/>
                    <a:pt x="4937" y="39186"/>
                    <a:pt x="5093" y="40099"/>
                  </a:cubicBezTo>
                  <a:cubicBezTo>
                    <a:pt x="4862" y="40823"/>
                    <a:pt x="5018" y="41586"/>
                    <a:pt x="5560" y="42338"/>
                  </a:cubicBezTo>
                  <a:cubicBezTo>
                    <a:pt x="5899" y="43714"/>
                    <a:pt x="6313" y="45073"/>
                    <a:pt x="6796" y="46394"/>
                  </a:cubicBezTo>
                  <a:cubicBezTo>
                    <a:pt x="7672" y="48759"/>
                    <a:pt x="8177" y="51085"/>
                    <a:pt x="9100" y="53175"/>
                  </a:cubicBezTo>
                  <a:cubicBezTo>
                    <a:pt x="9026" y="53352"/>
                    <a:pt x="8951" y="53529"/>
                    <a:pt x="8886" y="53706"/>
                  </a:cubicBezTo>
                  <a:cubicBezTo>
                    <a:pt x="8634" y="54420"/>
                    <a:pt x="8628" y="54916"/>
                    <a:pt x="9353" y="55469"/>
                  </a:cubicBezTo>
                  <a:cubicBezTo>
                    <a:pt x="9928" y="55908"/>
                    <a:pt x="10551" y="56188"/>
                    <a:pt x="11180" y="56419"/>
                  </a:cubicBezTo>
                  <a:cubicBezTo>
                    <a:pt x="11614" y="56892"/>
                    <a:pt x="12103" y="57343"/>
                    <a:pt x="12668" y="57762"/>
                  </a:cubicBezTo>
                  <a:cubicBezTo>
                    <a:pt x="13732" y="58546"/>
                    <a:pt x="14935" y="59106"/>
                    <a:pt x="16112" y="59701"/>
                  </a:cubicBezTo>
                  <a:cubicBezTo>
                    <a:pt x="16616" y="60395"/>
                    <a:pt x="17352" y="60819"/>
                    <a:pt x="18304" y="60975"/>
                  </a:cubicBezTo>
                  <a:cubicBezTo>
                    <a:pt x="18460" y="61088"/>
                    <a:pt x="18614" y="61189"/>
                    <a:pt x="18765" y="61308"/>
                  </a:cubicBezTo>
                  <a:cubicBezTo>
                    <a:pt x="18996" y="61496"/>
                    <a:pt x="19222" y="61700"/>
                    <a:pt x="19452" y="61888"/>
                  </a:cubicBezTo>
                  <a:cubicBezTo>
                    <a:pt x="19662" y="62764"/>
                    <a:pt x="20280" y="63237"/>
                    <a:pt x="20850" y="63656"/>
                  </a:cubicBezTo>
                  <a:cubicBezTo>
                    <a:pt x="21027" y="63790"/>
                    <a:pt x="21215" y="63929"/>
                    <a:pt x="21393" y="64085"/>
                  </a:cubicBezTo>
                  <a:cubicBezTo>
                    <a:pt x="23885" y="66272"/>
                    <a:pt x="24971" y="68915"/>
                    <a:pt x="24610" y="71928"/>
                  </a:cubicBezTo>
                  <a:cubicBezTo>
                    <a:pt x="24567" y="72294"/>
                    <a:pt x="24552" y="72756"/>
                    <a:pt x="24830" y="73100"/>
                  </a:cubicBezTo>
                  <a:cubicBezTo>
                    <a:pt x="25115" y="73455"/>
                    <a:pt x="25566" y="73524"/>
                    <a:pt x="25963" y="73562"/>
                  </a:cubicBezTo>
                  <a:cubicBezTo>
                    <a:pt x="27344" y="73696"/>
                    <a:pt x="28752" y="73852"/>
                    <a:pt x="30116" y="73998"/>
                  </a:cubicBezTo>
                  <a:cubicBezTo>
                    <a:pt x="32727" y="74281"/>
                    <a:pt x="35414" y="74571"/>
                    <a:pt x="38100" y="74749"/>
                  </a:cubicBezTo>
                  <a:cubicBezTo>
                    <a:pt x="38175" y="74556"/>
                    <a:pt x="38288" y="74389"/>
                    <a:pt x="38449" y="74276"/>
                  </a:cubicBezTo>
                  <a:cubicBezTo>
                    <a:pt x="38470" y="74261"/>
                    <a:pt x="38497" y="74249"/>
                    <a:pt x="38524" y="74239"/>
                  </a:cubicBezTo>
                  <a:cubicBezTo>
                    <a:pt x="38846" y="74261"/>
                    <a:pt x="39174" y="74281"/>
                    <a:pt x="39496" y="74298"/>
                  </a:cubicBezTo>
                  <a:cubicBezTo>
                    <a:pt x="39819" y="74147"/>
                    <a:pt x="40056" y="73869"/>
                    <a:pt x="40098" y="73379"/>
                  </a:cubicBezTo>
                  <a:cubicBezTo>
                    <a:pt x="40141" y="72869"/>
                    <a:pt x="40136" y="72374"/>
                    <a:pt x="40066" y="71864"/>
                  </a:cubicBezTo>
                  <a:cubicBezTo>
                    <a:pt x="40012" y="71488"/>
                    <a:pt x="39932" y="71090"/>
                    <a:pt x="39969" y="70710"/>
                  </a:cubicBezTo>
                  <a:cubicBezTo>
                    <a:pt x="40024" y="70242"/>
                    <a:pt x="40195" y="69892"/>
                    <a:pt x="40399" y="69560"/>
                  </a:cubicBezTo>
                  <a:lnTo>
                    <a:pt x="40388" y="69538"/>
                  </a:lnTo>
                  <a:cubicBezTo>
                    <a:pt x="40394" y="69533"/>
                    <a:pt x="40404" y="69533"/>
                    <a:pt x="40410" y="69533"/>
                  </a:cubicBezTo>
                  <a:cubicBezTo>
                    <a:pt x="40577" y="69259"/>
                    <a:pt x="40765" y="68990"/>
                    <a:pt x="40926" y="68667"/>
                  </a:cubicBezTo>
                  <a:cubicBezTo>
                    <a:pt x="41281" y="67963"/>
                    <a:pt x="41313" y="67105"/>
                    <a:pt x="41747" y="66443"/>
                  </a:cubicBezTo>
                  <a:cubicBezTo>
                    <a:pt x="41893" y="66223"/>
                    <a:pt x="42059" y="66046"/>
                    <a:pt x="42241" y="65901"/>
                  </a:cubicBezTo>
                  <a:cubicBezTo>
                    <a:pt x="42248" y="65880"/>
                    <a:pt x="42268" y="65863"/>
                    <a:pt x="42306" y="65843"/>
                  </a:cubicBezTo>
                  <a:cubicBezTo>
                    <a:pt x="42435" y="65746"/>
                    <a:pt x="42575" y="65649"/>
                    <a:pt x="42714" y="65563"/>
                  </a:cubicBezTo>
                  <a:cubicBezTo>
                    <a:pt x="42720" y="65488"/>
                    <a:pt x="42833" y="65461"/>
                    <a:pt x="42918" y="65439"/>
                  </a:cubicBezTo>
                  <a:cubicBezTo>
                    <a:pt x="42918" y="65434"/>
                    <a:pt x="42925" y="65434"/>
                    <a:pt x="42930" y="65429"/>
                  </a:cubicBezTo>
                  <a:cubicBezTo>
                    <a:pt x="43106" y="64998"/>
                    <a:pt x="43698" y="64864"/>
                    <a:pt x="43956" y="64494"/>
                  </a:cubicBezTo>
                  <a:cubicBezTo>
                    <a:pt x="43993" y="64328"/>
                    <a:pt x="43944" y="64150"/>
                    <a:pt x="43756" y="63961"/>
                  </a:cubicBezTo>
                  <a:lnTo>
                    <a:pt x="43563" y="63768"/>
                  </a:lnTo>
                  <a:cubicBezTo>
                    <a:pt x="43391" y="63698"/>
                    <a:pt x="43322" y="63580"/>
                    <a:pt x="43305" y="63334"/>
                  </a:cubicBezTo>
                  <a:cubicBezTo>
                    <a:pt x="43096" y="62640"/>
                    <a:pt x="42655" y="62232"/>
                    <a:pt x="42613" y="61474"/>
                  </a:cubicBezTo>
                  <a:cubicBezTo>
                    <a:pt x="42607" y="61362"/>
                    <a:pt x="42602" y="61249"/>
                    <a:pt x="42591" y="61136"/>
                  </a:cubicBezTo>
                  <a:cubicBezTo>
                    <a:pt x="42473" y="60448"/>
                    <a:pt x="42451" y="59756"/>
                    <a:pt x="42312" y="59079"/>
                  </a:cubicBezTo>
                  <a:cubicBezTo>
                    <a:pt x="42280" y="58906"/>
                    <a:pt x="42236" y="58734"/>
                    <a:pt x="42183" y="58563"/>
                  </a:cubicBezTo>
                  <a:cubicBezTo>
                    <a:pt x="42160" y="58566"/>
                    <a:pt x="42139" y="58568"/>
                    <a:pt x="42120" y="58568"/>
                  </a:cubicBezTo>
                  <a:cubicBezTo>
                    <a:pt x="41923" y="58568"/>
                    <a:pt x="41913" y="58401"/>
                    <a:pt x="41903" y="58236"/>
                  </a:cubicBezTo>
                  <a:cubicBezTo>
                    <a:pt x="41839" y="58031"/>
                    <a:pt x="41764" y="57837"/>
                    <a:pt x="41667" y="57655"/>
                  </a:cubicBezTo>
                  <a:cubicBezTo>
                    <a:pt x="41506" y="57354"/>
                    <a:pt x="41296" y="57075"/>
                    <a:pt x="41028" y="56843"/>
                  </a:cubicBezTo>
                  <a:cubicBezTo>
                    <a:pt x="40813" y="56768"/>
                    <a:pt x="40577" y="56714"/>
                    <a:pt x="40572" y="56419"/>
                  </a:cubicBezTo>
                  <a:cubicBezTo>
                    <a:pt x="40265" y="56242"/>
                    <a:pt x="40125" y="55952"/>
                    <a:pt x="40044" y="55625"/>
                  </a:cubicBezTo>
                  <a:cubicBezTo>
                    <a:pt x="39722" y="55447"/>
                    <a:pt x="39583" y="55157"/>
                    <a:pt x="39508" y="54819"/>
                  </a:cubicBezTo>
                  <a:cubicBezTo>
                    <a:pt x="39185" y="54651"/>
                    <a:pt x="39035" y="54368"/>
                    <a:pt x="38975" y="54018"/>
                  </a:cubicBezTo>
                  <a:cubicBezTo>
                    <a:pt x="38643" y="53857"/>
                    <a:pt x="38492" y="53572"/>
                    <a:pt x="38438" y="53223"/>
                  </a:cubicBezTo>
                  <a:cubicBezTo>
                    <a:pt x="38191" y="53126"/>
                    <a:pt x="38105" y="52938"/>
                    <a:pt x="38169" y="52680"/>
                  </a:cubicBezTo>
                  <a:cubicBezTo>
                    <a:pt x="37756" y="52573"/>
                    <a:pt x="37584" y="52305"/>
                    <a:pt x="37638" y="51879"/>
                  </a:cubicBezTo>
                  <a:cubicBezTo>
                    <a:pt x="37213" y="51782"/>
                    <a:pt x="37052" y="51504"/>
                    <a:pt x="37106" y="51080"/>
                  </a:cubicBezTo>
                  <a:cubicBezTo>
                    <a:pt x="36665" y="50993"/>
                    <a:pt x="36520" y="50708"/>
                    <a:pt x="36568" y="50289"/>
                  </a:cubicBezTo>
                  <a:lnTo>
                    <a:pt x="36568" y="50289"/>
                  </a:lnTo>
                  <a:cubicBezTo>
                    <a:pt x="36548" y="50292"/>
                    <a:pt x="36529" y="50293"/>
                    <a:pt x="36512" y="50293"/>
                  </a:cubicBezTo>
                  <a:cubicBezTo>
                    <a:pt x="36315" y="50293"/>
                    <a:pt x="36305" y="50130"/>
                    <a:pt x="36300" y="49957"/>
                  </a:cubicBezTo>
                  <a:cubicBezTo>
                    <a:pt x="36214" y="49687"/>
                    <a:pt x="36101" y="49436"/>
                    <a:pt x="35956" y="49199"/>
                  </a:cubicBezTo>
                  <a:cubicBezTo>
                    <a:pt x="35816" y="48968"/>
                    <a:pt x="35640" y="48753"/>
                    <a:pt x="35419" y="48571"/>
                  </a:cubicBezTo>
                  <a:cubicBezTo>
                    <a:pt x="35204" y="48490"/>
                    <a:pt x="34973" y="48437"/>
                    <a:pt x="34968" y="48147"/>
                  </a:cubicBezTo>
                  <a:cubicBezTo>
                    <a:pt x="34661" y="47963"/>
                    <a:pt x="34517" y="47679"/>
                    <a:pt x="34436" y="47346"/>
                  </a:cubicBezTo>
                  <a:cubicBezTo>
                    <a:pt x="34118" y="47173"/>
                    <a:pt x="33974" y="46883"/>
                    <a:pt x="33904" y="46545"/>
                  </a:cubicBezTo>
                  <a:cubicBezTo>
                    <a:pt x="33577" y="46374"/>
                    <a:pt x="33426" y="46089"/>
                    <a:pt x="33367" y="45745"/>
                  </a:cubicBezTo>
                  <a:cubicBezTo>
                    <a:pt x="33039" y="45578"/>
                    <a:pt x="32883" y="45293"/>
                    <a:pt x="32836" y="44944"/>
                  </a:cubicBezTo>
                  <a:cubicBezTo>
                    <a:pt x="32583" y="44847"/>
                    <a:pt x="32502" y="44665"/>
                    <a:pt x="32566" y="44408"/>
                  </a:cubicBezTo>
                  <a:cubicBezTo>
                    <a:pt x="32152" y="44299"/>
                    <a:pt x="31976" y="44031"/>
                    <a:pt x="32035" y="43607"/>
                  </a:cubicBezTo>
                  <a:cubicBezTo>
                    <a:pt x="31604" y="43510"/>
                    <a:pt x="31443" y="43230"/>
                    <a:pt x="31497" y="42806"/>
                  </a:cubicBezTo>
                  <a:cubicBezTo>
                    <a:pt x="31056" y="42720"/>
                    <a:pt x="30917" y="42430"/>
                    <a:pt x="30966" y="42011"/>
                  </a:cubicBezTo>
                  <a:lnTo>
                    <a:pt x="30966" y="42011"/>
                  </a:lnTo>
                  <a:cubicBezTo>
                    <a:pt x="30943" y="42014"/>
                    <a:pt x="30923" y="42016"/>
                    <a:pt x="30904" y="42016"/>
                  </a:cubicBezTo>
                  <a:cubicBezTo>
                    <a:pt x="30711" y="42016"/>
                    <a:pt x="30701" y="41850"/>
                    <a:pt x="30691" y="41683"/>
                  </a:cubicBezTo>
                  <a:cubicBezTo>
                    <a:pt x="30573" y="41485"/>
                    <a:pt x="30461" y="41286"/>
                    <a:pt x="30342" y="41088"/>
                  </a:cubicBezTo>
                  <a:cubicBezTo>
                    <a:pt x="30138" y="41001"/>
                    <a:pt x="29902" y="40959"/>
                    <a:pt x="29896" y="40668"/>
                  </a:cubicBezTo>
                  <a:cubicBezTo>
                    <a:pt x="29595" y="40485"/>
                    <a:pt x="29445" y="40200"/>
                    <a:pt x="29365" y="39873"/>
                  </a:cubicBezTo>
                  <a:cubicBezTo>
                    <a:pt x="29053" y="39690"/>
                    <a:pt x="28908" y="39400"/>
                    <a:pt x="28827" y="39067"/>
                  </a:cubicBezTo>
                  <a:cubicBezTo>
                    <a:pt x="28510" y="38896"/>
                    <a:pt x="28365" y="38606"/>
                    <a:pt x="28296" y="38266"/>
                  </a:cubicBezTo>
                  <a:cubicBezTo>
                    <a:pt x="27968" y="38100"/>
                    <a:pt x="27823" y="37815"/>
                    <a:pt x="27763" y="37466"/>
                  </a:cubicBezTo>
                  <a:cubicBezTo>
                    <a:pt x="27431" y="37305"/>
                    <a:pt x="27275" y="37020"/>
                    <a:pt x="27227" y="36672"/>
                  </a:cubicBezTo>
                  <a:cubicBezTo>
                    <a:pt x="26974" y="36575"/>
                    <a:pt x="26893" y="36387"/>
                    <a:pt x="26957" y="36129"/>
                  </a:cubicBezTo>
                  <a:cubicBezTo>
                    <a:pt x="26544" y="36020"/>
                    <a:pt x="26372" y="35752"/>
                    <a:pt x="26426" y="35328"/>
                  </a:cubicBezTo>
                  <a:cubicBezTo>
                    <a:pt x="25996" y="35231"/>
                    <a:pt x="25834" y="34952"/>
                    <a:pt x="25894" y="34527"/>
                  </a:cubicBezTo>
                  <a:cubicBezTo>
                    <a:pt x="25454" y="34441"/>
                    <a:pt x="25308" y="34157"/>
                    <a:pt x="25357" y="33738"/>
                  </a:cubicBezTo>
                  <a:lnTo>
                    <a:pt x="25357" y="33738"/>
                  </a:lnTo>
                  <a:cubicBezTo>
                    <a:pt x="25338" y="33741"/>
                    <a:pt x="25320" y="33742"/>
                    <a:pt x="25303" y="33742"/>
                  </a:cubicBezTo>
                  <a:cubicBezTo>
                    <a:pt x="25103" y="33742"/>
                    <a:pt x="25093" y="33573"/>
                    <a:pt x="25088" y="33404"/>
                  </a:cubicBezTo>
                  <a:cubicBezTo>
                    <a:pt x="25040" y="33270"/>
                    <a:pt x="24991" y="33141"/>
                    <a:pt x="24938" y="33012"/>
                  </a:cubicBezTo>
                  <a:cubicBezTo>
                    <a:pt x="24766" y="32636"/>
                    <a:pt x="24535" y="32298"/>
                    <a:pt x="24213" y="32018"/>
                  </a:cubicBezTo>
                  <a:cubicBezTo>
                    <a:pt x="23992" y="31949"/>
                    <a:pt x="23756" y="31889"/>
                    <a:pt x="23756" y="31594"/>
                  </a:cubicBezTo>
                  <a:cubicBezTo>
                    <a:pt x="23444" y="31418"/>
                    <a:pt x="23305" y="31127"/>
                    <a:pt x="23224" y="30794"/>
                  </a:cubicBezTo>
                  <a:cubicBezTo>
                    <a:pt x="22901" y="30622"/>
                    <a:pt x="22757" y="30332"/>
                    <a:pt x="22687" y="29993"/>
                  </a:cubicBezTo>
                  <a:cubicBezTo>
                    <a:pt x="22365" y="29821"/>
                    <a:pt x="22214" y="29536"/>
                    <a:pt x="22155" y="29194"/>
                  </a:cubicBezTo>
                  <a:cubicBezTo>
                    <a:pt x="21822" y="29026"/>
                    <a:pt x="21671" y="28747"/>
                    <a:pt x="21624" y="28393"/>
                  </a:cubicBezTo>
                  <a:cubicBezTo>
                    <a:pt x="21366" y="28296"/>
                    <a:pt x="21284" y="28113"/>
                    <a:pt x="21349" y="27855"/>
                  </a:cubicBezTo>
                  <a:cubicBezTo>
                    <a:pt x="20935" y="27748"/>
                    <a:pt x="20764" y="27474"/>
                    <a:pt x="20818" y="27049"/>
                  </a:cubicBezTo>
                  <a:cubicBezTo>
                    <a:pt x="20007" y="26641"/>
                    <a:pt x="19990" y="26045"/>
                    <a:pt x="20205" y="25207"/>
                  </a:cubicBezTo>
                  <a:cubicBezTo>
                    <a:pt x="21731" y="19212"/>
                    <a:pt x="23176" y="13194"/>
                    <a:pt x="24718" y="7204"/>
                  </a:cubicBezTo>
                  <a:cubicBezTo>
                    <a:pt x="24830" y="6780"/>
                    <a:pt x="24852" y="6474"/>
                    <a:pt x="24771" y="6244"/>
                  </a:cubicBezTo>
                  <a:cubicBezTo>
                    <a:pt x="24862" y="6071"/>
                    <a:pt x="24981" y="5915"/>
                    <a:pt x="25152" y="5797"/>
                  </a:cubicBezTo>
                  <a:cubicBezTo>
                    <a:pt x="25078" y="5679"/>
                    <a:pt x="24981" y="5577"/>
                    <a:pt x="24862" y="5480"/>
                  </a:cubicBezTo>
                  <a:cubicBezTo>
                    <a:pt x="19437" y="4077"/>
                    <a:pt x="14032" y="2590"/>
                    <a:pt x="8639" y="1064"/>
                  </a:cubicBezTo>
                  <a:cubicBezTo>
                    <a:pt x="7870" y="849"/>
                    <a:pt x="7119" y="549"/>
                    <a:pt x="6340" y="420"/>
                  </a:cubicBezTo>
                  <a:cubicBezTo>
                    <a:pt x="5743" y="323"/>
                    <a:pt x="5314" y="184"/>
                    <a:pt x="50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8"/>
            <p:cNvSpPr/>
            <p:nvPr/>
          </p:nvSpPr>
          <p:spPr>
            <a:xfrm>
              <a:off x="1181475" y="2825150"/>
              <a:ext cx="933175" cy="1074725"/>
            </a:xfrm>
            <a:custGeom>
              <a:rect b="b" l="l" r="r" t="t"/>
              <a:pathLst>
                <a:path extrusionOk="0" h="42989" w="37327">
                  <a:moveTo>
                    <a:pt x="10497" y="0"/>
                  </a:moveTo>
                  <a:cubicBezTo>
                    <a:pt x="10449" y="172"/>
                    <a:pt x="10395" y="339"/>
                    <a:pt x="10342" y="506"/>
                  </a:cubicBezTo>
                  <a:cubicBezTo>
                    <a:pt x="10192" y="758"/>
                    <a:pt x="10073" y="1156"/>
                    <a:pt x="9907" y="1758"/>
                  </a:cubicBezTo>
                  <a:cubicBezTo>
                    <a:pt x="9912" y="1805"/>
                    <a:pt x="9896" y="1865"/>
                    <a:pt x="9864" y="1924"/>
                  </a:cubicBezTo>
                  <a:cubicBezTo>
                    <a:pt x="9504" y="2364"/>
                    <a:pt x="9332" y="2869"/>
                    <a:pt x="9208" y="3395"/>
                  </a:cubicBezTo>
                  <a:cubicBezTo>
                    <a:pt x="9176" y="3514"/>
                    <a:pt x="9155" y="3632"/>
                    <a:pt x="9128" y="3756"/>
                  </a:cubicBezTo>
                  <a:cubicBezTo>
                    <a:pt x="9074" y="4014"/>
                    <a:pt x="9026" y="4277"/>
                    <a:pt x="8962" y="4530"/>
                  </a:cubicBezTo>
                  <a:cubicBezTo>
                    <a:pt x="8886" y="4830"/>
                    <a:pt x="8795" y="5125"/>
                    <a:pt x="8655" y="5410"/>
                  </a:cubicBezTo>
                  <a:cubicBezTo>
                    <a:pt x="8504" y="5722"/>
                    <a:pt x="8380" y="5935"/>
                    <a:pt x="8243" y="5935"/>
                  </a:cubicBezTo>
                  <a:cubicBezTo>
                    <a:pt x="8165" y="5935"/>
                    <a:pt x="8083" y="5866"/>
                    <a:pt x="7989" y="5706"/>
                  </a:cubicBezTo>
                  <a:cubicBezTo>
                    <a:pt x="7854" y="5470"/>
                    <a:pt x="7705" y="5297"/>
                    <a:pt x="7543" y="5180"/>
                  </a:cubicBezTo>
                  <a:cubicBezTo>
                    <a:pt x="7441" y="5098"/>
                    <a:pt x="7328" y="5039"/>
                    <a:pt x="7216" y="4996"/>
                  </a:cubicBezTo>
                  <a:cubicBezTo>
                    <a:pt x="7043" y="4937"/>
                    <a:pt x="6866" y="4910"/>
                    <a:pt x="6689" y="4905"/>
                  </a:cubicBezTo>
                  <a:cubicBezTo>
                    <a:pt x="6672" y="4905"/>
                    <a:pt x="6655" y="4904"/>
                    <a:pt x="6638" y="4904"/>
                  </a:cubicBezTo>
                  <a:cubicBezTo>
                    <a:pt x="6202" y="4904"/>
                    <a:pt x="5741" y="5020"/>
                    <a:pt x="5303" y="5020"/>
                  </a:cubicBezTo>
                  <a:cubicBezTo>
                    <a:pt x="5271" y="5020"/>
                    <a:pt x="5238" y="5020"/>
                    <a:pt x="5206" y="5018"/>
                  </a:cubicBezTo>
                  <a:lnTo>
                    <a:pt x="5206" y="5018"/>
                  </a:lnTo>
                  <a:cubicBezTo>
                    <a:pt x="5743" y="6226"/>
                    <a:pt x="5195" y="7484"/>
                    <a:pt x="5335" y="8649"/>
                  </a:cubicBezTo>
                  <a:cubicBezTo>
                    <a:pt x="5357" y="8842"/>
                    <a:pt x="5367" y="9036"/>
                    <a:pt x="5367" y="9229"/>
                  </a:cubicBezTo>
                  <a:cubicBezTo>
                    <a:pt x="5335" y="9390"/>
                    <a:pt x="5330" y="9536"/>
                    <a:pt x="5351" y="9681"/>
                  </a:cubicBezTo>
                  <a:cubicBezTo>
                    <a:pt x="5292" y="10530"/>
                    <a:pt x="5072" y="11368"/>
                    <a:pt x="4895" y="12206"/>
                  </a:cubicBezTo>
                  <a:cubicBezTo>
                    <a:pt x="4766" y="12276"/>
                    <a:pt x="4626" y="12330"/>
                    <a:pt x="4470" y="12362"/>
                  </a:cubicBezTo>
                  <a:cubicBezTo>
                    <a:pt x="4464" y="12362"/>
                    <a:pt x="4464" y="12362"/>
                    <a:pt x="4464" y="12368"/>
                  </a:cubicBezTo>
                  <a:cubicBezTo>
                    <a:pt x="4427" y="12383"/>
                    <a:pt x="4390" y="12395"/>
                    <a:pt x="4347" y="12400"/>
                  </a:cubicBezTo>
                  <a:cubicBezTo>
                    <a:pt x="4486" y="13077"/>
                    <a:pt x="4508" y="13769"/>
                    <a:pt x="4626" y="14457"/>
                  </a:cubicBezTo>
                  <a:cubicBezTo>
                    <a:pt x="4637" y="14570"/>
                    <a:pt x="4642" y="14683"/>
                    <a:pt x="4648" y="14795"/>
                  </a:cubicBezTo>
                  <a:cubicBezTo>
                    <a:pt x="4690" y="15553"/>
                    <a:pt x="5131" y="15961"/>
                    <a:pt x="5340" y="16655"/>
                  </a:cubicBezTo>
                  <a:cubicBezTo>
                    <a:pt x="5357" y="16901"/>
                    <a:pt x="5426" y="17019"/>
                    <a:pt x="5598" y="17089"/>
                  </a:cubicBezTo>
                  <a:lnTo>
                    <a:pt x="5791" y="17282"/>
                  </a:lnTo>
                  <a:cubicBezTo>
                    <a:pt x="5979" y="17471"/>
                    <a:pt x="6028" y="17649"/>
                    <a:pt x="5991" y="17815"/>
                  </a:cubicBezTo>
                  <a:cubicBezTo>
                    <a:pt x="5733" y="18185"/>
                    <a:pt x="5141" y="18319"/>
                    <a:pt x="4965" y="18750"/>
                  </a:cubicBezTo>
                  <a:cubicBezTo>
                    <a:pt x="4960" y="18755"/>
                    <a:pt x="4953" y="18755"/>
                    <a:pt x="4953" y="18760"/>
                  </a:cubicBezTo>
                  <a:cubicBezTo>
                    <a:pt x="4868" y="18782"/>
                    <a:pt x="4755" y="18809"/>
                    <a:pt x="4749" y="18884"/>
                  </a:cubicBezTo>
                  <a:cubicBezTo>
                    <a:pt x="4610" y="18970"/>
                    <a:pt x="4470" y="19067"/>
                    <a:pt x="4341" y="19164"/>
                  </a:cubicBezTo>
                  <a:cubicBezTo>
                    <a:pt x="4303" y="19184"/>
                    <a:pt x="4283" y="19201"/>
                    <a:pt x="4276" y="19222"/>
                  </a:cubicBezTo>
                  <a:cubicBezTo>
                    <a:pt x="4094" y="19367"/>
                    <a:pt x="3928" y="19544"/>
                    <a:pt x="3782" y="19764"/>
                  </a:cubicBezTo>
                  <a:cubicBezTo>
                    <a:pt x="3348" y="20426"/>
                    <a:pt x="3316" y="21284"/>
                    <a:pt x="2961" y="21988"/>
                  </a:cubicBezTo>
                  <a:cubicBezTo>
                    <a:pt x="2800" y="22311"/>
                    <a:pt x="2612" y="22580"/>
                    <a:pt x="2445" y="22854"/>
                  </a:cubicBezTo>
                  <a:cubicBezTo>
                    <a:pt x="2439" y="22854"/>
                    <a:pt x="2429" y="22854"/>
                    <a:pt x="2423" y="22859"/>
                  </a:cubicBezTo>
                  <a:lnTo>
                    <a:pt x="2434" y="22881"/>
                  </a:lnTo>
                  <a:cubicBezTo>
                    <a:pt x="2230" y="23213"/>
                    <a:pt x="2059" y="23563"/>
                    <a:pt x="2004" y="24031"/>
                  </a:cubicBezTo>
                  <a:cubicBezTo>
                    <a:pt x="1967" y="24411"/>
                    <a:pt x="2047" y="24809"/>
                    <a:pt x="2101" y="25185"/>
                  </a:cubicBezTo>
                  <a:cubicBezTo>
                    <a:pt x="2171" y="25695"/>
                    <a:pt x="2176" y="26190"/>
                    <a:pt x="2133" y="26700"/>
                  </a:cubicBezTo>
                  <a:cubicBezTo>
                    <a:pt x="2091" y="27190"/>
                    <a:pt x="1854" y="27468"/>
                    <a:pt x="1531" y="27619"/>
                  </a:cubicBezTo>
                  <a:cubicBezTo>
                    <a:pt x="1209" y="27602"/>
                    <a:pt x="881" y="27582"/>
                    <a:pt x="559" y="27560"/>
                  </a:cubicBezTo>
                  <a:cubicBezTo>
                    <a:pt x="532" y="27570"/>
                    <a:pt x="505" y="27582"/>
                    <a:pt x="484" y="27597"/>
                  </a:cubicBezTo>
                  <a:cubicBezTo>
                    <a:pt x="323" y="27710"/>
                    <a:pt x="210" y="27877"/>
                    <a:pt x="135" y="28070"/>
                  </a:cubicBezTo>
                  <a:cubicBezTo>
                    <a:pt x="81" y="28209"/>
                    <a:pt x="48" y="28360"/>
                    <a:pt x="43" y="28532"/>
                  </a:cubicBezTo>
                  <a:cubicBezTo>
                    <a:pt x="1" y="29660"/>
                    <a:pt x="849" y="29987"/>
                    <a:pt x="1355" y="30181"/>
                  </a:cubicBezTo>
                  <a:cubicBezTo>
                    <a:pt x="1499" y="30235"/>
                    <a:pt x="1633" y="30289"/>
                    <a:pt x="1730" y="30348"/>
                  </a:cubicBezTo>
                  <a:cubicBezTo>
                    <a:pt x="5185" y="32400"/>
                    <a:pt x="8709" y="34474"/>
                    <a:pt x="12115" y="36473"/>
                  </a:cubicBezTo>
                  <a:cubicBezTo>
                    <a:pt x="14430" y="37837"/>
                    <a:pt x="16750" y="39201"/>
                    <a:pt x="19066" y="40566"/>
                  </a:cubicBezTo>
                  <a:cubicBezTo>
                    <a:pt x="19851" y="41033"/>
                    <a:pt x="20640" y="41323"/>
                    <a:pt x="21478" y="41457"/>
                  </a:cubicBezTo>
                  <a:cubicBezTo>
                    <a:pt x="22456" y="41613"/>
                    <a:pt x="23434" y="41764"/>
                    <a:pt x="24412" y="41914"/>
                  </a:cubicBezTo>
                  <a:cubicBezTo>
                    <a:pt x="26464" y="42231"/>
                    <a:pt x="28586" y="42558"/>
                    <a:pt x="30660" y="42935"/>
                  </a:cubicBezTo>
                  <a:cubicBezTo>
                    <a:pt x="30858" y="42972"/>
                    <a:pt x="31025" y="42989"/>
                    <a:pt x="31165" y="42989"/>
                  </a:cubicBezTo>
                  <a:cubicBezTo>
                    <a:pt x="31438" y="42989"/>
                    <a:pt x="31642" y="42924"/>
                    <a:pt x="31798" y="42823"/>
                  </a:cubicBezTo>
                  <a:cubicBezTo>
                    <a:pt x="31959" y="42709"/>
                    <a:pt x="32068" y="42553"/>
                    <a:pt x="32137" y="42382"/>
                  </a:cubicBezTo>
                  <a:cubicBezTo>
                    <a:pt x="32051" y="42226"/>
                    <a:pt x="32051" y="42005"/>
                    <a:pt x="32093" y="41678"/>
                  </a:cubicBezTo>
                  <a:cubicBezTo>
                    <a:pt x="33131" y="34468"/>
                    <a:pt x="34124" y="27254"/>
                    <a:pt x="35130" y="20039"/>
                  </a:cubicBezTo>
                  <a:cubicBezTo>
                    <a:pt x="35135" y="19975"/>
                    <a:pt x="35140" y="19910"/>
                    <a:pt x="35140" y="19834"/>
                  </a:cubicBezTo>
                  <a:cubicBezTo>
                    <a:pt x="35269" y="18911"/>
                    <a:pt x="35312" y="17971"/>
                    <a:pt x="35478" y="17046"/>
                  </a:cubicBezTo>
                  <a:cubicBezTo>
                    <a:pt x="35495" y="16965"/>
                    <a:pt x="35505" y="16880"/>
                    <a:pt x="35522" y="16794"/>
                  </a:cubicBezTo>
                  <a:lnTo>
                    <a:pt x="35559" y="16794"/>
                  </a:lnTo>
                  <a:cubicBezTo>
                    <a:pt x="35715" y="15639"/>
                    <a:pt x="35871" y="14478"/>
                    <a:pt x="36032" y="13318"/>
                  </a:cubicBezTo>
                  <a:cubicBezTo>
                    <a:pt x="36038" y="13286"/>
                    <a:pt x="36038" y="13258"/>
                    <a:pt x="36043" y="13226"/>
                  </a:cubicBezTo>
                  <a:cubicBezTo>
                    <a:pt x="36219" y="12083"/>
                    <a:pt x="36472" y="10949"/>
                    <a:pt x="36531" y="9794"/>
                  </a:cubicBezTo>
                  <a:cubicBezTo>
                    <a:pt x="36585" y="8693"/>
                    <a:pt x="36956" y="7634"/>
                    <a:pt x="36977" y="6538"/>
                  </a:cubicBezTo>
                  <a:cubicBezTo>
                    <a:pt x="37090" y="6098"/>
                    <a:pt x="37057" y="5619"/>
                    <a:pt x="37144" y="5180"/>
                  </a:cubicBezTo>
                  <a:cubicBezTo>
                    <a:pt x="37198" y="4922"/>
                    <a:pt x="37327" y="4379"/>
                    <a:pt x="37295" y="4287"/>
                  </a:cubicBezTo>
                  <a:lnTo>
                    <a:pt x="37295" y="4287"/>
                  </a:lnTo>
                  <a:cubicBezTo>
                    <a:pt x="37290" y="4290"/>
                    <a:pt x="37282" y="4291"/>
                    <a:pt x="37270" y="4291"/>
                  </a:cubicBezTo>
                  <a:cubicBezTo>
                    <a:pt x="37083" y="4291"/>
                    <a:pt x="36034" y="3980"/>
                    <a:pt x="35279" y="3863"/>
                  </a:cubicBezTo>
                  <a:cubicBezTo>
                    <a:pt x="27678" y="2686"/>
                    <a:pt x="20082" y="1505"/>
                    <a:pt x="12485" y="296"/>
                  </a:cubicBezTo>
                  <a:cubicBezTo>
                    <a:pt x="11858" y="198"/>
                    <a:pt x="11422" y="123"/>
                    <a:pt x="11103" y="123"/>
                  </a:cubicBezTo>
                  <a:cubicBezTo>
                    <a:pt x="10968" y="123"/>
                    <a:pt x="10854" y="136"/>
                    <a:pt x="10755" y="167"/>
                  </a:cubicBezTo>
                  <a:cubicBezTo>
                    <a:pt x="10665" y="119"/>
                    <a:pt x="10578" y="65"/>
                    <a:pt x="10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8"/>
            <p:cNvSpPr/>
            <p:nvPr/>
          </p:nvSpPr>
          <p:spPr>
            <a:xfrm>
              <a:off x="2114750" y="2234225"/>
              <a:ext cx="995625" cy="794150"/>
            </a:xfrm>
            <a:custGeom>
              <a:rect b="b" l="l" r="r" t="t"/>
              <a:pathLst>
                <a:path extrusionOk="0" h="31766" w="39825">
                  <a:moveTo>
                    <a:pt x="3713" y="0"/>
                  </a:moveTo>
                  <a:cubicBezTo>
                    <a:pt x="3703" y="5"/>
                    <a:pt x="3698" y="10"/>
                    <a:pt x="3686" y="16"/>
                  </a:cubicBezTo>
                  <a:cubicBezTo>
                    <a:pt x="3621" y="59"/>
                    <a:pt x="3557" y="112"/>
                    <a:pt x="3504" y="166"/>
                  </a:cubicBezTo>
                  <a:cubicBezTo>
                    <a:pt x="3509" y="177"/>
                    <a:pt x="3520" y="182"/>
                    <a:pt x="3525" y="194"/>
                  </a:cubicBezTo>
                  <a:cubicBezTo>
                    <a:pt x="3633" y="338"/>
                    <a:pt x="3713" y="504"/>
                    <a:pt x="3762" y="698"/>
                  </a:cubicBezTo>
                  <a:cubicBezTo>
                    <a:pt x="3621" y="913"/>
                    <a:pt x="3530" y="1220"/>
                    <a:pt x="3482" y="1622"/>
                  </a:cubicBezTo>
                  <a:cubicBezTo>
                    <a:pt x="2402" y="9981"/>
                    <a:pt x="1274" y="18341"/>
                    <a:pt x="120" y="26689"/>
                  </a:cubicBezTo>
                  <a:cubicBezTo>
                    <a:pt x="65" y="27076"/>
                    <a:pt x="135" y="27806"/>
                    <a:pt x="23" y="27892"/>
                  </a:cubicBezTo>
                  <a:cubicBezTo>
                    <a:pt x="16" y="27897"/>
                    <a:pt x="6" y="27902"/>
                    <a:pt x="1" y="27902"/>
                  </a:cubicBezTo>
                  <a:cubicBezTo>
                    <a:pt x="76" y="27957"/>
                    <a:pt x="629" y="27924"/>
                    <a:pt x="931" y="27967"/>
                  </a:cubicBezTo>
                  <a:cubicBezTo>
                    <a:pt x="3472" y="28296"/>
                    <a:pt x="6023" y="28521"/>
                    <a:pt x="8575" y="28789"/>
                  </a:cubicBezTo>
                  <a:cubicBezTo>
                    <a:pt x="8599" y="28784"/>
                    <a:pt x="8633" y="28782"/>
                    <a:pt x="8673" y="28782"/>
                  </a:cubicBezTo>
                  <a:cubicBezTo>
                    <a:pt x="9083" y="28782"/>
                    <a:pt x="10250" y="29030"/>
                    <a:pt x="10670" y="29080"/>
                  </a:cubicBezTo>
                  <a:cubicBezTo>
                    <a:pt x="13619" y="29424"/>
                    <a:pt x="16564" y="29772"/>
                    <a:pt x="19512" y="30094"/>
                  </a:cubicBezTo>
                  <a:cubicBezTo>
                    <a:pt x="22902" y="30460"/>
                    <a:pt x="26293" y="30803"/>
                    <a:pt x="29683" y="31158"/>
                  </a:cubicBezTo>
                  <a:cubicBezTo>
                    <a:pt x="29705" y="31155"/>
                    <a:pt x="29730" y="31154"/>
                    <a:pt x="29757" y="31154"/>
                  </a:cubicBezTo>
                  <a:cubicBezTo>
                    <a:pt x="30140" y="31154"/>
                    <a:pt x="30989" y="31435"/>
                    <a:pt x="31277" y="31435"/>
                  </a:cubicBezTo>
                  <a:cubicBezTo>
                    <a:pt x="31291" y="31435"/>
                    <a:pt x="31304" y="31434"/>
                    <a:pt x="31315" y="31433"/>
                  </a:cubicBezTo>
                  <a:cubicBezTo>
                    <a:pt x="31418" y="31421"/>
                    <a:pt x="31511" y="31416"/>
                    <a:pt x="31594" y="31416"/>
                  </a:cubicBezTo>
                  <a:cubicBezTo>
                    <a:pt x="31984" y="31416"/>
                    <a:pt x="32181" y="31535"/>
                    <a:pt x="32282" y="31733"/>
                  </a:cubicBezTo>
                  <a:cubicBezTo>
                    <a:pt x="32470" y="31745"/>
                    <a:pt x="32664" y="31755"/>
                    <a:pt x="32852" y="31760"/>
                  </a:cubicBezTo>
                  <a:cubicBezTo>
                    <a:pt x="32901" y="31760"/>
                    <a:pt x="32943" y="31760"/>
                    <a:pt x="32986" y="31765"/>
                  </a:cubicBezTo>
                  <a:cubicBezTo>
                    <a:pt x="33144" y="31580"/>
                    <a:pt x="33360" y="31469"/>
                    <a:pt x="33658" y="31469"/>
                  </a:cubicBezTo>
                  <a:cubicBezTo>
                    <a:pt x="33888" y="31469"/>
                    <a:pt x="34167" y="31535"/>
                    <a:pt x="34506" y="31685"/>
                  </a:cubicBezTo>
                  <a:cubicBezTo>
                    <a:pt x="34557" y="31708"/>
                    <a:pt x="34613" y="31716"/>
                    <a:pt x="34673" y="31716"/>
                  </a:cubicBezTo>
                  <a:cubicBezTo>
                    <a:pt x="34819" y="31716"/>
                    <a:pt x="34985" y="31668"/>
                    <a:pt x="35135" y="31668"/>
                  </a:cubicBezTo>
                  <a:cubicBezTo>
                    <a:pt x="35140" y="31668"/>
                    <a:pt x="35145" y="31668"/>
                    <a:pt x="35151" y="31669"/>
                  </a:cubicBezTo>
                  <a:cubicBezTo>
                    <a:pt x="36092" y="31696"/>
                    <a:pt x="37037" y="31723"/>
                    <a:pt x="37977" y="31755"/>
                  </a:cubicBezTo>
                  <a:cubicBezTo>
                    <a:pt x="37950" y="31728"/>
                    <a:pt x="37923" y="31706"/>
                    <a:pt x="37897" y="31680"/>
                  </a:cubicBezTo>
                  <a:cubicBezTo>
                    <a:pt x="37816" y="31589"/>
                    <a:pt x="37762" y="31487"/>
                    <a:pt x="37724" y="31378"/>
                  </a:cubicBezTo>
                  <a:cubicBezTo>
                    <a:pt x="37885" y="31255"/>
                    <a:pt x="37929" y="31019"/>
                    <a:pt x="37929" y="30674"/>
                  </a:cubicBezTo>
                  <a:cubicBezTo>
                    <a:pt x="37923" y="29960"/>
                    <a:pt x="37999" y="29241"/>
                    <a:pt x="38047" y="28526"/>
                  </a:cubicBezTo>
                  <a:cubicBezTo>
                    <a:pt x="38014" y="28058"/>
                    <a:pt x="38095" y="27619"/>
                    <a:pt x="38133" y="27140"/>
                  </a:cubicBezTo>
                  <a:cubicBezTo>
                    <a:pt x="38165" y="26727"/>
                    <a:pt x="38175" y="26313"/>
                    <a:pt x="38181" y="25899"/>
                  </a:cubicBezTo>
                  <a:cubicBezTo>
                    <a:pt x="38116" y="25690"/>
                    <a:pt x="38219" y="25415"/>
                    <a:pt x="38230" y="25206"/>
                  </a:cubicBezTo>
                  <a:cubicBezTo>
                    <a:pt x="38509" y="20409"/>
                    <a:pt x="38788" y="15611"/>
                    <a:pt x="39090" y="10819"/>
                  </a:cubicBezTo>
                  <a:cubicBezTo>
                    <a:pt x="39207" y="10567"/>
                    <a:pt x="39395" y="10390"/>
                    <a:pt x="39653" y="10293"/>
                  </a:cubicBezTo>
                  <a:cubicBezTo>
                    <a:pt x="39658" y="10255"/>
                    <a:pt x="39658" y="10218"/>
                    <a:pt x="39663" y="10181"/>
                  </a:cubicBezTo>
                  <a:cubicBezTo>
                    <a:pt x="39502" y="9992"/>
                    <a:pt x="39476" y="9702"/>
                    <a:pt x="39509" y="9288"/>
                  </a:cubicBezTo>
                  <a:cubicBezTo>
                    <a:pt x="39626" y="7828"/>
                    <a:pt x="39648" y="6355"/>
                    <a:pt x="39760" y="4894"/>
                  </a:cubicBezTo>
                  <a:cubicBezTo>
                    <a:pt x="39824" y="4104"/>
                    <a:pt x="39675" y="3722"/>
                    <a:pt x="38740" y="3670"/>
                  </a:cubicBezTo>
                  <a:cubicBezTo>
                    <a:pt x="35989" y="3508"/>
                    <a:pt x="33249" y="3202"/>
                    <a:pt x="30499" y="3003"/>
                  </a:cubicBezTo>
                  <a:cubicBezTo>
                    <a:pt x="30102" y="2976"/>
                    <a:pt x="29864" y="2901"/>
                    <a:pt x="29747" y="2696"/>
                  </a:cubicBezTo>
                  <a:cubicBezTo>
                    <a:pt x="29683" y="2686"/>
                    <a:pt x="29613" y="2681"/>
                    <a:pt x="29542" y="2675"/>
                  </a:cubicBezTo>
                  <a:cubicBezTo>
                    <a:pt x="29301" y="2648"/>
                    <a:pt x="29065" y="2626"/>
                    <a:pt x="28823" y="2599"/>
                  </a:cubicBezTo>
                  <a:cubicBezTo>
                    <a:pt x="28768" y="2626"/>
                    <a:pt x="28710" y="2654"/>
                    <a:pt x="28646" y="2670"/>
                  </a:cubicBezTo>
                  <a:cubicBezTo>
                    <a:pt x="27620" y="2589"/>
                    <a:pt x="26593" y="2503"/>
                    <a:pt x="25567" y="2423"/>
                  </a:cubicBezTo>
                  <a:cubicBezTo>
                    <a:pt x="24015" y="2229"/>
                    <a:pt x="22451" y="2106"/>
                    <a:pt x="20893" y="1950"/>
                  </a:cubicBezTo>
                  <a:lnTo>
                    <a:pt x="20893" y="1950"/>
                  </a:lnTo>
                  <a:cubicBezTo>
                    <a:pt x="20904" y="1972"/>
                    <a:pt x="20920" y="1987"/>
                    <a:pt x="20931" y="2009"/>
                  </a:cubicBezTo>
                  <a:cubicBezTo>
                    <a:pt x="20442" y="1950"/>
                    <a:pt x="19948" y="1897"/>
                    <a:pt x="19460" y="1843"/>
                  </a:cubicBezTo>
                  <a:lnTo>
                    <a:pt x="19460" y="1837"/>
                  </a:lnTo>
                  <a:cubicBezTo>
                    <a:pt x="19271" y="1826"/>
                    <a:pt x="19083" y="1821"/>
                    <a:pt x="18895" y="1805"/>
                  </a:cubicBezTo>
                  <a:cubicBezTo>
                    <a:pt x="17477" y="1697"/>
                    <a:pt x="16043" y="1461"/>
                    <a:pt x="14650" y="1230"/>
                  </a:cubicBezTo>
                  <a:lnTo>
                    <a:pt x="14307" y="1176"/>
                  </a:lnTo>
                  <a:cubicBezTo>
                    <a:pt x="11756" y="886"/>
                    <a:pt x="9198" y="596"/>
                    <a:pt x="6646" y="306"/>
                  </a:cubicBezTo>
                  <a:cubicBezTo>
                    <a:pt x="6185" y="229"/>
                    <a:pt x="5723" y="161"/>
                    <a:pt x="5252" y="161"/>
                  </a:cubicBezTo>
                  <a:cubicBezTo>
                    <a:pt x="5235" y="161"/>
                    <a:pt x="5218" y="161"/>
                    <a:pt x="5201" y="161"/>
                  </a:cubicBezTo>
                  <a:cubicBezTo>
                    <a:pt x="4707" y="107"/>
                    <a:pt x="4207" y="59"/>
                    <a:pt x="37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8"/>
            <p:cNvSpPr/>
            <p:nvPr/>
          </p:nvSpPr>
          <p:spPr>
            <a:xfrm>
              <a:off x="5311075" y="2027375"/>
              <a:ext cx="576600" cy="641200"/>
            </a:xfrm>
            <a:custGeom>
              <a:rect b="b" l="l" r="r" t="t"/>
              <a:pathLst>
                <a:path extrusionOk="0" h="25648" w="23064">
                  <a:moveTo>
                    <a:pt x="21135" y="1"/>
                  </a:moveTo>
                  <a:cubicBezTo>
                    <a:pt x="20964" y="1"/>
                    <a:pt x="20786" y="55"/>
                    <a:pt x="20597" y="162"/>
                  </a:cubicBezTo>
                  <a:cubicBezTo>
                    <a:pt x="20227" y="372"/>
                    <a:pt x="19835" y="549"/>
                    <a:pt x="19422" y="737"/>
                  </a:cubicBezTo>
                  <a:cubicBezTo>
                    <a:pt x="18288" y="1252"/>
                    <a:pt x="17111" y="1784"/>
                    <a:pt x="16343" y="3009"/>
                  </a:cubicBezTo>
                  <a:cubicBezTo>
                    <a:pt x="15886" y="3734"/>
                    <a:pt x="15118" y="3858"/>
                    <a:pt x="14232" y="4003"/>
                  </a:cubicBezTo>
                  <a:cubicBezTo>
                    <a:pt x="13442" y="4126"/>
                    <a:pt x="12566" y="4266"/>
                    <a:pt x="11874" y="4890"/>
                  </a:cubicBezTo>
                  <a:cubicBezTo>
                    <a:pt x="11524" y="4734"/>
                    <a:pt x="11165" y="4652"/>
                    <a:pt x="10815" y="4578"/>
                  </a:cubicBezTo>
                  <a:cubicBezTo>
                    <a:pt x="10407" y="4491"/>
                    <a:pt x="10020" y="4406"/>
                    <a:pt x="9687" y="4196"/>
                  </a:cubicBezTo>
                  <a:cubicBezTo>
                    <a:pt x="9182" y="3869"/>
                    <a:pt x="8505" y="3498"/>
                    <a:pt x="7721" y="3498"/>
                  </a:cubicBezTo>
                  <a:cubicBezTo>
                    <a:pt x="7646" y="3498"/>
                    <a:pt x="7565" y="3504"/>
                    <a:pt x="7485" y="3509"/>
                  </a:cubicBezTo>
                  <a:cubicBezTo>
                    <a:pt x="7485" y="3509"/>
                    <a:pt x="3761" y="4416"/>
                    <a:pt x="2311" y="4545"/>
                  </a:cubicBezTo>
                  <a:cubicBezTo>
                    <a:pt x="1570" y="4610"/>
                    <a:pt x="1113" y="4647"/>
                    <a:pt x="838" y="4781"/>
                  </a:cubicBezTo>
                  <a:cubicBezTo>
                    <a:pt x="597" y="4761"/>
                    <a:pt x="361" y="4749"/>
                    <a:pt x="114" y="4739"/>
                  </a:cubicBezTo>
                  <a:cubicBezTo>
                    <a:pt x="76" y="4798"/>
                    <a:pt x="49" y="4868"/>
                    <a:pt x="22" y="4943"/>
                  </a:cubicBezTo>
                  <a:cubicBezTo>
                    <a:pt x="49" y="5577"/>
                    <a:pt x="0" y="6222"/>
                    <a:pt x="280" y="6893"/>
                  </a:cubicBezTo>
                  <a:cubicBezTo>
                    <a:pt x="307" y="6861"/>
                    <a:pt x="329" y="6834"/>
                    <a:pt x="355" y="6812"/>
                  </a:cubicBezTo>
                  <a:cubicBezTo>
                    <a:pt x="463" y="7580"/>
                    <a:pt x="587" y="8349"/>
                    <a:pt x="640" y="9123"/>
                  </a:cubicBezTo>
                  <a:cubicBezTo>
                    <a:pt x="684" y="9692"/>
                    <a:pt x="726" y="10261"/>
                    <a:pt x="774" y="10826"/>
                  </a:cubicBezTo>
                  <a:cubicBezTo>
                    <a:pt x="710" y="10836"/>
                    <a:pt x="640" y="10841"/>
                    <a:pt x="575" y="10853"/>
                  </a:cubicBezTo>
                  <a:cubicBezTo>
                    <a:pt x="796" y="12797"/>
                    <a:pt x="1016" y="14741"/>
                    <a:pt x="1237" y="16692"/>
                  </a:cubicBezTo>
                  <a:cubicBezTo>
                    <a:pt x="1237" y="17218"/>
                    <a:pt x="1225" y="17746"/>
                    <a:pt x="1220" y="18272"/>
                  </a:cubicBezTo>
                  <a:cubicBezTo>
                    <a:pt x="1199" y="19598"/>
                    <a:pt x="1398" y="20791"/>
                    <a:pt x="1790" y="22021"/>
                  </a:cubicBezTo>
                  <a:cubicBezTo>
                    <a:pt x="1812" y="22194"/>
                    <a:pt x="1827" y="22360"/>
                    <a:pt x="1849" y="22526"/>
                  </a:cubicBezTo>
                  <a:cubicBezTo>
                    <a:pt x="1902" y="22580"/>
                    <a:pt x="1892" y="22854"/>
                    <a:pt x="1892" y="22854"/>
                  </a:cubicBezTo>
                  <a:cubicBezTo>
                    <a:pt x="2005" y="22715"/>
                    <a:pt x="2268" y="22413"/>
                    <a:pt x="2429" y="22306"/>
                  </a:cubicBezTo>
                  <a:cubicBezTo>
                    <a:pt x="2632" y="22436"/>
                    <a:pt x="2874" y="22504"/>
                    <a:pt x="3166" y="22504"/>
                  </a:cubicBezTo>
                  <a:cubicBezTo>
                    <a:pt x="3246" y="22504"/>
                    <a:pt x="3330" y="22499"/>
                    <a:pt x="3417" y="22489"/>
                  </a:cubicBezTo>
                  <a:cubicBezTo>
                    <a:pt x="3520" y="22462"/>
                    <a:pt x="3627" y="22445"/>
                    <a:pt x="3746" y="22430"/>
                  </a:cubicBezTo>
                  <a:cubicBezTo>
                    <a:pt x="3767" y="22360"/>
                    <a:pt x="3778" y="22258"/>
                    <a:pt x="3821" y="22247"/>
                  </a:cubicBezTo>
                  <a:cubicBezTo>
                    <a:pt x="3844" y="22239"/>
                    <a:pt x="3865" y="22236"/>
                    <a:pt x="3885" y="22236"/>
                  </a:cubicBezTo>
                  <a:cubicBezTo>
                    <a:pt x="3979" y="22236"/>
                    <a:pt x="4021" y="22317"/>
                    <a:pt x="4030" y="22424"/>
                  </a:cubicBezTo>
                  <a:cubicBezTo>
                    <a:pt x="4197" y="22435"/>
                    <a:pt x="4314" y="22494"/>
                    <a:pt x="4299" y="22687"/>
                  </a:cubicBezTo>
                  <a:cubicBezTo>
                    <a:pt x="4317" y="22687"/>
                    <a:pt x="4334" y="22686"/>
                    <a:pt x="4351" y="22686"/>
                  </a:cubicBezTo>
                  <a:cubicBezTo>
                    <a:pt x="4512" y="22686"/>
                    <a:pt x="4621" y="22736"/>
                    <a:pt x="4572" y="22945"/>
                  </a:cubicBezTo>
                  <a:cubicBezTo>
                    <a:pt x="4635" y="22919"/>
                    <a:pt x="4690" y="22908"/>
                    <a:pt x="4740" y="22908"/>
                  </a:cubicBezTo>
                  <a:cubicBezTo>
                    <a:pt x="4917" y="22908"/>
                    <a:pt x="5019" y="23056"/>
                    <a:pt x="5100" y="23241"/>
                  </a:cubicBezTo>
                  <a:lnTo>
                    <a:pt x="5078" y="23219"/>
                  </a:lnTo>
                  <a:lnTo>
                    <a:pt x="5078" y="23219"/>
                  </a:lnTo>
                  <a:cubicBezTo>
                    <a:pt x="5502" y="24347"/>
                    <a:pt x="6727" y="24111"/>
                    <a:pt x="7500" y="24649"/>
                  </a:cubicBezTo>
                  <a:cubicBezTo>
                    <a:pt x="8000" y="24991"/>
                    <a:pt x="8505" y="25121"/>
                    <a:pt x="9002" y="25121"/>
                  </a:cubicBezTo>
                  <a:cubicBezTo>
                    <a:pt x="9835" y="25121"/>
                    <a:pt x="10642" y="24755"/>
                    <a:pt x="11353" y="24411"/>
                  </a:cubicBezTo>
                  <a:cubicBezTo>
                    <a:pt x="11735" y="24226"/>
                    <a:pt x="12008" y="24110"/>
                    <a:pt x="12248" y="24110"/>
                  </a:cubicBezTo>
                  <a:cubicBezTo>
                    <a:pt x="12510" y="24110"/>
                    <a:pt x="12734" y="24248"/>
                    <a:pt x="13023" y="24584"/>
                  </a:cubicBezTo>
                  <a:cubicBezTo>
                    <a:pt x="13114" y="24691"/>
                    <a:pt x="13216" y="24788"/>
                    <a:pt x="13324" y="24879"/>
                  </a:cubicBezTo>
                  <a:cubicBezTo>
                    <a:pt x="13647" y="25159"/>
                    <a:pt x="14022" y="25385"/>
                    <a:pt x="14361" y="25648"/>
                  </a:cubicBezTo>
                  <a:cubicBezTo>
                    <a:pt x="14463" y="25636"/>
                    <a:pt x="14559" y="25599"/>
                    <a:pt x="14656" y="25556"/>
                  </a:cubicBezTo>
                  <a:cubicBezTo>
                    <a:pt x="14869" y="25460"/>
                    <a:pt x="15076" y="25329"/>
                    <a:pt x="15313" y="25329"/>
                  </a:cubicBezTo>
                  <a:cubicBezTo>
                    <a:pt x="15368" y="25329"/>
                    <a:pt x="15425" y="25336"/>
                    <a:pt x="15484" y="25353"/>
                  </a:cubicBezTo>
                  <a:cubicBezTo>
                    <a:pt x="15414" y="24917"/>
                    <a:pt x="15623" y="24676"/>
                    <a:pt x="16032" y="24562"/>
                  </a:cubicBezTo>
                  <a:cubicBezTo>
                    <a:pt x="16317" y="23654"/>
                    <a:pt x="15844" y="22682"/>
                    <a:pt x="16310" y="21780"/>
                  </a:cubicBezTo>
                  <a:cubicBezTo>
                    <a:pt x="16489" y="21441"/>
                    <a:pt x="16626" y="21103"/>
                    <a:pt x="16893" y="21103"/>
                  </a:cubicBezTo>
                  <a:cubicBezTo>
                    <a:pt x="17017" y="21103"/>
                    <a:pt x="17169" y="21175"/>
                    <a:pt x="17366" y="21353"/>
                  </a:cubicBezTo>
                  <a:lnTo>
                    <a:pt x="17366" y="21353"/>
                  </a:lnTo>
                  <a:cubicBezTo>
                    <a:pt x="17363" y="21352"/>
                    <a:pt x="17361" y="21350"/>
                    <a:pt x="17359" y="21349"/>
                  </a:cubicBezTo>
                  <a:lnTo>
                    <a:pt x="17359" y="21349"/>
                  </a:lnTo>
                  <a:lnTo>
                    <a:pt x="17386" y="21371"/>
                  </a:lnTo>
                  <a:cubicBezTo>
                    <a:pt x="17379" y="21365"/>
                    <a:pt x="17372" y="21359"/>
                    <a:pt x="17366" y="21353"/>
                  </a:cubicBezTo>
                  <a:lnTo>
                    <a:pt x="17366" y="21353"/>
                  </a:lnTo>
                  <a:cubicBezTo>
                    <a:pt x="17532" y="21439"/>
                    <a:pt x="17688" y="21498"/>
                    <a:pt x="17806" y="21498"/>
                  </a:cubicBezTo>
                  <a:cubicBezTo>
                    <a:pt x="17987" y="21498"/>
                    <a:pt x="18078" y="21360"/>
                    <a:pt x="17981" y="20969"/>
                  </a:cubicBezTo>
                  <a:cubicBezTo>
                    <a:pt x="17837" y="20362"/>
                    <a:pt x="18003" y="19905"/>
                    <a:pt x="18427" y="19502"/>
                  </a:cubicBezTo>
                  <a:cubicBezTo>
                    <a:pt x="18433" y="19077"/>
                    <a:pt x="18599" y="18755"/>
                    <a:pt x="18997" y="18572"/>
                  </a:cubicBezTo>
                  <a:lnTo>
                    <a:pt x="19035" y="18508"/>
                  </a:lnTo>
                  <a:cubicBezTo>
                    <a:pt x="19169" y="18428"/>
                    <a:pt x="19298" y="18346"/>
                    <a:pt x="19432" y="18266"/>
                  </a:cubicBezTo>
                  <a:cubicBezTo>
                    <a:pt x="20726" y="18036"/>
                    <a:pt x="22221" y="16434"/>
                    <a:pt x="22377" y="15140"/>
                  </a:cubicBezTo>
                  <a:cubicBezTo>
                    <a:pt x="22397" y="14973"/>
                    <a:pt x="22419" y="14801"/>
                    <a:pt x="22446" y="14629"/>
                  </a:cubicBezTo>
                  <a:cubicBezTo>
                    <a:pt x="22521" y="14113"/>
                    <a:pt x="22618" y="13603"/>
                    <a:pt x="22699" y="13092"/>
                  </a:cubicBezTo>
                  <a:cubicBezTo>
                    <a:pt x="22280" y="12529"/>
                    <a:pt x="22816" y="11621"/>
                    <a:pt x="22172" y="11078"/>
                  </a:cubicBezTo>
                  <a:cubicBezTo>
                    <a:pt x="22156" y="10680"/>
                    <a:pt x="22139" y="10347"/>
                    <a:pt x="22145" y="10068"/>
                  </a:cubicBezTo>
                  <a:cubicBezTo>
                    <a:pt x="22199" y="9982"/>
                    <a:pt x="22248" y="9901"/>
                    <a:pt x="22268" y="9821"/>
                  </a:cubicBezTo>
                  <a:cubicBezTo>
                    <a:pt x="22355" y="9504"/>
                    <a:pt x="22409" y="9192"/>
                    <a:pt x="22435" y="8881"/>
                  </a:cubicBezTo>
                  <a:cubicBezTo>
                    <a:pt x="22446" y="8870"/>
                    <a:pt x="22446" y="8865"/>
                    <a:pt x="22451" y="8859"/>
                  </a:cubicBezTo>
                  <a:cubicBezTo>
                    <a:pt x="22451" y="8843"/>
                    <a:pt x="22972" y="8741"/>
                    <a:pt x="22972" y="8725"/>
                  </a:cubicBezTo>
                  <a:cubicBezTo>
                    <a:pt x="23064" y="7570"/>
                    <a:pt x="22295" y="6528"/>
                    <a:pt x="22139" y="5400"/>
                  </a:cubicBezTo>
                  <a:cubicBezTo>
                    <a:pt x="22027" y="4771"/>
                    <a:pt x="21973" y="4132"/>
                    <a:pt x="21887" y="3498"/>
                  </a:cubicBezTo>
                  <a:cubicBezTo>
                    <a:pt x="21849" y="3202"/>
                    <a:pt x="21802" y="2907"/>
                    <a:pt x="21747" y="2611"/>
                  </a:cubicBezTo>
                  <a:cubicBezTo>
                    <a:pt x="21693" y="2423"/>
                    <a:pt x="21673" y="2241"/>
                    <a:pt x="21651" y="2069"/>
                  </a:cubicBezTo>
                  <a:cubicBezTo>
                    <a:pt x="21597" y="1746"/>
                    <a:pt x="21544" y="1424"/>
                    <a:pt x="21500" y="1102"/>
                  </a:cubicBezTo>
                  <a:cubicBezTo>
                    <a:pt x="21425" y="876"/>
                    <a:pt x="21383" y="598"/>
                    <a:pt x="21194" y="543"/>
                  </a:cubicBezTo>
                  <a:cubicBezTo>
                    <a:pt x="21178" y="355"/>
                    <a:pt x="21194" y="178"/>
                    <a:pt x="21232" y="17"/>
                  </a:cubicBezTo>
                  <a:cubicBezTo>
                    <a:pt x="21200" y="11"/>
                    <a:pt x="21167" y="1"/>
                    <a:pt x="2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8"/>
            <p:cNvSpPr/>
            <p:nvPr/>
          </p:nvSpPr>
          <p:spPr>
            <a:xfrm>
              <a:off x="5929025" y="1330075"/>
              <a:ext cx="820225" cy="710775"/>
            </a:xfrm>
            <a:custGeom>
              <a:rect b="b" l="l" r="r" t="t"/>
              <a:pathLst>
                <a:path extrusionOk="0" h="28431" w="32809">
                  <a:moveTo>
                    <a:pt x="27044" y="1"/>
                  </a:moveTo>
                  <a:cubicBezTo>
                    <a:pt x="26840" y="1"/>
                    <a:pt x="26642" y="53"/>
                    <a:pt x="26448" y="102"/>
                  </a:cubicBezTo>
                  <a:cubicBezTo>
                    <a:pt x="26394" y="118"/>
                    <a:pt x="26340" y="135"/>
                    <a:pt x="26287" y="145"/>
                  </a:cubicBezTo>
                  <a:cubicBezTo>
                    <a:pt x="25851" y="253"/>
                    <a:pt x="25417" y="382"/>
                    <a:pt x="24998" y="511"/>
                  </a:cubicBezTo>
                  <a:cubicBezTo>
                    <a:pt x="24051" y="790"/>
                    <a:pt x="23155" y="1059"/>
                    <a:pt x="22263" y="1085"/>
                  </a:cubicBezTo>
                  <a:cubicBezTo>
                    <a:pt x="19980" y="1156"/>
                    <a:pt x="18829" y="2590"/>
                    <a:pt x="17723" y="3970"/>
                  </a:cubicBezTo>
                  <a:lnTo>
                    <a:pt x="17637" y="4077"/>
                  </a:lnTo>
                  <a:cubicBezTo>
                    <a:pt x="17106" y="4739"/>
                    <a:pt x="16778" y="5507"/>
                    <a:pt x="16461" y="6249"/>
                  </a:cubicBezTo>
                  <a:cubicBezTo>
                    <a:pt x="16005" y="7328"/>
                    <a:pt x="15569" y="8349"/>
                    <a:pt x="14542" y="8939"/>
                  </a:cubicBezTo>
                  <a:cubicBezTo>
                    <a:pt x="14237" y="9111"/>
                    <a:pt x="14065" y="9460"/>
                    <a:pt x="14103" y="9820"/>
                  </a:cubicBezTo>
                  <a:cubicBezTo>
                    <a:pt x="14140" y="10137"/>
                    <a:pt x="14339" y="10385"/>
                    <a:pt x="14613" y="10471"/>
                  </a:cubicBezTo>
                  <a:cubicBezTo>
                    <a:pt x="14973" y="10578"/>
                    <a:pt x="15005" y="10702"/>
                    <a:pt x="15032" y="11282"/>
                  </a:cubicBezTo>
                  <a:cubicBezTo>
                    <a:pt x="15043" y="11588"/>
                    <a:pt x="15058" y="11937"/>
                    <a:pt x="15214" y="12265"/>
                  </a:cubicBezTo>
                  <a:cubicBezTo>
                    <a:pt x="15284" y="12416"/>
                    <a:pt x="15355" y="12631"/>
                    <a:pt x="15295" y="12792"/>
                  </a:cubicBezTo>
                  <a:cubicBezTo>
                    <a:pt x="15226" y="12958"/>
                    <a:pt x="15016" y="13076"/>
                    <a:pt x="14849" y="13147"/>
                  </a:cubicBezTo>
                  <a:cubicBezTo>
                    <a:pt x="14393" y="13334"/>
                    <a:pt x="14022" y="13662"/>
                    <a:pt x="13721" y="14139"/>
                  </a:cubicBezTo>
                  <a:cubicBezTo>
                    <a:pt x="13211" y="14945"/>
                    <a:pt x="12394" y="15150"/>
                    <a:pt x="11443" y="15381"/>
                  </a:cubicBezTo>
                  <a:cubicBezTo>
                    <a:pt x="10815" y="15537"/>
                    <a:pt x="10170" y="15698"/>
                    <a:pt x="9585" y="16053"/>
                  </a:cubicBezTo>
                  <a:cubicBezTo>
                    <a:pt x="8876" y="15714"/>
                    <a:pt x="8160" y="15547"/>
                    <a:pt x="7398" y="15547"/>
                  </a:cubicBezTo>
                  <a:cubicBezTo>
                    <a:pt x="5883" y="15547"/>
                    <a:pt x="4438" y="16251"/>
                    <a:pt x="3278" y="16815"/>
                  </a:cubicBezTo>
                  <a:cubicBezTo>
                    <a:pt x="2724" y="17089"/>
                    <a:pt x="2343" y="17595"/>
                    <a:pt x="2262" y="18168"/>
                  </a:cubicBezTo>
                  <a:cubicBezTo>
                    <a:pt x="2182" y="18728"/>
                    <a:pt x="2385" y="19271"/>
                    <a:pt x="2821" y="19663"/>
                  </a:cubicBezTo>
                  <a:cubicBezTo>
                    <a:pt x="3530" y="20302"/>
                    <a:pt x="3551" y="20903"/>
                    <a:pt x="2886" y="21741"/>
                  </a:cubicBezTo>
                  <a:cubicBezTo>
                    <a:pt x="2192" y="22611"/>
                    <a:pt x="1440" y="23397"/>
                    <a:pt x="656" y="24074"/>
                  </a:cubicBezTo>
                  <a:cubicBezTo>
                    <a:pt x="414" y="24282"/>
                    <a:pt x="161" y="24535"/>
                    <a:pt x="0" y="24847"/>
                  </a:cubicBezTo>
                  <a:cubicBezTo>
                    <a:pt x="37" y="24847"/>
                    <a:pt x="76" y="24852"/>
                    <a:pt x="108" y="24863"/>
                  </a:cubicBezTo>
                  <a:cubicBezTo>
                    <a:pt x="263" y="24900"/>
                    <a:pt x="387" y="25008"/>
                    <a:pt x="457" y="25142"/>
                  </a:cubicBezTo>
                  <a:cubicBezTo>
                    <a:pt x="312" y="25443"/>
                    <a:pt x="307" y="25765"/>
                    <a:pt x="484" y="26174"/>
                  </a:cubicBezTo>
                  <a:cubicBezTo>
                    <a:pt x="650" y="26564"/>
                    <a:pt x="890" y="26676"/>
                    <a:pt x="1149" y="26676"/>
                  </a:cubicBezTo>
                  <a:cubicBezTo>
                    <a:pt x="1425" y="26676"/>
                    <a:pt x="1723" y="26549"/>
                    <a:pt x="1978" y="26496"/>
                  </a:cubicBezTo>
                  <a:cubicBezTo>
                    <a:pt x="4755" y="25948"/>
                    <a:pt x="7510" y="25314"/>
                    <a:pt x="10294" y="24783"/>
                  </a:cubicBezTo>
                  <a:cubicBezTo>
                    <a:pt x="10554" y="24734"/>
                    <a:pt x="10869" y="24562"/>
                    <a:pt x="11175" y="24562"/>
                  </a:cubicBezTo>
                  <a:cubicBezTo>
                    <a:pt x="11242" y="24562"/>
                    <a:pt x="11308" y="24570"/>
                    <a:pt x="11373" y="24589"/>
                  </a:cubicBezTo>
                  <a:cubicBezTo>
                    <a:pt x="11792" y="24545"/>
                    <a:pt x="12206" y="24471"/>
                    <a:pt x="12615" y="24384"/>
                  </a:cubicBezTo>
                  <a:cubicBezTo>
                    <a:pt x="12615" y="24364"/>
                    <a:pt x="12608" y="24342"/>
                    <a:pt x="12608" y="24320"/>
                  </a:cubicBezTo>
                  <a:lnTo>
                    <a:pt x="21844" y="22423"/>
                  </a:lnTo>
                  <a:cubicBezTo>
                    <a:pt x="21859" y="22418"/>
                    <a:pt x="21871" y="22413"/>
                    <a:pt x="21886" y="22413"/>
                  </a:cubicBezTo>
                  <a:cubicBezTo>
                    <a:pt x="21956" y="22397"/>
                    <a:pt x="22021" y="22386"/>
                    <a:pt x="22091" y="22370"/>
                  </a:cubicBezTo>
                  <a:cubicBezTo>
                    <a:pt x="22102" y="22483"/>
                    <a:pt x="22117" y="22584"/>
                    <a:pt x="22139" y="22681"/>
                  </a:cubicBezTo>
                  <a:cubicBezTo>
                    <a:pt x="22719" y="23584"/>
                    <a:pt x="23703" y="24255"/>
                    <a:pt x="24589" y="24808"/>
                  </a:cubicBezTo>
                  <a:cubicBezTo>
                    <a:pt x="25239" y="25217"/>
                    <a:pt x="25970" y="25743"/>
                    <a:pt x="26733" y="26040"/>
                  </a:cubicBezTo>
                  <a:cubicBezTo>
                    <a:pt x="26749" y="26045"/>
                    <a:pt x="26765" y="26050"/>
                    <a:pt x="26781" y="26055"/>
                  </a:cubicBezTo>
                  <a:cubicBezTo>
                    <a:pt x="26926" y="26098"/>
                    <a:pt x="27071" y="26142"/>
                    <a:pt x="27217" y="26184"/>
                  </a:cubicBezTo>
                  <a:cubicBezTo>
                    <a:pt x="27318" y="26211"/>
                    <a:pt x="27420" y="26233"/>
                    <a:pt x="27527" y="26244"/>
                  </a:cubicBezTo>
                  <a:cubicBezTo>
                    <a:pt x="27576" y="26249"/>
                    <a:pt x="27614" y="26281"/>
                    <a:pt x="27636" y="26318"/>
                  </a:cubicBezTo>
                  <a:cubicBezTo>
                    <a:pt x="28860" y="26700"/>
                    <a:pt x="30069" y="27114"/>
                    <a:pt x="31192" y="27699"/>
                  </a:cubicBezTo>
                  <a:cubicBezTo>
                    <a:pt x="31390" y="27801"/>
                    <a:pt x="31551" y="27860"/>
                    <a:pt x="31680" y="27893"/>
                  </a:cubicBezTo>
                  <a:cubicBezTo>
                    <a:pt x="31819" y="28049"/>
                    <a:pt x="31955" y="28220"/>
                    <a:pt x="32072" y="28425"/>
                  </a:cubicBezTo>
                  <a:lnTo>
                    <a:pt x="32077" y="28430"/>
                  </a:lnTo>
                  <a:cubicBezTo>
                    <a:pt x="32518" y="28334"/>
                    <a:pt x="32701" y="27952"/>
                    <a:pt x="32808" y="27630"/>
                  </a:cubicBezTo>
                  <a:lnTo>
                    <a:pt x="32808" y="27630"/>
                  </a:lnTo>
                  <a:cubicBezTo>
                    <a:pt x="32685" y="27651"/>
                    <a:pt x="32551" y="27667"/>
                    <a:pt x="32411" y="27667"/>
                  </a:cubicBezTo>
                  <a:lnTo>
                    <a:pt x="32406" y="27667"/>
                  </a:lnTo>
                  <a:cubicBezTo>
                    <a:pt x="32347" y="27667"/>
                    <a:pt x="32293" y="27657"/>
                    <a:pt x="32238" y="27640"/>
                  </a:cubicBezTo>
                  <a:cubicBezTo>
                    <a:pt x="32298" y="27501"/>
                    <a:pt x="32347" y="27329"/>
                    <a:pt x="32406" y="27136"/>
                  </a:cubicBezTo>
                  <a:cubicBezTo>
                    <a:pt x="32347" y="27071"/>
                    <a:pt x="32238" y="26953"/>
                    <a:pt x="32245" y="26947"/>
                  </a:cubicBezTo>
                  <a:cubicBezTo>
                    <a:pt x="32545" y="26635"/>
                    <a:pt x="32690" y="26323"/>
                    <a:pt x="32739" y="26001"/>
                  </a:cubicBezTo>
                  <a:cubicBezTo>
                    <a:pt x="32761" y="25879"/>
                    <a:pt x="32766" y="25750"/>
                    <a:pt x="32761" y="25621"/>
                  </a:cubicBezTo>
                  <a:cubicBezTo>
                    <a:pt x="32739" y="25041"/>
                    <a:pt x="32496" y="24449"/>
                    <a:pt x="32389" y="23863"/>
                  </a:cubicBezTo>
                  <a:cubicBezTo>
                    <a:pt x="32250" y="23112"/>
                    <a:pt x="32035" y="21957"/>
                    <a:pt x="31879" y="21005"/>
                  </a:cubicBezTo>
                  <a:cubicBezTo>
                    <a:pt x="31896" y="20737"/>
                    <a:pt x="31928" y="20506"/>
                    <a:pt x="31992" y="20313"/>
                  </a:cubicBezTo>
                  <a:lnTo>
                    <a:pt x="31960" y="20313"/>
                  </a:lnTo>
                  <a:cubicBezTo>
                    <a:pt x="31901" y="20313"/>
                    <a:pt x="31847" y="20302"/>
                    <a:pt x="31794" y="20286"/>
                  </a:cubicBezTo>
                  <a:cubicBezTo>
                    <a:pt x="31643" y="19110"/>
                    <a:pt x="31556" y="17927"/>
                    <a:pt x="31626" y="16730"/>
                  </a:cubicBezTo>
                  <a:cubicBezTo>
                    <a:pt x="31653" y="16273"/>
                    <a:pt x="31658" y="15815"/>
                    <a:pt x="31594" y="15371"/>
                  </a:cubicBezTo>
                  <a:cubicBezTo>
                    <a:pt x="31600" y="15354"/>
                    <a:pt x="31611" y="15338"/>
                    <a:pt x="31621" y="15327"/>
                  </a:cubicBezTo>
                  <a:cubicBezTo>
                    <a:pt x="31605" y="15322"/>
                    <a:pt x="31594" y="15311"/>
                    <a:pt x="31578" y="15306"/>
                  </a:cubicBezTo>
                  <a:cubicBezTo>
                    <a:pt x="31541" y="15048"/>
                    <a:pt x="31471" y="14801"/>
                    <a:pt x="31368" y="14553"/>
                  </a:cubicBezTo>
                  <a:cubicBezTo>
                    <a:pt x="31036" y="14365"/>
                    <a:pt x="31020" y="14070"/>
                    <a:pt x="31090" y="13742"/>
                  </a:cubicBezTo>
                  <a:cubicBezTo>
                    <a:pt x="30182" y="12738"/>
                    <a:pt x="30627" y="11421"/>
                    <a:pt x="30299" y="10283"/>
                  </a:cubicBezTo>
                  <a:cubicBezTo>
                    <a:pt x="30036" y="10191"/>
                    <a:pt x="30026" y="9971"/>
                    <a:pt x="30026" y="9745"/>
                  </a:cubicBezTo>
                  <a:cubicBezTo>
                    <a:pt x="30023" y="9745"/>
                    <a:pt x="30019" y="9745"/>
                    <a:pt x="30016" y="9745"/>
                  </a:cubicBezTo>
                  <a:cubicBezTo>
                    <a:pt x="29012" y="9745"/>
                    <a:pt x="29257" y="8986"/>
                    <a:pt x="29230" y="8397"/>
                  </a:cubicBezTo>
                  <a:cubicBezTo>
                    <a:pt x="28548" y="7484"/>
                    <a:pt x="28226" y="6485"/>
                    <a:pt x="28527" y="5346"/>
                  </a:cubicBezTo>
                  <a:cubicBezTo>
                    <a:pt x="28764" y="4437"/>
                    <a:pt x="28162" y="3658"/>
                    <a:pt x="28156" y="2788"/>
                  </a:cubicBezTo>
                  <a:cubicBezTo>
                    <a:pt x="27721" y="2439"/>
                    <a:pt x="27517" y="1875"/>
                    <a:pt x="27485" y="1429"/>
                  </a:cubicBezTo>
                  <a:cubicBezTo>
                    <a:pt x="27468" y="930"/>
                    <a:pt x="27527" y="564"/>
                    <a:pt x="27721" y="286"/>
                  </a:cubicBezTo>
                  <a:cubicBezTo>
                    <a:pt x="27710" y="274"/>
                    <a:pt x="27705" y="264"/>
                    <a:pt x="27694" y="253"/>
                  </a:cubicBezTo>
                  <a:cubicBezTo>
                    <a:pt x="27576" y="140"/>
                    <a:pt x="27371" y="1"/>
                    <a:pt x="27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8"/>
            <p:cNvSpPr/>
            <p:nvPr/>
          </p:nvSpPr>
          <p:spPr>
            <a:xfrm>
              <a:off x="5840500" y="1889325"/>
              <a:ext cx="769600" cy="507500"/>
            </a:xfrm>
            <a:custGeom>
              <a:rect b="b" l="l" r="r" t="t"/>
              <a:pathLst>
                <a:path extrusionOk="0" h="20300" w="30784">
                  <a:moveTo>
                    <a:pt x="25632" y="0"/>
                  </a:moveTo>
                  <a:cubicBezTo>
                    <a:pt x="25562" y="16"/>
                    <a:pt x="25497" y="27"/>
                    <a:pt x="25427" y="43"/>
                  </a:cubicBezTo>
                  <a:cubicBezTo>
                    <a:pt x="25412" y="43"/>
                    <a:pt x="25400" y="48"/>
                    <a:pt x="25385" y="53"/>
                  </a:cubicBezTo>
                  <a:lnTo>
                    <a:pt x="16149" y="1950"/>
                  </a:lnTo>
                  <a:cubicBezTo>
                    <a:pt x="16149" y="1972"/>
                    <a:pt x="16156" y="1994"/>
                    <a:pt x="16156" y="2014"/>
                  </a:cubicBezTo>
                  <a:cubicBezTo>
                    <a:pt x="15747" y="2101"/>
                    <a:pt x="15333" y="2175"/>
                    <a:pt x="14914" y="2219"/>
                  </a:cubicBezTo>
                  <a:cubicBezTo>
                    <a:pt x="14849" y="2200"/>
                    <a:pt x="14783" y="2192"/>
                    <a:pt x="14716" y="2192"/>
                  </a:cubicBezTo>
                  <a:cubicBezTo>
                    <a:pt x="14410" y="2192"/>
                    <a:pt x="14095" y="2364"/>
                    <a:pt x="13835" y="2413"/>
                  </a:cubicBezTo>
                  <a:cubicBezTo>
                    <a:pt x="11051" y="2944"/>
                    <a:pt x="8296" y="3578"/>
                    <a:pt x="5519" y="4126"/>
                  </a:cubicBezTo>
                  <a:cubicBezTo>
                    <a:pt x="5264" y="4179"/>
                    <a:pt x="4966" y="4306"/>
                    <a:pt x="4690" y="4306"/>
                  </a:cubicBezTo>
                  <a:cubicBezTo>
                    <a:pt x="4431" y="4306"/>
                    <a:pt x="4191" y="4194"/>
                    <a:pt x="4025" y="3804"/>
                  </a:cubicBezTo>
                  <a:cubicBezTo>
                    <a:pt x="3848" y="3395"/>
                    <a:pt x="3853" y="3073"/>
                    <a:pt x="3998" y="2772"/>
                  </a:cubicBezTo>
                  <a:cubicBezTo>
                    <a:pt x="3928" y="2638"/>
                    <a:pt x="3804" y="2530"/>
                    <a:pt x="3649" y="2493"/>
                  </a:cubicBezTo>
                  <a:cubicBezTo>
                    <a:pt x="3617" y="2482"/>
                    <a:pt x="3578" y="2477"/>
                    <a:pt x="3541" y="2477"/>
                  </a:cubicBezTo>
                  <a:lnTo>
                    <a:pt x="3526" y="2477"/>
                  </a:lnTo>
                  <a:cubicBezTo>
                    <a:pt x="3337" y="2477"/>
                    <a:pt x="3166" y="2574"/>
                    <a:pt x="3063" y="2735"/>
                  </a:cubicBezTo>
                  <a:cubicBezTo>
                    <a:pt x="2779" y="3212"/>
                    <a:pt x="2403" y="3385"/>
                    <a:pt x="1999" y="3573"/>
                  </a:cubicBezTo>
                  <a:cubicBezTo>
                    <a:pt x="1699" y="3707"/>
                    <a:pt x="1381" y="3852"/>
                    <a:pt x="1124" y="4115"/>
                  </a:cubicBezTo>
                  <a:cubicBezTo>
                    <a:pt x="1059" y="4186"/>
                    <a:pt x="984" y="4250"/>
                    <a:pt x="915" y="4320"/>
                  </a:cubicBezTo>
                  <a:cubicBezTo>
                    <a:pt x="603" y="4605"/>
                    <a:pt x="194" y="4985"/>
                    <a:pt x="55" y="5539"/>
                  </a:cubicBezTo>
                  <a:cubicBezTo>
                    <a:pt x="17" y="5700"/>
                    <a:pt x="1" y="5877"/>
                    <a:pt x="17" y="6065"/>
                  </a:cubicBezTo>
                  <a:cubicBezTo>
                    <a:pt x="206" y="6120"/>
                    <a:pt x="248" y="6398"/>
                    <a:pt x="323" y="6624"/>
                  </a:cubicBezTo>
                  <a:cubicBezTo>
                    <a:pt x="367" y="6946"/>
                    <a:pt x="420" y="7268"/>
                    <a:pt x="474" y="7591"/>
                  </a:cubicBezTo>
                  <a:cubicBezTo>
                    <a:pt x="496" y="7763"/>
                    <a:pt x="516" y="7945"/>
                    <a:pt x="570" y="8133"/>
                  </a:cubicBezTo>
                  <a:cubicBezTo>
                    <a:pt x="625" y="8429"/>
                    <a:pt x="672" y="8724"/>
                    <a:pt x="710" y="9020"/>
                  </a:cubicBezTo>
                  <a:cubicBezTo>
                    <a:pt x="796" y="9654"/>
                    <a:pt x="850" y="10293"/>
                    <a:pt x="962" y="10922"/>
                  </a:cubicBezTo>
                  <a:cubicBezTo>
                    <a:pt x="1118" y="12050"/>
                    <a:pt x="1527" y="14225"/>
                    <a:pt x="1656" y="14225"/>
                  </a:cubicBezTo>
                  <a:cubicBezTo>
                    <a:pt x="1704" y="14225"/>
                    <a:pt x="1748" y="14231"/>
                    <a:pt x="1795" y="14247"/>
                  </a:cubicBezTo>
                  <a:cubicBezTo>
                    <a:pt x="2080" y="15956"/>
                    <a:pt x="2381" y="17669"/>
                    <a:pt x="2660" y="19378"/>
                  </a:cubicBezTo>
                  <a:cubicBezTo>
                    <a:pt x="2759" y="19983"/>
                    <a:pt x="2978" y="20300"/>
                    <a:pt x="3516" y="20300"/>
                  </a:cubicBezTo>
                  <a:cubicBezTo>
                    <a:pt x="3628" y="20300"/>
                    <a:pt x="3754" y="20286"/>
                    <a:pt x="3896" y="20258"/>
                  </a:cubicBezTo>
                  <a:cubicBezTo>
                    <a:pt x="5212" y="20000"/>
                    <a:pt x="6539" y="19807"/>
                    <a:pt x="7860" y="19614"/>
                  </a:cubicBezTo>
                  <a:cubicBezTo>
                    <a:pt x="7898" y="19630"/>
                    <a:pt x="7930" y="19641"/>
                    <a:pt x="7969" y="19657"/>
                  </a:cubicBezTo>
                  <a:cubicBezTo>
                    <a:pt x="8033" y="19690"/>
                    <a:pt x="8091" y="19727"/>
                    <a:pt x="8150" y="19770"/>
                  </a:cubicBezTo>
                  <a:cubicBezTo>
                    <a:pt x="8183" y="19695"/>
                    <a:pt x="8215" y="19625"/>
                    <a:pt x="8252" y="19554"/>
                  </a:cubicBezTo>
                  <a:cubicBezTo>
                    <a:pt x="8505" y="19517"/>
                    <a:pt x="8758" y="19479"/>
                    <a:pt x="9005" y="19442"/>
                  </a:cubicBezTo>
                  <a:cubicBezTo>
                    <a:pt x="10999" y="19259"/>
                    <a:pt x="12943" y="18852"/>
                    <a:pt x="14887" y="18421"/>
                  </a:cubicBezTo>
                  <a:cubicBezTo>
                    <a:pt x="15274" y="18336"/>
                    <a:pt x="15661" y="18249"/>
                    <a:pt x="16053" y="18163"/>
                  </a:cubicBezTo>
                  <a:cubicBezTo>
                    <a:pt x="16826" y="17992"/>
                    <a:pt x="17606" y="17830"/>
                    <a:pt x="18390" y="17680"/>
                  </a:cubicBezTo>
                  <a:cubicBezTo>
                    <a:pt x="19459" y="17476"/>
                    <a:pt x="20528" y="17240"/>
                    <a:pt x="21597" y="17014"/>
                  </a:cubicBezTo>
                  <a:cubicBezTo>
                    <a:pt x="23134" y="16460"/>
                    <a:pt x="24778" y="16536"/>
                    <a:pt x="26357" y="16229"/>
                  </a:cubicBezTo>
                  <a:cubicBezTo>
                    <a:pt x="26567" y="16192"/>
                    <a:pt x="26808" y="16234"/>
                    <a:pt x="26975" y="16117"/>
                  </a:cubicBezTo>
                  <a:cubicBezTo>
                    <a:pt x="27136" y="16187"/>
                    <a:pt x="27287" y="16288"/>
                    <a:pt x="27410" y="16450"/>
                  </a:cubicBezTo>
                  <a:cubicBezTo>
                    <a:pt x="27534" y="16321"/>
                    <a:pt x="27636" y="16138"/>
                    <a:pt x="27684" y="15869"/>
                  </a:cubicBezTo>
                  <a:cubicBezTo>
                    <a:pt x="27738" y="15552"/>
                    <a:pt x="27835" y="15428"/>
                    <a:pt x="28249" y="15408"/>
                  </a:cubicBezTo>
                  <a:cubicBezTo>
                    <a:pt x="28243" y="15343"/>
                    <a:pt x="28237" y="15284"/>
                    <a:pt x="28232" y="15220"/>
                  </a:cubicBezTo>
                  <a:cubicBezTo>
                    <a:pt x="28221" y="15096"/>
                    <a:pt x="28259" y="14972"/>
                    <a:pt x="28334" y="14870"/>
                  </a:cubicBezTo>
                  <a:cubicBezTo>
                    <a:pt x="28437" y="14870"/>
                    <a:pt x="28544" y="14870"/>
                    <a:pt x="28646" y="14875"/>
                  </a:cubicBezTo>
                  <a:cubicBezTo>
                    <a:pt x="28727" y="14811"/>
                    <a:pt x="28812" y="14746"/>
                    <a:pt x="28903" y="14687"/>
                  </a:cubicBezTo>
                  <a:cubicBezTo>
                    <a:pt x="28909" y="14682"/>
                    <a:pt x="28920" y="14677"/>
                    <a:pt x="28931" y="14672"/>
                  </a:cubicBezTo>
                  <a:cubicBezTo>
                    <a:pt x="29038" y="14602"/>
                    <a:pt x="29151" y="14532"/>
                    <a:pt x="29275" y="14461"/>
                  </a:cubicBezTo>
                  <a:cubicBezTo>
                    <a:pt x="29613" y="14274"/>
                    <a:pt x="29903" y="14032"/>
                    <a:pt x="30128" y="13764"/>
                  </a:cubicBezTo>
                  <a:cubicBezTo>
                    <a:pt x="30171" y="13469"/>
                    <a:pt x="30252" y="13231"/>
                    <a:pt x="30537" y="13075"/>
                  </a:cubicBezTo>
                  <a:cubicBezTo>
                    <a:pt x="30783" y="12426"/>
                    <a:pt x="30730" y="11684"/>
                    <a:pt x="30247" y="10992"/>
                  </a:cubicBezTo>
                  <a:cubicBezTo>
                    <a:pt x="29602" y="10067"/>
                    <a:pt x="28656" y="9170"/>
                    <a:pt x="28484" y="8005"/>
                  </a:cubicBezTo>
                  <a:cubicBezTo>
                    <a:pt x="28420" y="7580"/>
                    <a:pt x="28398" y="7129"/>
                    <a:pt x="28581" y="6725"/>
                  </a:cubicBezTo>
                  <a:cubicBezTo>
                    <a:pt x="28581" y="6725"/>
                    <a:pt x="28586" y="6725"/>
                    <a:pt x="28586" y="6720"/>
                  </a:cubicBezTo>
                  <a:cubicBezTo>
                    <a:pt x="28559" y="6710"/>
                    <a:pt x="28539" y="6700"/>
                    <a:pt x="28533" y="6678"/>
                  </a:cubicBezTo>
                  <a:cubicBezTo>
                    <a:pt x="28490" y="6500"/>
                    <a:pt x="28566" y="6388"/>
                    <a:pt x="28742" y="6345"/>
                  </a:cubicBezTo>
                  <a:lnTo>
                    <a:pt x="28742" y="6345"/>
                  </a:lnTo>
                  <a:cubicBezTo>
                    <a:pt x="28737" y="6388"/>
                    <a:pt x="28737" y="6430"/>
                    <a:pt x="28732" y="6468"/>
                  </a:cubicBezTo>
                  <a:lnTo>
                    <a:pt x="28829" y="6323"/>
                  </a:lnTo>
                  <a:cubicBezTo>
                    <a:pt x="28812" y="6323"/>
                    <a:pt x="28796" y="6323"/>
                    <a:pt x="28775" y="6318"/>
                  </a:cubicBezTo>
                  <a:cubicBezTo>
                    <a:pt x="28839" y="6162"/>
                    <a:pt x="28925" y="6055"/>
                    <a:pt x="29054" y="6033"/>
                  </a:cubicBezTo>
                  <a:cubicBezTo>
                    <a:pt x="29134" y="5926"/>
                    <a:pt x="29221" y="5813"/>
                    <a:pt x="29290" y="5700"/>
                  </a:cubicBezTo>
                  <a:cubicBezTo>
                    <a:pt x="29307" y="5163"/>
                    <a:pt x="29526" y="4652"/>
                    <a:pt x="29731" y="4191"/>
                  </a:cubicBezTo>
                  <a:cubicBezTo>
                    <a:pt x="29752" y="4137"/>
                    <a:pt x="29769" y="4089"/>
                    <a:pt x="29784" y="4040"/>
                  </a:cubicBezTo>
                  <a:cubicBezTo>
                    <a:pt x="29925" y="3879"/>
                    <a:pt x="30096" y="3750"/>
                    <a:pt x="30322" y="3685"/>
                  </a:cubicBezTo>
                  <a:cubicBezTo>
                    <a:pt x="30306" y="3680"/>
                    <a:pt x="30290" y="3675"/>
                    <a:pt x="30274" y="3670"/>
                  </a:cubicBezTo>
                  <a:cubicBezTo>
                    <a:pt x="29511" y="3373"/>
                    <a:pt x="28780" y="2847"/>
                    <a:pt x="28130" y="2438"/>
                  </a:cubicBezTo>
                  <a:cubicBezTo>
                    <a:pt x="27244" y="1885"/>
                    <a:pt x="26260" y="1214"/>
                    <a:pt x="25680" y="311"/>
                  </a:cubicBezTo>
                  <a:cubicBezTo>
                    <a:pt x="25658" y="214"/>
                    <a:pt x="25643" y="113"/>
                    <a:pt x="25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8"/>
            <p:cNvSpPr/>
            <p:nvPr/>
          </p:nvSpPr>
          <p:spPr>
            <a:xfrm>
              <a:off x="6546025" y="1897500"/>
              <a:ext cx="435050" cy="499100"/>
            </a:xfrm>
            <a:custGeom>
              <a:rect b="b" l="l" r="r" t="t"/>
              <a:pathLst>
                <a:path extrusionOk="0" h="19964" w="17402">
                  <a:moveTo>
                    <a:pt x="17401" y="1"/>
                  </a:moveTo>
                  <a:cubicBezTo>
                    <a:pt x="16074" y="1"/>
                    <a:pt x="14746" y="1328"/>
                    <a:pt x="13103" y="1607"/>
                  </a:cubicBezTo>
                  <a:cubicBezTo>
                    <a:pt x="12990" y="1667"/>
                    <a:pt x="12877" y="1736"/>
                    <a:pt x="12765" y="1801"/>
                  </a:cubicBezTo>
                  <a:cubicBezTo>
                    <a:pt x="12195" y="2123"/>
                    <a:pt x="11626" y="2461"/>
                    <a:pt x="10997" y="2719"/>
                  </a:cubicBezTo>
                  <a:cubicBezTo>
                    <a:pt x="10906" y="2783"/>
                    <a:pt x="10820" y="2848"/>
                    <a:pt x="10729" y="2917"/>
                  </a:cubicBezTo>
                  <a:cubicBezTo>
                    <a:pt x="10111" y="3407"/>
                    <a:pt x="9499" y="3998"/>
                    <a:pt x="8654" y="4449"/>
                  </a:cubicBezTo>
                  <a:cubicBezTo>
                    <a:pt x="8564" y="4486"/>
                    <a:pt x="8473" y="4519"/>
                    <a:pt x="8381" y="4551"/>
                  </a:cubicBezTo>
                  <a:cubicBezTo>
                    <a:pt x="8257" y="4610"/>
                    <a:pt x="8139" y="4670"/>
                    <a:pt x="8021" y="4729"/>
                  </a:cubicBezTo>
                  <a:cubicBezTo>
                    <a:pt x="7791" y="4846"/>
                    <a:pt x="7575" y="4970"/>
                    <a:pt x="7404" y="5077"/>
                  </a:cubicBezTo>
                  <a:cubicBezTo>
                    <a:pt x="7323" y="5024"/>
                    <a:pt x="7231" y="4975"/>
                    <a:pt x="7139" y="4938"/>
                  </a:cubicBezTo>
                  <a:cubicBezTo>
                    <a:pt x="6936" y="4776"/>
                    <a:pt x="6846" y="4704"/>
                    <a:pt x="6702" y="4704"/>
                  </a:cubicBezTo>
                  <a:cubicBezTo>
                    <a:pt x="6588" y="4704"/>
                    <a:pt x="6439" y="4750"/>
                    <a:pt x="6172" y="4831"/>
                  </a:cubicBezTo>
                  <a:cubicBezTo>
                    <a:pt x="6060" y="4777"/>
                    <a:pt x="5942" y="4722"/>
                    <a:pt x="5829" y="4670"/>
                  </a:cubicBezTo>
                  <a:cubicBezTo>
                    <a:pt x="4905" y="4256"/>
                    <a:pt x="3938" y="3928"/>
                    <a:pt x="2956" y="3621"/>
                  </a:cubicBezTo>
                  <a:cubicBezTo>
                    <a:pt x="2934" y="3584"/>
                    <a:pt x="2896" y="3552"/>
                    <a:pt x="2847" y="3547"/>
                  </a:cubicBezTo>
                  <a:cubicBezTo>
                    <a:pt x="2740" y="3536"/>
                    <a:pt x="2638" y="3514"/>
                    <a:pt x="2537" y="3487"/>
                  </a:cubicBezTo>
                  <a:cubicBezTo>
                    <a:pt x="2391" y="3445"/>
                    <a:pt x="2246" y="3401"/>
                    <a:pt x="2101" y="3358"/>
                  </a:cubicBezTo>
                  <a:cubicBezTo>
                    <a:pt x="1875" y="3423"/>
                    <a:pt x="1704" y="3552"/>
                    <a:pt x="1563" y="3713"/>
                  </a:cubicBezTo>
                  <a:cubicBezTo>
                    <a:pt x="1548" y="3762"/>
                    <a:pt x="1531" y="3810"/>
                    <a:pt x="1510" y="3864"/>
                  </a:cubicBezTo>
                  <a:cubicBezTo>
                    <a:pt x="1305" y="4325"/>
                    <a:pt x="1086" y="4836"/>
                    <a:pt x="1069" y="5373"/>
                  </a:cubicBezTo>
                  <a:cubicBezTo>
                    <a:pt x="1000" y="5486"/>
                    <a:pt x="913" y="5599"/>
                    <a:pt x="833" y="5706"/>
                  </a:cubicBezTo>
                  <a:cubicBezTo>
                    <a:pt x="704" y="5728"/>
                    <a:pt x="618" y="5835"/>
                    <a:pt x="554" y="5991"/>
                  </a:cubicBezTo>
                  <a:cubicBezTo>
                    <a:pt x="575" y="5996"/>
                    <a:pt x="591" y="5996"/>
                    <a:pt x="608" y="5996"/>
                  </a:cubicBezTo>
                  <a:lnTo>
                    <a:pt x="511" y="6141"/>
                  </a:lnTo>
                  <a:cubicBezTo>
                    <a:pt x="516" y="6103"/>
                    <a:pt x="516" y="6061"/>
                    <a:pt x="521" y="6018"/>
                  </a:cubicBezTo>
                  <a:lnTo>
                    <a:pt x="521" y="6018"/>
                  </a:lnTo>
                  <a:cubicBezTo>
                    <a:pt x="345" y="6061"/>
                    <a:pt x="269" y="6173"/>
                    <a:pt x="312" y="6351"/>
                  </a:cubicBezTo>
                  <a:cubicBezTo>
                    <a:pt x="318" y="6373"/>
                    <a:pt x="338" y="6383"/>
                    <a:pt x="365" y="6393"/>
                  </a:cubicBezTo>
                  <a:cubicBezTo>
                    <a:pt x="365" y="6398"/>
                    <a:pt x="360" y="6398"/>
                    <a:pt x="360" y="6398"/>
                  </a:cubicBezTo>
                  <a:cubicBezTo>
                    <a:pt x="177" y="6802"/>
                    <a:pt x="199" y="7253"/>
                    <a:pt x="263" y="7678"/>
                  </a:cubicBezTo>
                  <a:cubicBezTo>
                    <a:pt x="435" y="8843"/>
                    <a:pt x="1381" y="9740"/>
                    <a:pt x="2026" y="10665"/>
                  </a:cubicBezTo>
                  <a:cubicBezTo>
                    <a:pt x="2509" y="11357"/>
                    <a:pt x="2562" y="12099"/>
                    <a:pt x="2316" y="12748"/>
                  </a:cubicBezTo>
                  <a:cubicBezTo>
                    <a:pt x="2031" y="12904"/>
                    <a:pt x="1950" y="13142"/>
                    <a:pt x="1907" y="13437"/>
                  </a:cubicBezTo>
                  <a:cubicBezTo>
                    <a:pt x="1682" y="13705"/>
                    <a:pt x="1392" y="13947"/>
                    <a:pt x="1054" y="14134"/>
                  </a:cubicBezTo>
                  <a:cubicBezTo>
                    <a:pt x="930" y="14205"/>
                    <a:pt x="817" y="14275"/>
                    <a:pt x="710" y="14345"/>
                  </a:cubicBezTo>
                  <a:cubicBezTo>
                    <a:pt x="699" y="14350"/>
                    <a:pt x="688" y="14355"/>
                    <a:pt x="682" y="14360"/>
                  </a:cubicBezTo>
                  <a:cubicBezTo>
                    <a:pt x="591" y="14419"/>
                    <a:pt x="506" y="14484"/>
                    <a:pt x="425" y="14548"/>
                  </a:cubicBezTo>
                  <a:cubicBezTo>
                    <a:pt x="323" y="14543"/>
                    <a:pt x="216" y="14543"/>
                    <a:pt x="113" y="14543"/>
                  </a:cubicBezTo>
                  <a:cubicBezTo>
                    <a:pt x="38" y="14645"/>
                    <a:pt x="0" y="14769"/>
                    <a:pt x="11" y="14893"/>
                  </a:cubicBezTo>
                  <a:cubicBezTo>
                    <a:pt x="16" y="14957"/>
                    <a:pt x="22" y="15016"/>
                    <a:pt x="28" y="15081"/>
                  </a:cubicBezTo>
                  <a:cubicBezTo>
                    <a:pt x="216" y="16891"/>
                    <a:pt x="1230" y="18019"/>
                    <a:pt x="3117" y="18535"/>
                  </a:cubicBezTo>
                  <a:cubicBezTo>
                    <a:pt x="3207" y="18562"/>
                    <a:pt x="3293" y="18583"/>
                    <a:pt x="3385" y="18605"/>
                  </a:cubicBezTo>
                  <a:cubicBezTo>
                    <a:pt x="4094" y="18782"/>
                    <a:pt x="4411" y="18884"/>
                    <a:pt x="4481" y="19492"/>
                  </a:cubicBezTo>
                  <a:cubicBezTo>
                    <a:pt x="4513" y="19755"/>
                    <a:pt x="4728" y="19953"/>
                    <a:pt x="4997" y="19963"/>
                  </a:cubicBezTo>
                  <a:lnTo>
                    <a:pt x="5012" y="19963"/>
                  </a:lnTo>
                  <a:cubicBezTo>
                    <a:pt x="5270" y="19963"/>
                    <a:pt x="5490" y="19782"/>
                    <a:pt x="5539" y="19529"/>
                  </a:cubicBezTo>
                  <a:cubicBezTo>
                    <a:pt x="5738" y="18454"/>
                    <a:pt x="6318" y="17616"/>
                    <a:pt x="6941" y="16735"/>
                  </a:cubicBezTo>
                  <a:cubicBezTo>
                    <a:pt x="7161" y="16418"/>
                    <a:pt x="7387" y="16095"/>
                    <a:pt x="7597" y="15758"/>
                  </a:cubicBezTo>
                  <a:cubicBezTo>
                    <a:pt x="7972" y="15150"/>
                    <a:pt x="8203" y="14511"/>
                    <a:pt x="8279" y="13866"/>
                  </a:cubicBezTo>
                  <a:cubicBezTo>
                    <a:pt x="8295" y="13759"/>
                    <a:pt x="8300" y="13651"/>
                    <a:pt x="8306" y="13544"/>
                  </a:cubicBezTo>
                  <a:cubicBezTo>
                    <a:pt x="8768" y="11954"/>
                    <a:pt x="9434" y="10627"/>
                    <a:pt x="10137" y="9343"/>
                  </a:cubicBezTo>
                  <a:cubicBezTo>
                    <a:pt x="10213" y="9225"/>
                    <a:pt x="10293" y="9106"/>
                    <a:pt x="10374" y="8989"/>
                  </a:cubicBezTo>
                  <a:cubicBezTo>
                    <a:pt x="11014" y="8064"/>
                    <a:pt x="11717" y="7157"/>
                    <a:pt x="12351" y="6173"/>
                  </a:cubicBezTo>
                  <a:cubicBezTo>
                    <a:pt x="12448" y="6076"/>
                    <a:pt x="12544" y="5979"/>
                    <a:pt x="12641" y="5889"/>
                  </a:cubicBezTo>
                  <a:cubicBezTo>
                    <a:pt x="13302" y="5228"/>
                    <a:pt x="13952" y="4578"/>
                    <a:pt x="14516" y="3928"/>
                  </a:cubicBezTo>
                  <a:cubicBezTo>
                    <a:pt x="14612" y="3852"/>
                    <a:pt x="14709" y="3782"/>
                    <a:pt x="14811" y="3718"/>
                  </a:cubicBezTo>
                  <a:cubicBezTo>
                    <a:pt x="16074" y="3321"/>
                    <a:pt x="17401" y="1994"/>
                    <a:pt x="174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8"/>
            <p:cNvSpPr/>
            <p:nvPr/>
          </p:nvSpPr>
          <p:spPr>
            <a:xfrm>
              <a:off x="2921275" y="951475"/>
              <a:ext cx="891150" cy="556300"/>
            </a:xfrm>
            <a:custGeom>
              <a:rect b="b" l="l" r="r" t="t"/>
              <a:pathLst>
                <a:path extrusionOk="0" h="22252" w="35646">
                  <a:moveTo>
                    <a:pt x="1434" y="0"/>
                  </a:moveTo>
                  <a:cubicBezTo>
                    <a:pt x="1526" y="151"/>
                    <a:pt x="1536" y="370"/>
                    <a:pt x="1504" y="693"/>
                  </a:cubicBezTo>
                  <a:cubicBezTo>
                    <a:pt x="1235" y="3213"/>
                    <a:pt x="1069" y="5738"/>
                    <a:pt x="881" y="8262"/>
                  </a:cubicBezTo>
                  <a:cubicBezTo>
                    <a:pt x="859" y="8547"/>
                    <a:pt x="715" y="8891"/>
                    <a:pt x="1069" y="9105"/>
                  </a:cubicBezTo>
                  <a:lnTo>
                    <a:pt x="1069" y="10503"/>
                  </a:lnTo>
                  <a:cubicBezTo>
                    <a:pt x="317" y="12291"/>
                    <a:pt x="387" y="14161"/>
                    <a:pt x="537" y="16042"/>
                  </a:cubicBezTo>
                  <a:cubicBezTo>
                    <a:pt x="601" y="16305"/>
                    <a:pt x="601" y="16563"/>
                    <a:pt x="564" y="16816"/>
                  </a:cubicBezTo>
                  <a:cubicBezTo>
                    <a:pt x="564" y="16831"/>
                    <a:pt x="559" y="16848"/>
                    <a:pt x="559" y="16863"/>
                  </a:cubicBezTo>
                  <a:cubicBezTo>
                    <a:pt x="537" y="16997"/>
                    <a:pt x="511" y="17131"/>
                    <a:pt x="479" y="17260"/>
                  </a:cubicBezTo>
                  <a:cubicBezTo>
                    <a:pt x="452" y="17379"/>
                    <a:pt x="419" y="17492"/>
                    <a:pt x="392" y="17605"/>
                  </a:cubicBezTo>
                  <a:cubicBezTo>
                    <a:pt x="317" y="17917"/>
                    <a:pt x="247" y="18222"/>
                    <a:pt x="258" y="18539"/>
                  </a:cubicBezTo>
                  <a:cubicBezTo>
                    <a:pt x="189" y="19040"/>
                    <a:pt x="112" y="19533"/>
                    <a:pt x="33" y="20060"/>
                  </a:cubicBezTo>
                  <a:cubicBezTo>
                    <a:pt x="21" y="20065"/>
                    <a:pt x="11" y="20076"/>
                    <a:pt x="0" y="20087"/>
                  </a:cubicBezTo>
                  <a:cubicBezTo>
                    <a:pt x="16" y="20114"/>
                    <a:pt x="27" y="20141"/>
                    <a:pt x="43" y="20168"/>
                  </a:cubicBezTo>
                  <a:cubicBezTo>
                    <a:pt x="134" y="20312"/>
                    <a:pt x="253" y="20446"/>
                    <a:pt x="414" y="20560"/>
                  </a:cubicBezTo>
                  <a:cubicBezTo>
                    <a:pt x="531" y="20400"/>
                    <a:pt x="712" y="20303"/>
                    <a:pt x="1005" y="20303"/>
                  </a:cubicBezTo>
                  <a:cubicBezTo>
                    <a:pt x="1099" y="20303"/>
                    <a:pt x="1204" y="20313"/>
                    <a:pt x="1322" y="20334"/>
                  </a:cubicBezTo>
                  <a:cubicBezTo>
                    <a:pt x="1622" y="20355"/>
                    <a:pt x="1929" y="20372"/>
                    <a:pt x="2230" y="20387"/>
                  </a:cubicBezTo>
                  <a:cubicBezTo>
                    <a:pt x="2386" y="20451"/>
                    <a:pt x="2542" y="20560"/>
                    <a:pt x="2696" y="20570"/>
                  </a:cubicBezTo>
                  <a:cubicBezTo>
                    <a:pt x="6162" y="20758"/>
                    <a:pt x="9621" y="20941"/>
                    <a:pt x="13087" y="21118"/>
                  </a:cubicBezTo>
                  <a:cubicBezTo>
                    <a:pt x="20318" y="21483"/>
                    <a:pt x="27555" y="21844"/>
                    <a:pt x="34790" y="22209"/>
                  </a:cubicBezTo>
                  <a:cubicBezTo>
                    <a:pt x="34978" y="22219"/>
                    <a:pt x="35182" y="22209"/>
                    <a:pt x="35343" y="22251"/>
                  </a:cubicBezTo>
                  <a:cubicBezTo>
                    <a:pt x="35376" y="22236"/>
                    <a:pt x="35403" y="22219"/>
                    <a:pt x="35430" y="22204"/>
                  </a:cubicBezTo>
                  <a:cubicBezTo>
                    <a:pt x="35408" y="22139"/>
                    <a:pt x="35387" y="22063"/>
                    <a:pt x="35365" y="22010"/>
                  </a:cubicBezTo>
                  <a:cubicBezTo>
                    <a:pt x="35338" y="21929"/>
                    <a:pt x="35306" y="21849"/>
                    <a:pt x="35284" y="21763"/>
                  </a:cubicBezTo>
                  <a:cubicBezTo>
                    <a:pt x="35274" y="21730"/>
                    <a:pt x="35269" y="21698"/>
                    <a:pt x="35263" y="21661"/>
                  </a:cubicBezTo>
                  <a:cubicBezTo>
                    <a:pt x="35349" y="21586"/>
                    <a:pt x="35425" y="21510"/>
                    <a:pt x="35489" y="21418"/>
                  </a:cubicBezTo>
                  <a:cubicBezTo>
                    <a:pt x="35467" y="20758"/>
                    <a:pt x="35645" y="20114"/>
                    <a:pt x="35623" y="19469"/>
                  </a:cubicBezTo>
                  <a:cubicBezTo>
                    <a:pt x="35606" y="19410"/>
                    <a:pt x="35596" y="19350"/>
                    <a:pt x="35581" y="19291"/>
                  </a:cubicBezTo>
                  <a:cubicBezTo>
                    <a:pt x="35413" y="18711"/>
                    <a:pt x="35085" y="18169"/>
                    <a:pt x="35016" y="17562"/>
                  </a:cubicBezTo>
                  <a:cubicBezTo>
                    <a:pt x="34833" y="17089"/>
                    <a:pt x="34678" y="16605"/>
                    <a:pt x="34592" y="16079"/>
                  </a:cubicBezTo>
                  <a:cubicBezTo>
                    <a:pt x="34302" y="14317"/>
                    <a:pt x="34478" y="12517"/>
                    <a:pt x="34188" y="10749"/>
                  </a:cubicBezTo>
                  <a:cubicBezTo>
                    <a:pt x="34156" y="10573"/>
                    <a:pt x="34113" y="10406"/>
                    <a:pt x="34059" y="10245"/>
                  </a:cubicBezTo>
                  <a:cubicBezTo>
                    <a:pt x="34054" y="10213"/>
                    <a:pt x="34049" y="10186"/>
                    <a:pt x="34044" y="10159"/>
                  </a:cubicBezTo>
                  <a:lnTo>
                    <a:pt x="33995" y="9960"/>
                  </a:lnTo>
                  <a:cubicBezTo>
                    <a:pt x="33937" y="9708"/>
                    <a:pt x="33888" y="9653"/>
                    <a:pt x="33883" y="9648"/>
                  </a:cubicBezTo>
                  <a:cubicBezTo>
                    <a:pt x="33866" y="9648"/>
                    <a:pt x="33850" y="9643"/>
                    <a:pt x="33828" y="9638"/>
                  </a:cubicBezTo>
                  <a:cubicBezTo>
                    <a:pt x="33732" y="9407"/>
                    <a:pt x="33625" y="9170"/>
                    <a:pt x="33523" y="8929"/>
                  </a:cubicBezTo>
                  <a:cubicBezTo>
                    <a:pt x="33404" y="8735"/>
                    <a:pt x="33340" y="8520"/>
                    <a:pt x="33308" y="8289"/>
                  </a:cubicBezTo>
                  <a:cubicBezTo>
                    <a:pt x="33099" y="7538"/>
                    <a:pt x="32873" y="6801"/>
                    <a:pt x="32846" y="6011"/>
                  </a:cubicBezTo>
                  <a:cubicBezTo>
                    <a:pt x="32787" y="4330"/>
                    <a:pt x="33292" y="2772"/>
                    <a:pt x="33496" y="1139"/>
                  </a:cubicBezTo>
                  <a:lnTo>
                    <a:pt x="33248" y="1139"/>
                  </a:lnTo>
                  <a:cubicBezTo>
                    <a:pt x="33253" y="1118"/>
                    <a:pt x="33260" y="1091"/>
                    <a:pt x="33260" y="1069"/>
                  </a:cubicBezTo>
                  <a:cubicBezTo>
                    <a:pt x="33286" y="854"/>
                    <a:pt x="33442" y="687"/>
                    <a:pt x="33635" y="628"/>
                  </a:cubicBezTo>
                  <a:cubicBezTo>
                    <a:pt x="33592" y="613"/>
                    <a:pt x="33543" y="607"/>
                    <a:pt x="33496" y="607"/>
                  </a:cubicBezTo>
                  <a:lnTo>
                    <a:pt x="33491" y="607"/>
                  </a:lnTo>
                  <a:cubicBezTo>
                    <a:pt x="33243" y="607"/>
                    <a:pt x="32990" y="613"/>
                    <a:pt x="32744" y="613"/>
                  </a:cubicBezTo>
                  <a:cubicBezTo>
                    <a:pt x="32464" y="613"/>
                    <a:pt x="32179" y="607"/>
                    <a:pt x="31900" y="602"/>
                  </a:cubicBezTo>
                  <a:cubicBezTo>
                    <a:pt x="29650" y="543"/>
                    <a:pt x="27361" y="499"/>
                    <a:pt x="25153" y="462"/>
                  </a:cubicBezTo>
                  <a:cubicBezTo>
                    <a:pt x="21091" y="392"/>
                    <a:pt x="16955" y="317"/>
                    <a:pt x="12812" y="119"/>
                  </a:cubicBezTo>
                  <a:cubicBezTo>
                    <a:pt x="11466" y="227"/>
                    <a:pt x="10107" y="269"/>
                    <a:pt x="8744" y="269"/>
                  </a:cubicBezTo>
                  <a:cubicBezTo>
                    <a:pt x="6307" y="269"/>
                    <a:pt x="3856" y="134"/>
                    <a:pt x="1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8"/>
            <p:cNvSpPr/>
            <p:nvPr/>
          </p:nvSpPr>
          <p:spPr>
            <a:xfrm>
              <a:off x="3740925" y="906475"/>
              <a:ext cx="901875" cy="1013375"/>
            </a:xfrm>
            <a:custGeom>
              <a:rect b="b" l="l" r="r" t="t"/>
              <a:pathLst>
                <a:path extrusionOk="0" h="40535" w="36075">
                  <a:moveTo>
                    <a:pt x="21173" y="23734"/>
                  </a:moveTo>
                  <a:cubicBezTo>
                    <a:pt x="21168" y="23739"/>
                    <a:pt x="21164" y="23743"/>
                    <a:pt x="21159" y="23747"/>
                  </a:cubicBezTo>
                  <a:lnTo>
                    <a:pt x="21159" y="23747"/>
                  </a:lnTo>
                  <a:cubicBezTo>
                    <a:pt x="21158" y="23750"/>
                    <a:pt x="21157" y="23753"/>
                    <a:pt x="21156" y="23756"/>
                  </a:cubicBezTo>
                  <a:lnTo>
                    <a:pt x="21173" y="23734"/>
                  </a:lnTo>
                  <a:close/>
                  <a:moveTo>
                    <a:pt x="10288" y="0"/>
                  </a:moveTo>
                  <a:cubicBezTo>
                    <a:pt x="10224" y="0"/>
                    <a:pt x="10159" y="0"/>
                    <a:pt x="10095" y="5"/>
                  </a:cubicBezTo>
                  <a:cubicBezTo>
                    <a:pt x="9713" y="49"/>
                    <a:pt x="9435" y="194"/>
                    <a:pt x="9257" y="441"/>
                  </a:cubicBezTo>
                  <a:cubicBezTo>
                    <a:pt x="8983" y="823"/>
                    <a:pt x="9090" y="1274"/>
                    <a:pt x="9160" y="1569"/>
                  </a:cubicBezTo>
                  <a:cubicBezTo>
                    <a:pt x="9170" y="1634"/>
                    <a:pt x="9187" y="1687"/>
                    <a:pt x="9192" y="1736"/>
                  </a:cubicBezTo>
                  <a:cubicBezTo>
                    <a:pt x="9246" y="2187"/>
                    <a:pt x="9165" y="2306"/>
                    <a:pt x="9150" y="2321"/>
                  </a:cubicBezTo>
                  <a:cubicBezTo>
                    <a:pt x="9128" y="2343"/>
                    <a:pt x="9031" y="2423"/>
                    <a:pt x="8622" y="2423"/>
                  </a:cubicBezTo>
                  <a:cubicBezTo>
                    <a:pt x="8558" y="2423"/>
                    <a:pt x="8488" y="2418"/>
                    <a:pt x="8413" y="2418"/>
                  </a:cubicBezTo>
                  <a:cubicBezTo>
                    <a:pt x="7913" y="2391"/>
                    <a:pt x="7372" y="2380"/>
                    <a:pt x="6710" y="2380"/>
                  </a:cubicBezTo>
                  <a:cubicBezTo>
                    <a:pt x="6323" y="2380"/>
                    <a:pt x="5942" y="2386"/>
                    <a:pt x="5555" y="2386"/>
                  </a:cubicBezTo>
                  <a:cubicBezTo>
                    <a:pt x="5173" y="2391"/>
                    <a:pt x="4793" y="2396"/>
                    <a:pt x="4411" y="2396"/>
                  </a:cubicBezTo>
                  <a:cubicBezTo>
                    <a:pt x="4142" y="2396"/>
                    <a:pt x="3869" y="2391"/>
                    <a:pt x="3600" y="2386"/>
                  </a:cubicBezTo>
                  <a:cubicBezTo>
                    <a:pt x="3353" y="2386"/>
                    <a:pt x="3110" y="2380"/>
                    <a:pt x="2864" y="2380"/>
                  </a:cubicBezTo>
                  <a:cubicBezTo>
                    <a:pt x="2381" y="2380"/>
                    <a:pt x="1892" y="2391"/>
                    <a:pt x="1402" y="2396"/>
                  </a:cubicBezTo>
                  <a:lnTo>
                    <a:pt x="995" y="2402"/>
                  </a:lnTo>
                  <a:cubicBezTo>
                    <a:pt x="946" y="2402"/>
                    <a:pt x="898" y="2413"/>
                    <a:pt x="849" y="2428"/>
                  </a:cubicBezTo>
                  <a:cubicBezTo>
                    <a:pt x="656" y="2487"/>
                    <a:pt x="500" y="2654"/>
                    <a:pt x="474" y="2869"/>
                  </a:cubicBezTo>
                  <a:cubicBezTo>
                    <a:pt x="474" y="2891"/>
                    <a:pt x="467" y="2918"/>
                    <a:pt x="462" y="2939"/>
                  </a:cubicBezTo>
                  <a:lnTo>
                    <a:pt x="710" y="2939"/>
                  </a:lnTo>
                  <a:cubicBezTo>
                    <a:pt x="506" y="4572"/>
                    <a:pt x="1" y="6130"/>
                    <a:pt x="60" y="7811"/>
                  </a:cubicBezTo>
                  <a:cubicBezTo>
                    <a:pt x="87" y="8601"/>
                    <a:pt x="313" y="9338"/>
                    <a:pt x="522" y="10089"/>
                  </a:cubicBezTo>
                  <a:cubicBezTo>
                    <a:pt x="554" y="10320"/>
                    <a:pt x="618" y="10535"/>
                    <a:pt x="737" y="10729"/>
                  </a:cubicBezTo>
                  <a:cubicBezTo>
                    <a:pt x="839" y="10970"/>
                    <a:pt x="946" y="11207"/>
                    <a:pt x="1042" y="11438"/>
                  </a:cubicBezTo>
                  <a:cubicBezTo>
                    <a:pt x="1064" y="11443"/>
                    <a:pt x="1080" y="11448"/>
                    <a:pt x="1097" y="11448"/>
                  </a:cubicBezTo>
                  <a:cubicBezTo>
                    <a:pt x="1102" y="11453"/>
                    <a:pt x="1151" y="11508"/>
                    <a:pt x="1209" y="11760"/>
                  </a:cubicBezTo>
                  <a:lnTo>
                    <a:pt x="1258" y="11959"/>
                  </a:lnTo>
                  <a:cubicBezTo>
                    <a:pt x="1263" y="11986"/>
                    <a:pt x="1268" y="12013"/>
                    <a:pt x="1273" y="12045"/>
                  </a:cubicBezTo>
                  <a:cubicBezTo>
                    <a:pt x="1327" y="12206"/>
                    <a:pt x="1370" y="12373"/>
                    <a:pt x="1402" y="12549"/>
                  </a:cubicBezTo>
                  <a:cubicBezTo>
                    <a:pt x="1692" y="14317"/>
                    <a:pt x="1516" y="16117"/>
                    <a:pt x="1806" y="17879"/>
                  </a:cubicBezTo>
                  <a:cubicBezTo>
                    <a:pt x="1892" y="18405"/>
                    <a:pt x="2047" y="18889"/>
                    <a:pt x="2230" y="19362"/>
                  </a:cubicBezTo>
                  <a:cubicBezTo>
                    <a:pt x="2299" y="19969"/>
                    <a:pt x="2627" y="20511"/>
                    <a:pt x="2795" y="21091"/>
                  </a:cubicBezTo>
                  <a:cubicBezTo>
                    <a:pt x="2810" y="21150"/>
                    <a:pt x="2820" y="21210"/>
                    <a:pt x="2837" y="21269"/>
                  </a:cubicBezTo>
                  <a:cubicBezTo>
                    <a:pt x="2859" y="21914"/>
                    <a:pt x="2681" y="22558"/>
                    <a:pt x="2703" y="23218"/>
                  </a:cubicBezTo>
                  <a:cubicBezTo>
                    <a:pt x="2639" y="23310"/>
                    <a:pt x="2563" y="23386"/>
                    <a:pt x="2477" y="23461"/>
                  </a:cubicBezTo>
                  <a:cubicBezTo>
                    <a:pt x="2483" y="23498"/>
                    <a:pt x="2488" y="23530"/>
                    <a:pt x="2498" y="23563"/>
                  </a:cubicBezTo>
                  <a:cubicBezTo>
                    <a:pt x="2520" y="23649"/>
                    <a:pt x="2552" y="23729"/>
                    <a:pt x="2579" y="23810"/>
                  </a:cubicBezTo>
                  <a:cubicBezTo>
                    <a:pt x="2601" y="23863"/>
                    <a:pt x="2622" y="23939"/>
                    <a:pt x="2644" y="24004"/>
                  </a:cubicBezTo>
                  <a:cubicBezTo>
                    <a:pt x="2654" y="24036"/>
                    <a:pt x="2659" y="24068"/>
                    <a:pt x="2666" y="24095"/>
                  </a:cubicBezTo>
                  <a:cubicBezTo>
                    <a:pt x="2815" y="24170"/>
                    <a:pt x="2896" y="24331"/>
                    <a:pt x="2827" y="24681"/>
                  </a:cubicBezTo>
                  <a:cubicBezTo>
                    <a:pt x="2031" y="25502"/>
                    <a:pt x="2009" y="26216"/>
                    <a:pt x="2359" y="26883"/>
                  </a:cubicBezTo>
                  <a:cubicBezTo>
                    <a:pt x="2569" y="27280"/>
                    <a:pt x="2912" y="27661"/>
                    <a:pt x="3299" y="28033"/>
                  </a:cubicBezTo>
                  <a:cubicBezTo>
                    <a:pt x="3606" y="28457"/>
                    <a:pt x="3557" y="28946"/>
                    <a:pt x="3557" y="29429"/>
                  </a:cubicBezTo>
                  <a:cubicBezTo>
                    <a:pt x="3551" y="31948"/>
                    <a:pt x="3450" y="34474"/>
                    <a:pt x="3589" y="36988"/>
                  </a:cubicBezTo>
                  <a:cubicBezTo>
                    <a:pt x="3648" y="38035"/>
                    <a:pt x="3504" y="39040"/>
                    <a:pt x="3331" y="40039"/>
                  </a:cubicBezTo>
                  <a:cubicBezTo>
                    <a:pt x="3353" y="40195"/>
                    <a:pt x="3385" y="40334"/>
                    <a:pt x="3433" y="40458"/>
                  </a:cubicBezTo>
                  <a:cubicBezTo>
                    <a:pt x="3589" y="40383"/>
                    <a:pt x="3755" y="40329"/>
                    <a:pt x="3943" y="40297"/>
                  </a:cubicBezTo>
                  <a:cubicBezTo>
                    <a:pt x="4042" y="40475"/>
                    <a:pt x="4223" y="40535"/>
                    <a:pt x="4553" y="40535"/>
                  </a:cubicBezTo>
                  <a:cubicBezTo>
                    <a:pt x="4781" y="40535"/>
                    <a:pt x="5079" y="40506"/>
                    <a:pt x="5470" y="40470"/>
                  </a:cubicBezTo>
                  <a:cubicBezTo>
                    <a:pt x="5631" y="40405"/>
                    <a:pt x="5792" y="40361"/>
                    <a:pt x="5947" y="40329"/>
                  </a:cubicBezTo>
                  <a:cubicBezTo>
                    <a:pt x="6222" y="40346"/>
                    <a:pt x="6490" y="40361"/>
                    <a:pt x="6759" y="40361"/>
                  </a:cubicBezTo>
                  <a:cubicBezTo>
                    <a:pt x="7092" y="40361"/>
                    <a:pt x="7377" y="40341"/>
                    <a:pt x="7645" y="40297"/>
                  </a:cubicBezTo>
                  <a:cubicBezTo>
                    <a:pt x="7784" y="40308"/>
                    <a:pt x="7925" y="40319"/>
                    <a:pt x="8069" y="40324"/>
                  </a:cubicBezTo>
                  <a:cubicBezTo>
                    <a:pt x="14887" y="40141"/>
                    <a:pt x="21699" y="39947"/>
                    <a:pt x="28517" y="39798"/>
                  </a:cubicBezTo>
                  <a:cubicBezTo>
                    <a:pt x="28833" y="39786"/>
                    <a:pt x="29026" y="39739"/>
                    <a:pt x="29134" y="39625"/>
                  </a:cubicBezTo>
                  <a:cubicBezTo>
                    <a:pt x="29268" y="39496"/>
                    <a:pt x="29279" y="39287"/>
                    <a:pt x="29214" y="38948"/>
                  </a:cubicBezTo>
                  <a:cubicBezTo>
                    <a:pt x="29134" y="38529"/>
                    <a:pt x="29177" y="38078"/>
                    <a:pt x="29167" y="37643"/>
                  </a:cubicBezTo>
                  <a:cubicBezTo>
                    <a:pt x="28989" y="37514"/>
                    <a:pt x="28720" y="37428"/>
                    <a:pt x="28882" y="37128"/>
                  </a:cubicBezTo>
                  <a:lnTo>
                    <a:pt x="28882" y="37128"/>
                  </a:lnTo>
                  <a:cubicBezTo>
                    <a:pt x="28828" y="37136"/>
                    <a:pt x="28777" y="37140"/>
                    <a:pt x="28729" y="37140"/>
                  </a:cubicBezTo>
                  <a:cubicBezTo>
                    <a:pt x="28396" y="37140"/>
                    <a:pt x="28192" y="36947"/>
                    <a:pt x="28103" y="36585"/>
                  </a:cubicBezTo>
                  <a:cubicBezTo>
                    <a:pt x="28058" y="36592"/>
                    <a:pt x="28014" y="36595"/>
                    <a:pt x="27973" y="36595"/>
                  </a:cubicBezTo>
                  <a:cubicBezTo>
                    <a:pt x="27570" y="36595"/>
                    <a:pt x="27327" y="36287"/>
                    <a:pt x="27044" y="36047"/>
                  </a:cubicBezTo>
                  <a:cubicBezTo>
                    <a:pt x="26776" y="35908"/>
                    <a:pt x="26318" y="35811"/>
                    <a:pt x="26276" y="35623"/>
                  </a:cubicBezTo>
                  <a:cubicBezTo>
                    <a:pt x="25986" y="34274"/>
                    <a:pt x="24783" y="33974"/>
                    <a:pt x="23836" y="33367"/>
                  </a:cubicBezTo>
                  <a:cubicBezTo>
                    <a:pt x="23531" y="32680"/>
                    <a:pt x="22586" y="32943"/>
                    <a:pt x="22236" y="32320"/>
                  </a:cubicBezTo>
                  <a:cubicBezTo>
                    <a:pt x="22169" y="32349"/>
                    <a:pt x="22110" y="32362"/>
                    <a:pt x="22057" y="32362"/>
                  </a:cubicBezTo>
                  <a:cubicBezTo>
                    <a:pt x="21878" y="32362"/>
                    <a:pt x="21775" y="32212"/>
                    <a:pt x="21688" y="32030"/>
                  </a:cubicBezTo>
                  <a:lnTo>
                    <a:pt x="21688" y="32030"/>
                  </a:lnTo>
                  <a:lnTo>
                    <a:pt x="21709" y="32050"/>
                  </a:lnTo>
                  <a:cubicBezTo>
                    <a:pt x="21135" y="30659"/>
                    <a:pt x="21483" y="29209"/>
                    <a:pt x="21500" y="27796"/>
                  </a:cubicBezTo>
                  <a:cubicBezTo>
                    <a:pt x="21505" y="27248"/>
                    <a:pt x="21425" y="26716"/>
                    <a:pt x="21425" y="26174"/>
                  </a:cubicBezTo>
                  <a:cubicBezTo>
                    <a:pt x="21390" y="26178"/>
                    <a:pt x="21355" y="26179"/>
                    <a:pt x="21320" y="26179"/>
                  </a:cubicBezTo>
                  <a:cubicBezTo>
                    <a:pt x="20888" y="26179"/>
                    <a:pt x="20566" y="25875"/>
                    <a:pt x="20705" y="25556"/>
                  </a:cubicBezTo>
                  <a:cubicBezTo>
                    <a:pt x="20965" y="24964"/>
                    <a:pt x="20651" y="24247"/>
                    <a:pt x="21159" y="23747"/>
                  </a:cubicBezTo>
                  <a:lnTo>
                    <a:pt x="21159" y="23747"/>
                  </a:lnTo>
                  <a:cubicBezTo>
                    <a:pt x="21253" y="23493"/>
                    <a:pt x="21476" y="23483"/>
                    <a:pt x="21694" y="23466"/>
                  </a:cubicBezTo>
                  <a:cubicBezTo>
                    <a:pt x="21790" y="23218"/>
                    <a:pt x="22016" y="23218"/>
                    <a:pt x="22231" y="23203"/>
                  </a:cubicBezTo>
                  <a:cubicBezTo>
                    <a:pt x="22328" y="22950"/>
                    <a:pt x="22559" y="22950"/>
                    <a:pt x="22773" y="22935"/>
                  </a:cubicBezTo>
                  <a:cubicBezTo>
                    <a:pt x="22951" y="22757"/>
                    <a:pt x="23127" y="22585"/>
                    <a:pt x="23300" y="22407"/>
                  </a:cubicBezTo>
                  <a:cubicBezTo>
                    <a:pt x="23305" y="21301"/>
                    <a:pt x="23332" y="20200"/>
                    <a:pt x="23300" y="19093"/>
                  </a:cubicBezTo>
                  <a:cubicBezTo>
                    <a:pt x="23283" y="18524"/>
                    <a:pt x="23402" y="18068"/>
                    <a:pt x="23853" y="17681"/>
                  </a:cubicBezTo>
                  <a:cubicBezTo>
                    <a:pt x="23896" y="17649"/>
                    <a:pt x="23933" y="17610"/>
                    <a:pt x="23977" y="17578"/>
                  </a:cubicBezTo>
                  <a:cubicBezTo>
                    <a:pt x="24094" y="17545"/>
                    <a:pt x="24235" y="17525"/>
                    <a:pt x="24391" y="17525"/>
                  </a:cubicBezTo>
                  <a:cubicBezTo>
                    <a:pt x="24513" y="17525"/>
                    <a:pt x="24649" y="17540"/>
                    <a:pt x="24793" y="17567"/>
                  </a:cubicBezTo>
                  <a:cubicBezTo>
                    <a:pt x="25507" y="16923"/>
                    <a:pt x="26201" y="16246"/>
                    <a:pt x="26878" y="15591"/>
                  </a:cubicBezTo>
                  <a:cubicBezTo>
                    <a:pt x="29177" y="13350"/>
                    <a:pt x="31353" y="11239"/>
                    <a:pt x="34361" y="10127"/>
                  </a:cubicBezTo>
                  <a:cubicBezTo>
                    <a:pt x="34763" y="9977"/>
                    <a:pt x="35097" y="9719"/>
                    <a:pt x="35425" y="9467"/>
                  </a:cubicBezTo>
                  <a:cubicBezTo>
                    <a:pt x="35559" y="9365"/>
                    <a:pt x="35698" y="9256"/>
                    <a:pt x="35844" y="9155"/>
                  </a:cubicBezTo>
                  <a:cubicBezTo>
                    <a:pt x="35988" y="9058"/>
                    <a:pt x="36075" y="8892"/>
                    <a:pt x="36075" y="8714"/>
                  </a:cubicBezTo>
                  <a:cubicBezTo>
                    <a:pt x="36075" y="8537"/>
                    <a:pt x="35988" y="8371"/>
                    <a:pt x="35839" y="8274"/>
                  </a:cubicBezTo>
                  <a:cubicBezTo>
                    <a:pt x="35623" y="8128"/>
                    <a:pt x="35398" y="8053"/>
                    <a:pt x="35162" y="8053"/>
                  </a:cubicBezTo>
                  <a:cubicBezTo>
                    <a:pt x="34785" y="8053"/>
                    <a:pt x="34500" y="8242"/>
                    <a:pt x="34292" y="8381"/>
                  </a:cubicBezTo>
                  <a:cubicBezTo>
                    <a:pt x="34259" y="8403"/>
                    <a:pt x="34216" y="8430"/>
                    <a:pt x="34178" y="8456"/>
                  </a:cubicBezTo>
                  <a:cubicBezTo>
                    <a:pt x="33474" y="7817"/>
                    <a:pt x="32685" y="7731"/>
                    <a:pt x="31998" y="7731"/>
                  </a:cubicBezTo>
                  <a:cubicBezTo>
                    <a:pt x="31852" y="7731"/>
                    <a:pt x="31708" y="7731"/>
                    <a:pt x="31562" y="7736"/>
                  </a:cubicBezTo>
                  <a:cubicBezTo>
                    <a:pt x="31428" y="7741"/>
                    <a:pt x="31289" y="7741"/>
                    <a:pt x="31153" y="7741"/>
                  </a:cubicBezTo>
                  <a:cubicBezTo>
                    <a:pt x="31031" y="7741"/>
                    <a:pt x="30902" y="7741"/>
                    <a:pt x="30778" y="7731"/>
                  </a:cubicBezTo>
                  <a:cubicBezTo>
                    <a:pt x="30746" y="7726"/>
                    <a:pt x="30709" y="7726"/>
                    <a:pt x="30670" y="7726"/>
                  </a:cubicBezTo>
                  <a:cubicBezTo>
                    <a:pt x="30558" y="7726"/>
                    <a:pt x="30444" y="7741"/>
                    <a:pt x="30348" y="7753"/>
                  </a:cubicBezTo>
                  <a:cubicBezTo>
                    <a:pt x="30290" y="7758"/>
                    <a:pt x="30235" y="7769"/>
                    <a:pt x="30181" y="7769"/>
                  </a:cubicBezTo>
                  <a:cubicBezTo>
                    <a:pt x="29935" y="7328"/>
                    <a:pt x="29613" y="7102"/>
                    <a:pt x="29219" y="7102"/>
                  </a:cubicBezTo>
                  <a:cubicBezTo>
                    <a:pt x="28892" y="7102"/>
                    <a:pt x="28624" y="7263"/>
                    <a:pt x="28388" y="7404"/>
                  </a:cubicBezTo>
                  <a:cubicBezTo>
                    <a:pt x="28339" y="7436"/>
                    <a:pt x="28285" y="7468"/>
                    <a:pt x="28237" y="7495"/>
                  </a:cubicBezTo>
                  <a:lnTo>
                    <a:pt x="28205" y="7511"/>
                  </a:lnTo>
                  <a:cubicBezTo>
                    <a:pt x="27340" y="7994"/>
                    <a:pt x="26813" y="8284"/>
                    <a:pt x="26459" y="8284"/>
                  </a:cubicBezTo>
                  <a:cubicBezTo>
                    <a:pt x="26061" y="8284"/>
                    <a:pt x="25545" y="7897"/>
                    <a:pt x="24525" y="7129"/>
                  </a:cubicBezTo>
                  <a:lnTo>
                    <a:pt x="24277" y="6941"/>
                  </a:lnTo>
                  <a:cubicBezTo>
                    <a:pt x="24235" y="6909"/>
                    <a:pt x="24191" y="6871"/>
                    <a:pt x="24154" y="6834"/>
                  </a:cubicBezTo>
                  <a:cubicBezTo>
                    <a:pt x="23987" y="6678"/>
                    <a:pt x="23756" y="6464"/>
                    <a:pt x="23417" y="6464"/>
                  </a:cubicBezTo>
                  <a:cubicBezTo>
                    <a:pt x="23144" y="6464"/>
                    <a:pt x="22902" y="6598"/>
                    <a:pt x="22693" y="6866"/>
                  </a:cubicBezTo>
                  <a:cubicBezTo>
                    <a:pt x="22612" y="6963"/>
                    <a:pt x="22554" y="7022"/>
                    <a:pt x="22515" y="7059"/>
                  </a:cubicBezTo>
                  <a:cubicBezTo>
                    <a:pt x="22467" y="6995"/>
                    <a:pt x="22392" y="6883"/>
                    <a:pt x="22279" y="6689"/>
                  </a:cubicBezTo>
                  <a:cubicBezTo>
                    <a:pt x="21587" y="5464"/>
                    <a:pt x="20280" y="4706"/>
                    <a:pt x="18879" y="4706"/>
                  </a:cubicBezTo>
                  <a:cubicBezTo>
                    <a:pt x="18250" y="4706"/>
                    <a:pt x="17622" y="4862"/>
                    <a:pt x="17074" y="5163"/>
                  </a:cubicBezTo>
                  <a:cubicBezTo>
                    <a:pt x="16832" y="5297"/>
                    <a:pt x="16596" y="5373"/>
                    <a:pt x="16423" y="5373"/>
                  </a:cubicBezTo>
                  <a:cubicBezTo>
                    <a:pt x="16370" y="5373"/>
                    <a:pt x="16326" y="5361"/>
                    <a:pt x="16294" y="5351"/>
                  </a:cubicBezTo>
                  <a:cubicBezTo>
                    <a:pt x="15215" y="4840"/>
                    <a:pt x="14087" y="4659"/>
                    <a:pt x="12996" y="4476"/>
                  </a:cubicBezTo>
                  <a:cubicBezTo>
                    <a:pt x="12808" y="4443"/>
                    <a:pt x="12619" y="4411"/>
                    <a:pt x="12432" y="4379"/>
                  </a:cubicBezTo>
                  <a:cubicBezTo>
                    <a:pt x="12222" y="4347"/>
                    <a:pt x="11981" y="4213"/>
                    <a:pt x="11910" y="4099"/>
                  </a:cubicBezTo>
                  <a:cubicBezTo>
                    <a:pt x="11900" y="4084"/>
                    <a:pt x="11890" y="4062"/>
                    <a:pt x="11910" y="4002"/>
                  </a:cubicBezTo>
                  <a:cubicBezTo>
                    <a:pt x="12136" y="3315"/>
                    <a:pt x="11975" y="2730"/>
                    <a:pt x="11835" y="2214"/>
                  </a:cubicBezTo>
                  <a:cubicBezTo>
                    <a:pt x="11766" y="1956"/>
                    <a:pt x="11701" y="1714"/>
                    <a:pt x="11696" y="1483"/>
                  </a:cubicBezTo>
                  <a:cubicBezTo>
                    <a:pt x="11659" y="581"/>
                    <a:pt x="11104" y="0"/>
                    <a:pt x="102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8"/>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8"/>
            <p:cNvSpPr/>
            <p:nvPr/>
          </p:nvSpPr>
          <p:spPr>
            <a:xfrm>
              <a:off x="733450" y="1799325"/>
              <a:ext cx="871125" cy="1335825"/>
            </a:xfrm>
            <a:custGeom>
              <a:rect b="b" l="l" r="r" t="t"/>
              <a:pathLst>
                <a:path extrusionOk="0" h="53433" w="34845">
                  <a:moveTo>
                    <a:pt x="5458" y="1"/>
                  </a:moveTo>
                  <a:cubicBezTo>
                    <a:pt x="5324" y="33"/>
                    <a:pt x="5205" y="87"/>
                    <a:pt x="5108" y="151"/>
                  </a:cubicBezTo>
                  <a:cubicBezTo>
                    <a:pt x="4937" y="269"/>
                    <a:pt x="4818" y="425"/>
                    <a:pt x="4727" y="598"/>
                  </a:cubicBezTo>
                  <a:cubicBezTo>
                    <a:pt x="4808" y="828"/>
                    <a:pt x="4786" y="1134"/>
                    <a:pt x="4674" y="1558"/>
                  </a:cubicBezTo>
                  <a:cubicBezTo>
                    <a:pt x="3132" y="7548"/>
                    <a:pt x="1687" y="13566"/>
                    <a:pt x="161" y="19561"/>
                  </a:cubicBezTo>
                  <a:cubicBezTo>
                    <a:pt x="43" y="20034"/>
                    <a:pt x="0" y="20431"/>
                    <a:pt x="129" y="20759"/>
                  </a:cubicBezTo>
                  <a:cubicBezTo>
                    <a:pt x="134" y="20786"/>
                    <a:pt x="129" y="20801"/>
                    <a:pt x="139" y="20828"/>
                  </a:cubicBezTo>
                  <a:cubicBezTo>
                    <a:pt x="1875" y="25830"/>
                    <a:pt x="5604" y="30719"/>
                    <a:pt x="8659" y="35011"/>
                  </a:cubicBezTo>
                  <a:cubicBezTo>
                    <a:pt x="10422" y="37488"/>
                    <a:pt x="12539" y="39696"/>
                    <a:pt x="14381" y="42114"/>
                  </a:cubicBezTo>
                  <a:cubicBezTo>
                    <a:pt x="16035" y="44279"/>
                    <a:pt x="17255" y="46706"/>
                    <a:pt x="19045" y="48780"/>
                  </a:cubicBezTo>
                  <a:cubicBezTo>
                    <a:pt x="19055" y="48796"/>
                    <a:pt x="19071" y="48801"/>
                    <a:pt x="19087" y="48812"/>
                  </a:cubicBezTo>
                  <a:cubicBezTo>
                    <a:pt x="19174" y="48957"/>
                    <a:pt x="19291" y="49086"/>
                    <a:pt x="19464" y="49173"/>
                  </a:cubicBezTo>
                  <a:cubicBezTo>
                    <a:pt x="19539" y="49511"/>
                    <a:pt x="19678" y="49801"/>
                    <a:pt x="20000" y="49979"/>
                  </a:cubicBezTo>
                  <a:cubicBezTo>
                    <a:pt x="20081" y="50306"/>
                    <a:pt x="20221" y="50596"/>
                    <a:pt x="20528" y="50773"/>
                  </a:cubicBezTo>
                  <a:cubicBezTo>
                    <a:pt x="20533" y="51068"/>
                    <a:pt x="20769" y="51122"/>
                    <a:pt x="20984" y="51197"/>
                  </a:cubicBezTo>
                  <a:cubicBezTo>
                    <a:pt x="21252" y="51429"/>
                    <a:pt x="21462" y="51708"/>
                    <a:pt x="21623" y="52009"/>
                  </a:cubicBezTo>
                  <a:cubicBezTo>
                    <a:pt x="21720" y="52191"/>
                    <a:pt x="21795" y="52385"/>
                    <a:pt x="21859" y="52590"/>
                  </a:cubicBezTo>
                  <a:cubicBezTo>
                    <a:pt x="21869" y="52755"/>
                    <a:pt x="21879" y="52922"/>
                    <a:pt x="22076" y="52922"/>
                  </a:cubicBezTo>
                  <a:cubicBezTo>
                    <a:pt x="22095" y="52922"/>
                    <a:pt x="22116" y="52920"/>
                    <a:pt x="22139" y="52917"/>
                  </a:cubicBezTo>
                  <a:cubicBezTo>
                    <a:pt x="22192" y="53088"/>
                    <a:pt x="22236" y="53260"/>
                    <a:pt x="22268" y="53433"/>
                  </a:cubicBezTo>
                  <a:cubicBezTo>
                    <a:pt x="22311" y="53428"/>
                    <a:pt x="22348" y="53416"/>
                    <a:pt x="22385" y="53401"/>
                  </a:cubicBezTo>
                  <a:cubicBezTo>
                    <a:pt x="22385" y="53395"/>
                    <a:pt x="22385" y="53395"/>
                    <a:pt x="22391" y="53395"/>
                  </a:cubicBezTo>
                  <a:cubicBezTo>
                    <a:pt x="22547" y="53363"/>
                    <a:pt x="22687" y="53309"/>
                    <a:pt x="22816" y="53239"/>
                  </a:cubicBezTo>
                  <a:cubicBezTo>
                    <a:pt x="22993" y="52401"/>
                    <a:pt x="23213" y="51563"/>
                    <a:pt x="23272" y="50714"/>
                  </a:cubicBezTo>
                  <a:cubicBezTo>
                    <a:pt x="23251" y="50569"/>
                    <a:pt x="23256" y="50423"/>
                    <a:pt x="23288" y="50262"/>
                  </a:cubicBezTo>
                  <a:cubicBezTo>
                    <a:pt x="23288" y="50069"/>
                    <a:pt x="23278" y="49875"/>
                    <a:pt x="23256" y="49682"/>
                  </a:cubicBezTo>
                  <a:cubicBezTo>
                    <a:pt x="23116" y="48517"/>
                    <a:pt x="23664" y="47259"/>
                    <a:pt x="23127" y="46051"/>
                  </a:cubicBezTo>
                  <a:lnTo>
                    <a:pt x="23127" y="46051"/>
                  </a:lnTo>
                  <a:cubicBezTo>
                    <a:pt x="23159" y="46053"/>
                    <a:pt x="23192" y="46053"/>
                    <a:pt x="23224" y="46053"/>
                  </a:cubicBezTo>
                  <a:cubicBezTo>
                    <a:pt x="23662" y="46053"/>
                    <a:pt x="24123" y="45937"/>
                    <a:pt x="24559" y="45937"/>
                  </a:cubicBezTo>
                  <a:cubicBezTo>
                    <a:pt x="24576" y="45937"/>
                    <a:pt x="24593" y="45938"/>
                    <a:pt x="24610" y="45938"/>
                  </a:cubicBezTo>
                  <a:cubicBezTo>
                    <a:pt x="24787" y="45943"/>
                    <a:pt x="24964" y="45970"/>
                    <a:pt x="25137" y="46029"/>
                  </a:cubicBezTo>
                  <a:cubicBezTo>
                    <a:pt x="25249" y="46072"/>
                    <a:pt x="25362" y="46131"/>
                    <a:pt x="25464" y="46213"/>
                  </a:cubicBezTo>
                  <a:cubicBezTo>
                    <a:pt x="25626" y="46330"/>
                    <a:pt x="25775" y="46503"/>
                    <a:pt x="25910" y="46739"/>
                  </a:cubicBezTo>
                  <a:cubicBezTo>
                    <a:pt x="26004" y="46899"/>
                    <a:pt x="26086" y="46968"/>
                    <a:pt x="26164" y="46968"/>
                  </a:cubicBezTo>
                  <a:cubicBezTo>
                    <a:pt x="26301" y="46968"/>
                    <a:pt x="26425" y="46755"/>
                    <a:pt x="26576" y="46443"/>
                  </a:cubicBezTo>
                  <a:cubicBezTo>
                    <a:pt x="26716" y="46158"/>
                    <a:pt x="26807" y="45863"/>
                    <a:pt x="26883" y="45563"/>
                  </a:cubicBezTo>
                  <a:cubicBezTo>
                    <a:pt x="26947" y="45310"/>
                    <a:pt x="26995" y="45047"/>
                    <a:pt x="27049" y="44789"/>
                  </a:cubicBezTo>
                  <a:cubicBezTo>
                    <a:pt x="27076" y="44665"/>
                    <a:pt x="27097" y="44547"/>
                    <a:pt x="27129" y="44428"/>
                  </a:cubicBezTo>
                  <a:cubicBezTo>
                    <a:pt x="27253" y="43902"/>
                    <a:pt x="27425" y="43397"/>
                    <a:pt x="27785" y="42957"/>
                  </a:cubicBezTo>
                  <a:cubicBezTo>
                    <a:pt x="27817" y="42898"/>
                    <a:pt x="27833" y="42838"/>
                    <a:pt x="27828" y="42791"/>
                  </a:cubicBezTo>
                  <a:cubicBezTo>
                    <a:pt x="27994" y="42189"/>
                    <a:pt x="28113" y="41791"/>
                    <a:pt x="28263" y="41539"/>
                  </a:cubicBezTo>
                  <a:cubicBezTo>
                    <a:pt x="28313" y="41382"/>
                    <a:pt x="28364" y="41224"/>
                    <a:pt x="28410" y="41062"/>
                  </a:cubicBezTo>
                  <a:lnTo>
                    <a:pt x="28410" y="41062"/>
                  </a:lnTo>
                  <a:cubicBezTo>
                    <a:pt x="28415" y="41068"/>
                    <a:pt x="28420" y="41071"/>
                    <a:pt x="28423" y="41071"/>
                  </a:cubicBezTo>
                  <a:cubicBezTo>
                    <a:pt x="28427" y="41071"/>
                    <a:pt x="28428" y="41062"/>
                    <a:pt x="28418" y="41033"/>
                  </a:cubicBezTo>
                  <a:cubicBezTo>
                    <a:pt x="29203" y="38192"/>
                    <a:pt x="29166" y="34683"/>
                    <a:pt x="29751" y="31799"/>
                  </a:cubicBezTo>
                  <a:cubicBezTo>
                    <a:pt x="31373" y="23767"/>
                    <a:pt x="32878" y="15703"/>
                    <a:pt x="34468" y="7667"/>
                  </a:cubicBezTo>
                  <a:cubicBezTo>
                    <a:pt x="34537" y="7323"/>
                    <a:pt x="34543" y="7082"/>
                    <a:pt x="34457" y="6898"/>
                  </a:cubicBezTo>
                  <a:cubicBezTo>
                    <a:pt x="34549" y="6742"/>
                    <a:pt x="34671" y="6598"/>
                    <a:pt x="34844" y="6496"/>
                  </a:cubicBezTo>
                  <a:cubicBezTo>
                    <a:pt x="34817" y="6458"/>
                    <a:pt x="34785" y="6425"/>
                    <a:pt x="34753" y="6393"/>
                  </a:cubicBezTo>
                  <a:cubicBezTo>
                    <a:pt x="30250" y="5512"/>
                    <a:pt x="25743" y="4647"/>
                    <a:pt x="21237" y="3789"/>
                  </a:cubicBezTo>
                  <a:cubicBezTo>
                    <a:pt x="20747" y="3697"/>
                    <a:pt x="20479" y="3536"/>
                    <a:pt x="20350" y="3299"/>
                  </a:cubicBezTo>
                  <a:cubicBezTo>
                    <a:pt x="20151" y="3251"/>
                    <a:pt x="19952" y="3214"/>
                    <a:pt x="19747" y="3165"/>
                  </a:cubicBezTo>
                  <a:cubicBezTo>
                    <a:pt x="19710" y="3159"/>
                    <a:pt x="19673" y="3149"/>
                    <a:pt x="19635" y="3144"/>
                  </a:cubicBezTo>
                  <a:cubicBezTo>
                    <a:pt x="19507" y="3239"/>
                    <a:pt x="19349" y="3280"/>
                    <a:pt x="19154" y="3280"/>
                  </a:cubicBezTo>
                  <a:cubicBezTo>
                    <a:pt x="18998" y="3280"/>
                    <a:pt x="18817" y="3254"/>
                    <a:pt x="18609" y="3208"/>
                  </a:cubicBezTo>
                  <a:cubicBezTo>
                    <a:pt x="14210" y="2209"/>
                    <a:pt x="9826" y="1129"/>
                    <a:pt x="5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8"/>
            <p:cNvSpPr/>
            <p:nvPr/>
          </p:nvSpPr>
          <p:spPr>
            <a:xfrm>
              <a:off x="4979500" y="3308650"/>
              <a:ext cx="518175" cy="716525"/>
            </a:xfrm>
            <a:custGeom>
              <a:rect b="b" l="l" r="r" t="t"/>
              <a:pathLst>
                <a:path extrusionOk="0" h="28661" w="20727">
                  <a:moveTo>
                    <a:pt x="14022" y="0"/>
                  </a:moveTo>
                  <a:cubicBezTo>
                    <a:pt x="9509" y="506"/>
                    <a:pt x="4991" y="903"/>
                    <a:pt x="467" y="1262"/>
                  </a:cubicBezTo>
                  <a:cubicBezTo>
                    <a:pt x="397" y="1300"/>
                    <a:pt x="344" y="1349"/>
                    <a:pt x="290" y="1397"/>
                  </a:cubicBezTo>
                  <a:cubicBezTo>
                    <a:pt x="317" y="1418"/>
                    <a:pt x="349" y="1440"/>
                    <a:pt x="377" y="1467"/>
                  </a:cubicBezTo>
                  <a:cubicBezTo>
                    <a:pt x="484" y="1574"/>
                    <a:pt x="558" y="1698"/>
                    <a:pt x="612" y="1827"/>
                  </a:cubicBezTo>
                  <a:cubicBezTo>
                    <a:pt x="473" y="1999"/>
                    <a:pt x="446" y="2251"/>
                    <a:pt x="451" y="2601"/>
                  </a:cubicBezTo>
                  <a:cubicBezTo>
                    <a:pt x="478" y="5571"/>
                    <a:pt x="456" y="8542"/>
                    <a:pt x="456" y="11513"/>
                  </a:cubicBezTo>
                  <a:cubicBezTo>
                    <a:pt x="489" y="12184"/>
                    <a:pt x="521" y="12856"/>
                    <a:pt x="521" y="13528"/>
                  </a:cubicBezTo>
                  <a:cubicBezTo>
                    <a:pt x="521" y="14199"/>
                    <a:pt x="489" y="14870"/>
                    <a:pt x="402" y="15542"/>
                  </a:cubicBezTo>
                  <a:cubicBezTo>
                    <a:pt x="258" y="18641"/>
                    <a:pt x="0" y="21742"/>
                    <a:pt x="451" y="24842"/>
                  </a:cubicBezTo>
                  <a:cubicBezTo>
                    <a:pt x="640" y="26114"/>
                    <a:pt x="833" y="27388"/>
                    <a:pt x="1010" y="28661"/>
                  </a:cubicBezTo>
                  <a:cubicBezTo>
                    <a:pt x="1015" y="28661"/>
                    <a:pt x="1015" y="28655"/>
                    <a:pt x="1021" y="28655"/>
                  </a:cubicBezTo>
                  <a:cubicBezTo>
                    <a:pt x="1074" y="28650"/>
                    <a:pt x="1128" y="28645"/>
                    <a:pt x="1176" y="28640"/>
                  </a:cubicBezTo>
                  <a:cubicBezTo>
                    <a:pt x="3561" y="28338"/>
                    <a:pt x="5953" y="27899"/>
                    <a:pt x="8354" y="27817"/>
                  </a:cubicBezTo>
                  <a:cubicBezTo>
                    <a:pt x="9202" y="27790"/>
                    <a:pt x="10047" y="27790"/>
                    <a:pt x="10890" y="27748"/>
                  </a:cubicBezTo>
                  <a:cubicBezTo>
                    <a:pt x="11502" y="27673"/>
                    <a:pt x="12109" y="27602"/>
                    <a:pt x="12722" y="27532"/>
                  </a:cubicBezTo>
                  <a:cubicBezTo>
                    <a:pt x="13323" y="27468"/>
                    <a:pt x="13930" y="27403"/>
                    <a:pt x="14537" y="27334"/>
                  </a:cubicBezTo>
                  <a:cubicBezTo>
                    <a:pt x="14892" y="27269"/>
                    <a:pt x="15241" y="27210"/>
                    <a:pt x="15606" y="27210"/>
                  </a:cubicBezTo>
                  <a:cubicBezTo>
                    <a:pt x="15616" y="27210"/>
                    <a:pt x="15628" y="27215"/>
                    <a:pt x="15638" y="27215"/>
                  </a:cubicBezTo>
                  <a:cubicBezTo>
                    <a:pt x="17186" y="27049"/>
                    <a:pt x="18733" y="26883"/>
                    <a:pt x="20280" y="26711"/>
                  </a:cubicBezTo>
                  <a:cubicBezTo>
                    <a:pt x="20344" y="26699"/>
                    <a:pt x="20414" y="26694"/>
                    <a:pt x="20484" y="26684"/>
                  </a:cubicBezTo>
                  <a:cubicBezTo>
                    <a:pt x="20570" y="26674"/>
                    <a:pt x="20645" y="26533"/>
                    <a:pt x="20726" y="26448"/>
                  </a:cubicBezTo>
                  <a:cubicBezTo>
                    <a:pt x="20409" y="26275"/>
                    <a:pt x="20307" y="25958"/>
                    <a:pt x="20205" y="25642"/>
                  </a:cubicBezTo>
                  <a:cubicBezTo>
                    <a:pt x="19539" y="24820"/>
                    <a:pt x="20484" y="23831"/>
                    <a:pt x="19947" y="22993"/>
                  </a:cubicBezTo>
                  <a:cubicBezTo>
                    <a:pt x="19678" y="22896"/>
                    <a:pt x="19684" y="22660"/>
                    <a:pt x="19667" y="22434"/>
                  </a:cubicBezTo>
                  <a:lnTo>
                    <a:pt x="19678" y="22434"/>
                  </a:lnTo>
                  <a:cubicBezTo>
                    <a:pt x="19072" y="21226"/>
                    <a:pt x="19608" y="20103"/>
                    <a:pt x="19952" y="18964"/>
                  </a:cubicBezTo>
                  <a:lnTo>
                    <a:pt x="19952" y="18964"/>
                  </a:lnTo>
                  <a:cubicBezTo>
                    <a:pt x="19947" y="18970"/>
                    <a:pt x="19942" y="18970"/>
                    <a:pt x="19936" y="18975"/>
                  </a:cubicBezTo>
                  <a:cubicBezTo>
                    <a:pt x="19947" y="18884"/>
                    <a:pt x="19958" y="18792"/>
                    <a:pt x="19968" y="18695"/>
                  </a:cubicBezTo>
                  <a:cubicBezTo>
                    <a:pt x="19910" y="18298"/>
                    <a:pt x="19856" y="17900"/>
                    <a:pt x="19802" y="17503"/>
                  </a:cubicBezTo>
                  <a:lnTo>
                    <a:pt x="19802" y="17498"/>
                  </a:lnTo>
                  <a:cubicBezTo>
                    <a:pt x="20054" y="17024"/>
                    <a:pt x="19291" y="16982"/>
                    <a:pt x="19399" y="16573"/>
                  </a:cubicBezTo>
                  <a:cubicBezTo>
                    <a:pt x="18658" y="16149"/>
                    <a:pt x="18711" y="15386"/>
                    <a:pt x="18599" y="14693"/>
                  </a:cubicBezTo>
                  <a:lnTo>
                    <a:pt x="18599" y="14693"/>
                  </a:lnTo>
                  <a:cubicBezTo>
                    <a:pt x="18604" y="14693"/>
                    <a:pt x="18609" y="14698"/>
                    <a:pt x="18609" y="14698"/>
                  </a:cubicBezTo>
                  <a:cubicBezTo>
                    <a:pt x="17481" y="12410"/>
                    <a:pt x="17057" y="9885"/>
                    <a:pt x="16251" y="7489"/>
                  </a:cubicBezTo>
                  <a:cubicBezTo>
                    <a:pt x="15564" y="5448"/>
                    <a:pt x="14956" y="3374"/>
                    <a:pt x="14381" y="1295"/>
                  </a:cubicBezTo>
                  <a:cubicBezTo>
                    <a:pt x="14301" y="999"/>
                    <a:pt x="14205" y="796"/>
                    <a:pt x="14069" y="655"/>
                  </a:cubicBezTo>
                  <a:cubicBezTo>
                    <a:pt x="14086" y="494"/>
                    <a:pt x="14129" y="339"/>
                    <a:pt x="14225" y="194"/>
                  </a:cubicBezTo>
                  <a:cubicBezTo>
                    <a:pt x="14242" y="172"/>
                    <a:pt x="14257" y="151"/>
                    <a:pt x="14274" y="129"/>
                  </a:cubicBezTo>
                  <a:cubicBezTo>
                    <a:pt x="14205" y="75"/>
                    <a:pt x="14113" y="38"/>
                    <a:pt x="14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8"/>
            <p:cNvSpPr/>
            <p:nvPr/>
          </p:nvSpPr>
          <p:spPr>
            <a:xfrm>
              <a:off x="5005675" y="3951800"/>
              <a:ext cx="1375725" cy="940325"/>
            </a:xfrm>
            <a:custGeom>
              <a:rect b="b" l="l" r="r" t="t"/>
              <a:pathLst>
                <a:path extrusionOk="0" h="37613" w="55029">
                  <a:moveTo>
                    <a:pt x="38118" y="1"/>
                  </a:moveTo>
                  <a:cubicBezTo>
                    <a:pt x="37965" y="1"/>
                    <a:pt x="37813" y="53"/>
                    <a:pt x="37660" y="174"/>
                  </a:cubicBezTo>
                  <a:cubicBezTo>
                    <a:pt x="37423" y="968"/>
                    <a:pt x="37977" y="1699"/>
                    <a:pt x="37859" y="2483"/>
                  </a:cubicBezTo>
                  <a:cubicBezTo>
                    <a:pt x="37826" y="2682"/>
                    <a:pt x="37923" y="2951"/>
                    <a:pt x="37864" y="3133"/>
                  </a:cubicBezTo>
                  <a:cubicBezTo>
                    <a:pt x="37789" y="3209"/>
                    <a:pt x="37692" y="3289"/>
                    <a:pt x="37558" y="3348"/>
                  </a:cubicBezTo>
                  <a:cubicBezTo>
                    <a:pt x="37517" y="3356"/>
                    <a:pt x="37477" y="3359"/>
                    <a:pt x="37438" y="3359"/>
                  </a:cubicBezTo>
                  <a:cubicBezTo>
                    <a:pt x="37154" y="3359"/>
                    <a:pt x="36910" y="3175"/>
                    <a:pt x="36773" y="2855"/>
                  </a:cubicBezTo>
                  <a:cubicBezTo>
                    <a:pt x="36346" y="2394"/>
                    <a:pt x="35910" y="2183"/>
                    <a:pt x="35261" y="2183"/>
                  </a:cubicBezTo>
                  <a:cubicBezTo>
                    <a:pt x="35159" y="2183"/>
                    <a:pt x="35053" y="2188"/>
                    <a:pt x="34941" y="2198"/>
                  </a:cubicBezTo>
                  <a:cubicBezTo>
                    <a:pt x="30611" y="2580"/>
                    <a:pt x="26277" y="2833"/>
                    <a:pt x="21935" y="3096"/>
                  </a:cubicBezTo>
                  <a:cubicBezTo>
                    <a:pt x="21724" y="3109"/>
                    <a:pt x="21483" y="3162"/>
                    <a:pt x="21256" y="3162"/>
                  </a:cubicBezTo>
                  <a:cubicBezTo>
                    <a:pt x="20939" y="3162"/>
                    <a:pt x="20648" y="3060"/>
                    <a:pt x="20495" y="2607"/>
                  </a:cubicBezTo>
                  <a:cubicBezTo>
                    <a:pt x="20044" y="2527"/>
                    <a:pt x="20275" y="1979"/>
                    <a:pt x="19974" y="1796"/>
                  </a:cubicBezTo>
                  <a:lnTo>
                    <a:pt x="19974" y="1806"/>
                  </a:lnTo>
                  <a:lnTo>
                    <a:pt x="19952" y="1786"/>
                  </a:lnTo>
                  <a:lnTo>
                    <a:pt x="19964" y="1786"/>
                  </a:lnTo>
                  <a:cubicBezTo>
                    <a:pt x="19830" y="1528"/>
                    <a:pt x="19657" y="1404"/>
                    <a:pt x="19464" y="1355"/>
                  </a:cubicBezTo>
                  <a:cubicBezTo>
                    <a:pt x="19469" y="1307"/>
                    <a:pt x="19475" y="1248"/>
                    <a:pt x="19475" y="1216"/>
                  </a:cubicBezTo>
                  <a:cubicBezTo>
                    <a:pt x="19384" y="1173"/>
                    <a:pt x="19303" y="1102"/>
                    <a:pt x="19250" y="1012"/>
                  </a:cubicBezTo>
                  <a:lnTo>
                    <a:pt x="19233" y="985"/>
                  </a:lnTo>
                  <a:cubicBezTo>
                    <a:pt x="17686" y="1157"/>
                    <a:pt x="16139" y="1323"/>
                    <a:pt x="14591" y="1489"/>
                  </a:cubicBezTo>
                  <a:cubicBezTo>
                    <a:pt x="14581" y="1489"/>
                    <a:pt x="14569" y="1484"/>
                    <a:pt x="14559" y="1484"/>
                  </a:cubicBezTo>
                  <a:cubicBezTo>
                    <a:pt x="14194" y="1484"/>
                    <a:pt x="13845" y="1543"/>
                    <a:pt x="13490" y="1608"/>
                  </a:cubicBezTo>
                  <a:cubicBezTo>
                    <a:pt x="12883" y="1677"/>
                    <a:pt x="12276" y="1742"/>
                    <a:pt x="11675" y="1806"/>
                  </a:cubicBezTo>
                  <a:cubicBezTo>
                    <a:pt x="11062" y="1876"/>
                    <a:pt x="10455" y="1947"/>
                    <a:pt x="9843" y="2022"/>
                  </a:cubicBezTo>
                  <a:cubicBezTo>
                    <a:pt x="9000" y="2064"/>
                    <a:pt x="8155" y="2064"/>
                    <a:pt x="7307" y="2091"/>
                  </a:cubicBezTo>
                  <a:cubicBezTo>
                    <a:pt x="4906" y="2173"/>
                    <a:pt x="2514" y="2612"/>
                    <a:pt x="129" y="2914"/>
                  </a:cubicBezTo>
                  <a:cubicBezTo>
                    <a:pt x="141" y="3011"/>
                    <a:pt x="151" y="3101"/>
                    <a:pt x="168" y="3198"/>
                  </a:cubicBezTo>
                  <a:cubicBezTo>
                    <a:pt x="108" y="3209"/>
                    <a:pt x="54" y="3214"/>
                    <a:pt x="0" y="3219"/>
                  </a:cubicBezTo>
                  <a:cubicBezTo>
                    <a:pt x="146" y="4293"/>
                    <a:pt x="285" y="5364"/>
                    <a:pt x="393" y="6443"/>
                  </a:cubicBezTo>
                  <a:cubicBezTo>
                    <a:pt x="419" y="6701"/>
                    <a:pt x="495" y="6846"/>
                    <a:pt x="597" y="6931"/>
                  </a:cubicBezTo>
                  <a:cubicBezTo>
                    <a:pt x="607" y="7023"/>
                    <a:pt x="612" y="7115"/>
                    <a:pt x="624" y="7201"/>
                  </a:cubicBezTo>
                  <a:cubicBezTo>
                    <a:pt x="629" y="7216"/>
                    <a:pt x="624" y="7233"/>
                    <a:pt x="624" y="7243"/>
                  </a:cubicBezTo>
                  <a:cubicBezTo>
                    <a:pt x="624" y="7254"/>
                    <a:pt x="629" y="7271"/>
                    <a:pt x="629" y="7281"/>
                  </a:cubicBezTo>
                  <a:lnTo>
                    <a:pt x="624" y="7523"/>
                  </a:lnTo>
                  <a:cubicBezTo>
                    <a:pt x="726" y="7549"/>
                    <a:pt x="833" y="7571"/>
                    <a:pt x="962" y="7571"/>
                  </a:cubicBezTo>
                  <a:cubicBezTo>
                    <a:pt x="1016" y="7571"/>
                    <a:pt x="1064" y="7566"/>
                    <a:pt x="1113" y="7566"/>
                  </a:cubicBezTo>
                  <a:cubicBezTo>
                    <a:pt x="1145" y="7566"/>
                    <a:pt x="1182" y="7561"/>
                    <a:pt x="1215" y="7561"/>
                  </a:cubicBezTo>
                  <a:cubicBezTo>
                    <a:pt x="1220" y="7561"/>
                    <a:pt x="1252" y="7561"/>
                    <a:pt x="1264" y="7566"/>
                  </a:cubicBezTo>
                  <a:cubicBezTo>
                    <a:pt x="1408" y="7630"/>
                    <a:pt x="1537" y="7662"/>
                    <a:pt x="1666" y="7662"/>
                  </a:cubicBezTo>
                  <a:cubicBezTo>
                    <a:pt x="1924" y="7662"/>
                    <a:pt x="2359" y="7544"/>
                    <a:pt x="2385" y="6760"/>
                  </a:cubicBezTo>
                  <a:cubicBezTo>
                    <a:pt x="2385" y="6723"/>
                    <a:pt x="2385" y="6685"/>
                    <a:pt x="2392" y="6653"/>
                  </a:cubicBezTo>
                  <a:cubicBezTo>
                    <a:pt x="2466" y="6453"/>
                    <a:pt x="2521" y="6249"/>
                    <a:pt x="2574" y="6056"/>
                  </a:cubicBezTo>
                  <a:cubicBezTo>
                    <a:pt x="2595" y="5976"/>
                    <a:pt x="2617" y="5895"/>
                    <a:pt x="2638" y="5815"/>
                  </a:cubicBezTo>
                  <a:cubicBezTo>
                    <a:pt x="2660" y="5905"/>
                    <a:pt x="2675" y="5992"/>
                    <a:pt x="2692" y="6083"/>
                  </a:cubicBezTo>
                  <a:cubicBezTo>
                    <a:pt x="2826" y="6782"/>
                    <a:pt x="3009" y="7732"/>
                    <a:pt x="3971" y="8114"/>
                  </a:cubicBezTo>
                  <a:cubicBezTo>
                    <a:pt x="4185" y="8194"/>
                    <a:pt x="4395" y="8238"/>
                    <a:pt x="4594" y="8238"/>
                  </a:cubicBezTo>
                  <a:cubicBezTo>
                    <a:pt x="5120" y="8238"/>
                    <a:pt x="5486" y="7968"/>
                    <a:pt x="5770" y="7625"/>
                  </a:cubicBezTo>
                  <a:cubicBezTo>
                    <a:pt x="5749" y="7603"/>
                    <a:pt x="5727" y="7576"/>
                    <a:pt x="5712" y="7549"/>
                  </a:cubicBezTo>
                  <a:cubicBezTo>
                    <a:pt x="5588" y="7367"/>
                    <a:pt x="5529" y="7087"/>
                    <a:pt x="5888" y="6755"/>
                  </a:cubicBezTo>
                  <a:cubicBezTo>
                    <a:pt x="5905" y="6738"/>
                    <a:pt x="5926" y="6723"/>
                    <a:pt x="5937" y="6706"/>
                  </a:cubicBezTo>
                  <a:cubicBezTo>
                    <a:pt x="6039" y="6604"/>
                    <a:pt x="6178" y="6550"/>
                    <a:pt x="6313" y="6550"/>
                  </a:cubicBezTo>
                  <a:cubicBezTo>
                    <a:pt x="6414" y="6550"/>
                    <a:pt x="6518" y="6582"/>
                    <a:pt x="6603" y="6636"/>
                  </a:cubicBezTo>
                  <a:cubicBezTo>
                    <a:pt x="6576" y="6792"/>
                    <a:pt x="6372" y="6931"/>
                    <a:pt x="6313" y="7087"/>
                  </a:cubicBezTo>
                  <a:cubicBezTo>
                    <a:pt x="6367" y="7136"/>
                    <a:pt x="6414" y="7184"/>
                    <a:pt x="6463" y="7233"/>
                  </a:cubicBezTo>
                  <a:cubicBezTo>
                    <a:pt x="6684" y="7233"/>
                    <a:pt x="6845" y="7169"/>
                    <a:pt x="6974" y="7072"/>
                  </a:cubicBezTo>
                  <a:lnTo>
                    <a:pt x="6974" y="7072"/>
                  </a:lnTo>
                  <a:cubicBezTo>
                    <a:pt x="7027" y="7243"/>
                    <a:pt x="6995" y="7437"/>
                    <a:pt x="6872" y="7581"/>
                  </a:cubicBezTo>
                  <a:cubicBezTo>
                    <a:pt x="6808" y="7652"/>
                    <a:pt x="6743" y="7705"/>
                    <a:pt x="6679" y="7754"/>
                  </a:cubicBezTo>
                  <a:cubicBezTo>
                    <a:pt x="7517" y="7641"/>
                    <a:pt x="7768" y="6872"/>
                    <a:pt x="7865" y="6572"/>
                  </a:cubicBezTo>
                  <a:cubicBezTo>
                    <a:pt x="7973" y="6244"/>
                    <a:pt x="8323" y="6239"/>
                    <a:pt x="8338" y="6239"/>
                  </a:cubicBezTo>
                  <a:cubicBezTo>
                    <a:pt x="8618" y="6641"/>
                    <a:pt x="8961" y="6846"/>
                    <a:pt x="9370" y="6846"/>
                  </a:cubicBezTo>
                  <a:cubicBezTo>
                    <a:pt x="9638" y="6846"/>
                    <a:pt x="9875" y="6750"/>
                    <a:pt x="10068" y="6674"/>
                  </a:cubicBezTo>
                  <a:cubicBezTo>
                    <a:pt x="10170" y="6636"/>
                    <a:pt x="10294" y="6588"/>
                    <a:pt x="10347" y="6588"/>
                  </a:cubicBezTo>
                  <a:cubicBezTo>
                    <a:pt x="10418" y="6604"/>
                    <a:pt x="10493" y="6609"/>
                    <a:pt x="10562" y="6609"/>
                  </a:cubicBezTo>
                  <a:cubicBezTo>
                    <a:pt x="10944" y="6609"/>
                    <a:pt x="11276" y="6427"/>
                    <a:pt x="11578" y="6266"/>
                  </a:cubicBezTo>
                  <a:cubicBezTo>
                    <a:pt x="11750" y="6169"/>
                    <a:pt x="11970" y="6051"/>
                    <a:pt x="12082" y="6051"/>
                  </a:cubicBezTo>
                  <a:cubicBezTo>
                    <a:pt x="12082" y="6051"/>
                    <a:pt x="12196" y="6110"/>
                    <a:pt x="12330" y="6485"/>
                  </a:cubicBezTo>
                  <a:cubicBezTo>
                    <a:pt x="12410" y="6701"/>
                    <a:pt x="12610" y="6835"/>
                    <a:pt x="12829" y="6835"/>
                  </a:cubicBezTo>
                  <a:cubicBezTo>
                    <a:pt x="12868" y="6835"/>
                    <a:pt x="12905" y="6835"/>
                    <a:pt x="12937" y="6824"/>
                  </a:cubicBezTo>
                  <a:cubicBezTo>
                    <a:pt x="12990" y="6814"/>
                    <a:pt x="13049" y="6808"/>
                    <a:pt x="13103" y="6808"/>
                  </a:cubicBezTo>
                  <a:cubicBezTo>
                    <a:pt x="13421" y="6808"/>
                    <a:pt x="13764" y="6996"/>
                    <a:pt x="14130" y="7189"/>
                  </a:cubicBezTo>
                  <a:cubicBezTo>
                    <a:pt x="14581" y="7437"/>
                    <a:pt x="15092" y="7710"/>
                    <a:pt x="15698" y="7710"/>
                  </a:cubicBezTo>
                  <a:cubicBezTo>
                    <a:pt x="16026" y="7710"/>
                    <a:pt x="16354" y="7630"/>
                    <a:pt x="16665" y="7469"/>
                  </a:cubicBezTo>
                  <a:cubicBezTo>
                    <a:pt x="16800" y="7506"/>
                    <a:pt x="17019" y="7635"/>
                    <a:pt x="17111" y="7727"/>
                  </a:cubicBezTo>
                  <a:cubicBezTo>
                    <a:pt x="17106" y="8640"/>
                    <a:pt x="17691" y="9000"/>
                    <a:pt x="18089" y="9237"/>
                  </a:cubicBezTo>
                  <a:cubicBezTo>
                    <a:pt x="18196" y="9301"/>
                    <a:pt x="18298" y="9361"/>
                    <a:pt x="18379" y="9425"/>
                  </a:cubicBezTo>
                  <a:cubicBezTo>
                    <a:pt x="18422" y="9462"/>
                    <a:pt x="18470" y="9495"/>
                    <a:pt x="18513" y="9532"/>
                  </a:cubicBezTo>
                  <a:cubicBezTo>
                    <a:pt x="18551" y="9554"/>
                    <a:pt x="18599" y="9591"/>
                    <a:pt x="18626" y="9612"/>
                  </a:cubicBezTo>
                  <a:cubicBezTo>
                    <a:pt x="18605" y="9914"/>
                    <a:pt x="18615" y="10321"/>
                    <a:pt x="18863" y="10628"/>
                  </a:cubicBezTo>
                  <a:cubicBezTo>
                    <a:pt x="21607" y="10764"/>
                    <a:pt x="24143" y="13721"/>
                    <a:pt x="27016" y="13721"/>
                  </a:cubicBezTo>
                  <a:cubicBezTo>
                    <a:pt x="28017" y="13721"/>
                    <a:pt x="29059" y="13362"/>
                    <a:pt x="30165" y="12401"/>
                  </a:cubicBezTo>
                  <a:cubicBezTo>
                    <a:pt x="30569" y="12384"/>
                    <a:pt x="30988" y="12358"/>
                    <a:pt x="31427" y="12320"/>
                  </a:cubicBezTo>
                  <a:cubicBezTo>
                    <a:pt x="31868" y="12282"/>
                    <a:pt x="32336" y="12229"/>
                    <a:pt x="32830" y="12170"/>
                  </a:cubicBezTo>
                  <a:cubicBezTo>
                    <a:pt x="33239" y="12287"/>
                    <a:pt x="33646" y="12406"/>
                    <a:pt x="34071" y="12513"/>
                  </a:cubicBezTo>
                  <a:cubicBezTo>
                    <a:pt x="34082" y="12530"/>
                    <a:pt x="34098" y="12552"/>
                    <a:pt x="34109" y="12567"/>
                  </a:cubicBezTo>
                  <a:cubicBezTo>
                    <a:pt x="34147" y="12621"/>
                    <a:pt x="34189" y="12681"/>
                    <a:pt x="34227" y="12723"/>
                  </a:cubicBezTo>
                  <a:cubicBezTo>
                    <a:pt x="35699" y="14479"/>
                    <a:pt x="36021" y="16199"/>
                    <a:pt x="35221" y="17987"/>
                  </a:cubicBezTo>
                  <a:cubicBezTo>
                    <a:pt x="34856" y="18805"/>
                    <a:pt x="35000" y="19546"/>
                    <a:pt x="35129" y="20201"/>
                  </a:cubicBezTo>
                  <a:cubicBezTo>
                    <a:pt x="35183" y="20469"/>
                    <a:pt x="35231" y="20722"/>
                    <a:pt x="35243" y="20970"/>
                  </a:cubicBezTo>
                  <a:cubicBezTo>
                    <a:pt x="35275" y="21550"/>
                    <a:pt x="35790" y="22038"/>
                    <a:pt x="36371" y="22038"/>
                  </a:cubicBezTo>
                  <a:cubicBezTo>
                    <a:pt x="36505" y="22038"/>
                    <a:pt x="36634" y="22017"/>
                    <a:pt x="36752" y="21964"/>
                  </a:cubicBezTo>
                  <a:cubicBezTo>
                    <a:pt x="37090" y="21823"/>
                    <a:pt x="37214" y="21603"/>
                    <a:pt x="37256" y="21441"/>
                  </a:cubicBezTo>
                  <a:cubicBezTo>
                    <a:pt x="37358" y="21093"/>
                    <a:pt x="37160" y="20819"/>
                    <a:pt x="37042" y="20658"/>
                  </a:cubicBezTo>
                  <a:cubicBezTo>
                    <a:pt x="37026" y="20625"/>
                    <a:pt x="37004" y="20603"/>
                    <a:pt x="36988" y="20578"/>
                  </a:cubicBezTo>
                  <a:cubicBezTo>
                    <a:pt x="36988" y="20571"/>
                    <a:pt x="36983" y="20566"/>
                    <a:pt x="36983" y="20561"/>
                  </a:cubicBezTo>
                  <a:lnTo>
                    <a:pt x="36983" y="20561"/>
                  </a:lnTo>
                  <a:cubicBezTo>
                    <a:pt x="37160" y="20727"/>
                    <a:pt x="37348" y="20765"/>
                    <a:pt x="37487" y="20765"/>
                  </a:cubicBezTo>
                  <a:cubicBezTo>
                    <a:pt x="37574" y="20765"/>
                    <a:pt x="37648" y="20754"/>
                    <a:pt x="37713" y="20732"/>
                  </a:cubicBezTo>
                  <a:lnTo>
                    <a:pt x="37713" y="20732"/>
                  </a:lnTo>
                  <a:cubicBezTo>
                    <a:pt x="37623" y="20953"/>
                    <a:pt x="37552" y="21178"/>
                    <a:pt x="37487" y="21404"/>
                  </a:cubicBezTo>
                  <a:cubicBezTo>
                    <a:pt x="37353" y="21840"/>
                    <a:pt x="37241" y="22222"/>
                    <a:pt x="36951" y="22463"/>
                  </a:cubicBezTo>
                  <a:cubicBezTo>
                    <a:pt x="36585" y="22763"/>
                    <a:pt x="36527" y="23075"/>
                    <a:pt x="36537" y="23285"/>
                  </a:cubicBezTo>
                  <a:cubicBezTo>
                    <a:pt x="36552" y="23553"/>
                    <a:pt x="36703" y="23789"/>
                    <a:pt x="36956" y="23956"/>
                  </a:cubicBezTo>
                  <a:cubicBezTo>
                    <a:pt x="37519" y="24317"/>
                    <a:pt x="37816" y="24902"/>
                    <a:pt x="38127" y="25520"/>
                  </a:cubicBezTo>
                  <a:cubicBezTo>
                    <a:pt x="38267" y="25799"/>
                    <a:pt x="38407" y="26090"/>
                    <a:pt x="38583" y="26368"/>
                  </a:cubicBezTo>
                  <a:cubicBezTo>
                    <a:pt x="38707" y="26561"/>
                    <a:pt x="39352" y="27540"/>
                    <a:pt x="40179" y="27540"/>
                  </a:cubicBezTo>
                  <a:cubicBezTo>
                    <a:pt x="40388" y="27540"/>
                    <a:pt x="40588" y="27476"/>
                    <a:pt x="40760" y="27352"/>
                  </a:cubicBezTo>
                  <a:cubicBezTo>
                    <a:pt x="40839" y="27298"/>
                    <a:pt x="40904" y="27255"/>
                    <a:pt x="40953" y="27233"/>
                  </a:cubicBezTo>
                  <a:cubicBezTo>
                    <a:pt x="40968" y="27292"/>
                    <a:pt x="40980" y="27362"/>
                    <a:pt x="40990" y="27416"/>
                  </a:cubicBezTo>
                  <a:cubicBezTo>
                    <a:pt x="41007" y="27496"/>
                    <a:pt x="41023" y="27572"/>
                    <a:pt x="41039" y="27642"/>
                  </a:cubicBezTo>
                  <a:cubicBezTo>
                    <a:pt x="41060" y="27739"/>
                    <a:pt x="41072" y="27862"/>
                    <a:pt x="41082" y="27991"/>
                  </a:cubicBezTo>
                  <a:cubicBezTo>
                    <a:pt x="41114" y="28383"/>
                    <a:pt x="41168" y="28979"/>
                    <a:pt x="41721" y="29306"/>
                  </a:cubicBezTo>
                  <a:cubicBezTo>
                    <a:pt x="42677" y="29876"/>
                    <a:pt x="43016" y="30806"/>
                    <a:pt x="43408" y="31885"/>
                  </a:cubicBezTo>
                  <a:lnTo>
                    <a:pt x="43521" y="32197"/>
                  </a:lnTo>
                  <a:cubicBezTo>
                    <a:pt x="43639" y="32509"/>
                    <a:pt x="43940" y="33330"/>
                    <a:pt x="44928" y="33347"/>
                  </a:cubicBezTo>
                  <a:cubicBezTo>
                    <a:pt x="45965" y="33368"/>
                    <a:pt x="46594" y="34002"/>
                    <a:pt x="47206" y="34959"/>
                  </a:cubicBezTo>
                  <a:cubicBezTo>
                    <a:pt x="47630" y="35614"/>
                    <a:pt x="48151" y="36248"/>
                    <a:pt x="49049" y="36474"/>
                  </a:cubicBezTo>
                  <a:cubicBezTo>
                    <a:pt x="49043" y="36484"/>
                    <a:pt x="49043" y="36489"/>
                    <a:pt x="49038" y="36501"/>
                  </a:cubicBezTo>
                  <a:cubicBezTo>
                    <a:pt x="49011" y="36559"/>
                    <a:pt x="48979" y="36623"/>
                    <a:pt x="48957" y="36688"/>
                  </a:cubicBezTo>
                  <a:cubicBezTo>
                    <a:pt x="49011" y="36554"/>
                    <a:pt x="49118" y="36447"/>
                    <a:pt x="49259" y="36392"/>
                  </a:cubicBezTo>
                  <a:cubicBezTo>
                    <a:pt x="49323" y="36372"/>
                    <a:pt x="49388" y="36360"/>
                    <a:pt x="49446" y="36360"/>
                  </a:cubicBezTo>
                  <a:cubicBezTo>
                    <a:pt x="49517" y="36360"/>
                    <a:pt x="49581" y="36372"/>
                    <a:pt x="49646" y="36398"/>
                  </a:cubicBezTo>
                  <a:cubicBezTo>
                    <a:pt x="49613" y="36554"/>
                    <a:pt x="49510" y="36732"/>
                    <a:pt x="49446" y="36893"/>
                  </a:cubicBezTo>
                  <a:cubicBezTo>
                    <a:pt x="49522" y="36957"/>
                    <a:pt x="49591" y="37022"/>
                    <a:pt x="49666" y="37086"/>
                  </a:cubicBezTo>
                  <a:cubicBezTo>
                    <a:pt x="49849" y="37086"/>
                    <a:pt x="50021" y="37064"/>
                    <a:pt x="50199" y="37037"/>
                  </a:cubicBezTo>
                  <a:lnTo>
                    <a:pt x="50199" y="37037"/>
                  </a:lnTo>
                  <a:cubicBezTo>
                    <a:pt x="50199" y="37081"/>
                    <a:pt x="50199" y="37124"/>
                    <a:pt x="50194" y="37166"/>
                  </a:cubicBezTo>
                  <a:cubicBezTo>
                    <a:pt x="50166" y="37344"/>
                    <a:pt x="50048" y="37500"/>
                    <a:pt x="49887" y="37575"/>
                  </a:cubicBezTo>
                  <a:lnTo>
                    <a:pt x="49795" y="37612"/>
                  </a:lnTo>
                  <a:cubicBezTo>
                    <a:pt x="50816" y="37575"/>
                    <a:pt x="51660" y="37145"/>
                    <a:pt x="52471" y="36726"/>
                  </a:cubicBezTo>
                  <a:cubicBezTo>
                    <a:pt x="52643" y="36640"/>
                    <a:pt x="52815" y="36548"/>
                    <a:pt x="52986" y="36469"/>
                  </a:cubicBezTo>
                  <a:cubicBezTo>
                    <a:pt x="53539" y="36199"/>
                    <a:pt x="53889" y="35839"/>
                    <a:pt x="54023" y="35405"/>
                  </a:cubicBezTo>
                  <a:cubicBezTo>
                    <a:pt x="54152" y="34986"/>
                    <a:pt x="54072" y="34518"/>
                    <a:pt x="53787" y="34019"/>
                  </a:cubicBezTo>
                  <a:cubicBezTo>
                    <a:pt x="53572" y="33637"/>
                    <a:pt x="53400" y="33105"/>
                    <a:pt x="53829" y="32745"/>
                  </a:cubicBezTo>
                  <a:cubicBezTo>
                    <a:pt x="55029" y="31735"/>
                    <a:pt x="54523" y="30575"/>
                    <a:pt x="54281" y="30010"/>
                  </a:cubicBezTo>
                  <a:cubicBezTo>
                    <a:pt x="54196" y="29807"/>
                    <a:pt x="54169" y="29629"/>
                    <a:pt x="54201" y="29398"/>
                  </a:cubicBezTo>
                  <a:cubicBezTo>
                    <a:pt x="54571" y="26637"/>
                    <a:pt x="53926" y="24295"/>
                    <a:pt x="52282" y="22447"/>
                  </a:cubicBezTo>
                  <a:cubicBezTo>
                    <a:pt x="51848" y="21952"/>
                    <a:pt x="51504" y="21356"/>
                    <a:pt x="51208" y="20556"/>
                  </a:cubicBezTo>
                  <a:cubicBezTo>
                    <a:pt x="51171" y="20459"/>
                    <a:pt x="51139" y="20367"/>
                    <a:pt x="51106" y="20276"/>
                  </a:cubicBezTo>
                  <a:cubicBezTo>
                    <a:pt x="50859" y="19594"/>
                    <a:pt x="50586" y="18820"/>
                    <a:pt x="49919" y="18262"/>
                  </a:cubicBezTo>
                  <a:cubicBezTo>
                    <a:pt x="49162" y="17623"/>
                    <a:pt x="49027" y="16645"/>
                    <a:pt x="49145" y="16006"/>
                  </a:cubicBezTo>
                  <a:cubicBezTo>
                    <a:pt x="49510" y="13963"/>
                    <a:pt x="48265" y="12809"/>
                    <a:pt x="47265" y="11875"/>
                  </a:cubicBezTo>
                  <a:lnTo>
                    <a:pt x="47222" y="11836"/>
                  </a:lnTo>
                  <a:cubicBezTo>
                    <a:pt x="46551" y="11203"/>
                    <a:pt x="45954" y="10477"/>
                    <a:pt x="45384" y="9768"/>
                  </a:cubicBezTo>
                  <a:cubicBezTo>
                    <a:pt x="44977" y="9264"/>
                    <a:pt x="44553" y="8742"/>
                    <a:pt x="44095" y="8253"/>
                  </a:cubicBezTo>
                  <a:cubicBezTo>
                    <a:pt x="43440" y="7549"/>
                    <a:pt x="43269" y="6636"/>
                    <a:pt x="43080" y="5669"/>
                  </a:cubicBezTo>
                  <a:cubicBezTo>
                    <a:pt x="42902" y="4745"/>
                    <a:pt x="42715" y="3795"/>
                    <a:pt x="42118" y="2946"/>
                  </a:cubicBezTo>
                  <a:cubicBezTo>
                    <a:pt x="42049" y="2849"/>
                    <a:pt x="41968" y="2758"/>
                    <a:pt x="41888" y="2672"/>
                  </a:cubicBezTo>
                  <a:cubicBezTo>
                    <a:pt x="41694" y="2456"/>
                    <a:pt x="41571" y="2307"/>
                    <a:pt x="41598" y="2178"/>
                  </a:cubicBezTo>
                  <a:cubicBezTo>
                    <a:pt x="41727" y="1409"/>
                    <a:pt x="41630" y="845"/>
                    <a:pt x="41291" y="447"/>
                  </a:cubicBezTo>
                  <a:cubicBezTo>
                    <a:pt x="41194" y="329"/>
                    <a:pt x="41077" y="232"/>
                    <a:pt x="40943" y="152"/>
                  </a:cubicBezTo>
                  <a:cubicBezTo>
                    <a:pt x="40910" y="222"/>
                    <a:pt x="40867" y="291"/>
                    <a:pt x="40819" y="356"/>
                  </a:cubicBezTo>
                  <a:cubicBezTo>
                    <a:pt x="40743" y="442"/>
                    <a:pt x="40663" y="512"/>
                    <a:pt x="40582" y="561"/>
                  </a:cubicBezTo>
                  <a:cubicBezTo>
                    <a:pt x="40359" y="456"/>
                    <a:pt x="40082" y="417"/>
                    <a:pt x="39770" y="417"/>
                  </a:cubicBezTo>
                  <a:cubicBezTo>
                    <a:pt x="39584" y="417"/>
                    <a:pt x="39386" y="430"/>
                    <a:pt x="39180" y="453"/>
                  </a:cubicBezTo>
                  <a:cubicBezTo>
                    <a:pt x="39135" y="457"/>
                    <a:pt x="39090" y="461"/>
                    <a:pt x="39045" y="461"/>
                  </a:cubicBezTo>
                  <a:cubicBezTo>
                    <a:pt x="38874" y="461"/>
                    <a:pt x="38713" y="411"/>
                    <a:pt x="38654" y="190"/>
                  </a:cubicBezTo>
                  <a:cubicBezTo>
                    <a:pt x="38476" y="73"/>
                    <a:pt x="38297" y="1"/>
                    <a:pt x="381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8"/>
            <p:cNvSpPr/>
            <p:nvPr/>
          </p:nvSpPr>
          <p:spPr>
            <a:xfrm>
              <a:off x="1443900" y="1960100"/>
              <a:ext cx="764900" cy="972325"/>
            </a:xfrm>
            <a:custGeom>
              <a:rect b="b" l="l" r="r" t="t"/>
              <a:pathLst>
                <a:path extrusionOk="0" h="38893" w="30596">
                  <a:moveTo>
                    <a:pt x="20286" y="9036"/>
                  </a:moveTo>
                  <a:cubicBezTo>
                    <a:pt x="20314" y="9155"/>
                    <a:pt x="20366" y="9277"/>
                    <a:pt x="20463" y="9401"/>
                  </a:cubicBezTo>
                  <a:cubicBezTo>
                    <a:pt x="20684" y="9686"/>
                    <a:pt x="21103" y="9793"/>
                    <a:pt x="21430" y="9869"/>
                  </a:cubicBezTo>
                  <a:cubicBezTo>
                    <a:pt x="21371" y="9864"/>
                    <a:pt x="21318" y="9852"/>
                    <a:pt x="21259" y="9842"/>
                  </a:cubicBezTo>
                  <a:cubicBezTo>
                    <a:pt x="21253" y="9842"/>
                    <a:pt x="21248" y="9837"/>
                    <a:pt x="21242" y="9837"/>
                  </a:cubicBezTo>
                  <a:cubicBezTo>
                    <a:pt x="21194" y="9825"/>
                    <a:pt x="21145" y="9815"/>
                    <a:pt x="21097" y="9805"/>
                  </a:cubicBezTo>
                  <a:cubicBezTo>
                    <a:pt x="21087" y="9800"/>
                    <a:pt x="21070" y="9793"/>
                    <a:pt x="21060" y="9788"/>
                  </a:cubicBezTo>
                  <a:cubicBezTo>
                    <a:pt x="21023" y="9778"/>
                    <a:pt x="20979" y="9767"/>
                    <a:pt x="20941" y="9751"/>
                  </a:cubicBezTo>
                  <a:cubicBezTo>
                    <a:pt x="20931" y="9745"/>
                    <a:pt x="20914" y="9740"/>
                    <a:pt x="20899" y="9735"/>
                  </a:cubicBezTo>
                  <a:cubicBezTo>
                    <a:pt x="20855" y="9713"/>
                    <a:pt x="20807" y="9691"/>
                    <a:pt x="20765" y="9671"/>
                  </a:cubicBezTo>
                  <a:cubicBezTo>
                    <a:pt x="20765" y="9664"/>
                    <a:pt x="20758" y="9664"/>
                    <a:pt x="20753" y="9659"/>
                  </a:cubicBezTo>
                  <a:cubicBezTo>
                    <a:pt x="20706" y="9632"/>
                    <a:pt x="20662" y="9606"/>
                    <a:pt x="20614" y="9568"/>
                  </a:cubicBezTo>
                  <a:cubicBezTo>
                    <a:pt x="20604" y="9562"/>
                    <a:pt x="20592" y="9552"/>
                    <a:pt x="20582" y="9542"/>
                  </a:cubicBezTo>
                  <a:cubicBezTo>
                    <a:pt x="20550" y="9515"/>
                    <a:pt x="20517" y="9488"/>
                    <a:pt x="20485" y="9461"/>
                  </a:cubicBezTo>
                  <a:cubicBezTo>
                    <a:pt x="20468" y="9445"/>
                    <a:pt x="20458" y="9428"/>
                    <a:pt x="20443" y="9418"/>
                  </a:cubicBezTo>
                  <a:cubicBezTo>
                    <a:pt x="20415" y="9386"/>
                    <a:pt x="20388" y="9353"/>
                    <a:pt x="20361" y="9316"/>
                  </a:cubicBezTo>
                  <a:cubicBezTo>
                    <a:pt x="20346" y="9304"/>
                    <a:pt x="20334" y="9289"/>
                    <a:pt x="20324" y="9272"/>
                  </a:cubicBezTo>
                  <a:cubicBezTo>
                    <a:pt x="20286" y="9219"/>
                    <a:pt x="20249" y="9165"/>
                    <a:pt x="20217" y="9106"/>
                  </a:cubicBezTo>
                  <a:cubicBezTo>
                    <a:pt x="20238" y="9079"/>
                    <a:pt x="20259" y="9058"/>
                    <a:pt x="20286" y="9036"/>
                  </a:cubicBezTo>
                  <a:close/>
                  <a:moveTo>
                    <a:pt x="6544" y="1"/>
                  </a:moveTo>
                  <a:cubicBezTo>
                    <a:pt x="6501" y="21"/>
                    <a:pt x="6464" y="38"/>
                    <a:pt x="6426" y="65"/>
                  </a:cubicBezTo>
                  <a:cubicBezTo>
                    <a:pt x="6253" y="167"/>
                    <a:pt x="6131" y="311"/>
                    <a:pt x="6039" y="467"/>
                  </a:cubicBezTo>
                  <a:cubicBezTo>
                    <a:pt x="6125" y="651"/>
                    <a:pt x="6119" y="892"/>
                    <a:pt x="6050" y="1236"/>
                  </a:cubicBezTo>
                  <a:cubicBezTo>
                    <a:pt x="4460" y="9272"/>
                    <a:pt x="2955" y="17336"/>
                    <a:pt x="1333" y="25368"/>
                  </a:cubicBezTo>
                  <a:cubicBezTo>
                    <a:pt x="748" y="28252"/>
                    <a:pt x="0" y="34602"/>
                    <a:pt x="0" y="34602"/>
                  </a:cubicBezTo>
                  <a:cubicBezTo>
                    <a:pt x="81" y="34667"/>
                    <a:pt x="168" y="34721"/>
                    <a:pt x="258" y="34769"/>
                  </a:cubicBezTo>
                  <a:cubicBezTo>
                    <a:pt x="357" y="34738"/>
                    <a:pt x="471" y="34725"/>
                    <a:pt x="606" y="34725"/>
                  </a:cubicBezTo>
                  <a:cubicBezTo>
                    <a:pt x="925" y="34725"/>
                    <a:pt x="1361" y="34800"/>
                    <a:pt x="1988" y="34898"/>
                  </a:cubicBezTo>
                  <a:cubicBezTo>
                    <a:pt x="9585" y="36107"/>
                    <a:pt x="17181" y="37288"/>
                    <a:pt x="24782" y="38465"/>
                  </a:cubicBezTo>
                  <a:cubicBezTo>
                    <a:pt x="25537" y="38582"/>
                    <a:pt x="26586" y="38893"/>
                    <a:pt x="26773" y="38893"/>
                  </a:cubicBezTo>
                  <a:cubicBezTo>
                    <a:pt x="26785" y="38893"/>
                    <a:pt x="26793" y="38892"/>
                    <a:pt x="26798" y="38889"/>
                  </a:cubicBezTo>
                  <a:cubicBezTo>
                    <a:pt x="26808" y="38884"/>
                    <a:pt x="26818" y="38879"/>
                    <a:pt x="26835" y="38867"/>
                  </a:cubicBezTo>
                  <a:cubicBezTo>
                    <a:pt x="26840" y="38867"/>
                    <a:pt x="26850" y="38862"/>
                    <a:pt x="26857" y="38857"/>
                  </a:cubicBezTo>
                  <a:cubicBezTo>
                    <a:pt x="26969" y="38771"/>
                    <a:pt x="26899" y="38041"/>
                    <a:pt x="26954" y="37654"/>
                  </a:cubicBezTo>
                  <a:cubicBezTo>
                    <a:pt x="28108" y="29306"/>
                    <a:pt x="29236" y="20946"/>
                    <a:pt x="30316" y="12587"/>
                  </a:cubicBezTo>
                  <a:cubicBezTo>
                    <a:pt x="30364" y="12185"/>
                    <a:pt x="30455" y="11878"/>
                    <a:pt x="30596" y="11663"/>
                  </a:cubicBezTo>
                  <a:cubicBezTo>
                    <a:pt x="30547" y="11469"/>
                    <a:pt x="30467" y="11303"/>
                    <a:pt x="30359" y="11159"/>
                  </a:cubicBezTo>
                  <a:cubicBezTo>
                    <a:pt x="30354" y="11147"/>
                    <a:pt x="30343" y="11142"/>
                    <a:pt x="30338" y="11131"/>
                  </a:cubicBezTo>
                  <a:cubicBezTo>
                    <a:pt x="30274" y="11045"/>
                    <a:pt x="30192" y="10975"/>
                    <a:pt x="30112" y="10911"/>
                  </a:cubicBezTo>
                  <a:cubicBezTo>
                    <a:pt x="29984" y="10896"/>
                    <a:pt x="29855" y="10879"/>
                    <a:pt x="29731" y="10857"/>
                  </a:cubicBezTo>
                  <a:cubicBezTo>
                    <a:pt x="27759" y="10556"/>
                    <a:pt x="25793" y="10239"/>
                    <a:pt x="23827" y="9929"/>
                  </a:cubicBezTo>
                  <a:cubicBezTo>
                    <a:pt x="23601" y="9880"/>
                    <a:pt x="23376" y="9832"/>
                    <a:pt x="23150" y="9788"/>
                  </a:cubicBezTo>
                  <a:cubicBezTo>
                    <a:pt x="22677" y="9703"/>
                    <a:pt x="22188" y="9696"/>
                    <a:pt x="21715" y="9627"/>
                  </a:cubicBezTo>
                  <a:cubicBezTo>
                    <a:pt x="21435" y="9584"/>
                    <a:pt x="21167" y="9503"/>
                    <a:pt x="20909" y="9381"/>
                  </a:cubicBezTo>
                  <a:cubicBezTo>
                    <a:pt x="20604" y="9235"/>
                    <a:pt x="20528" y="9004"/>
                    <a:pt x="20533" y="8757"/>
                  </a:cubicBezTo>
                  <a:cubicBezTo>
                    <a:pt x="20539" y="8746"/>
                    <a:pt x="20539" y="8729"/>
                    <a:pt x="20544" y="8719"/>
                  </a:cubicBezTo>
                  <a:cubicBezTo>
                    <a:pt x="20765" y="7053"/>
                    <a:pt x="21157" y="5416"/>
                    <a:pt x="21511" y="3777"/>
                  </a:cubicBezTo>
                  <a:cubicBezTo>
                    <a:pt x="21474" y="3465"/>
                    <a:pt x="21366" y="3160"/>
                    <a:pt x="21157" y="2869"/>
                  </a:cubicBezTo>
                  <a:cubicBezTo>
                    <a:pt x="21135" y="2842"/>
                    <a:pt x="21113" y="2815"/>
                    <a:pt x="21092" y="2788"/>
                  </a:cubicBezTo>
                  <a:cubicBezTo>
                    <a:pt x="21003" y="2823"/>
                    <a:pt x="20903" y="2841"/>
                    <a:pt x="20789" y="2841"/>
                  </a:cubicBezTo>
                  <a:cubicBezTo>
                    <a:pt x="20620" y="2841"/>
                    <a:pt x="20422" y="2802"/>
                    <a:pt x="20185" y="2719"/>
                  </a:cubicBezTo>
                  <a:cubicBezTo>
                    <a:pt x="20019" y="2794"/>
                    <a:pt x="19856" y="2822"/>
                    <a:pt x="19696" y="2822"/>
                  </a:cubicBezTo>
                  <a:cubicBezTo>
                    <a:pt x="19299" y="2822"/>
                    <a:pt x="18913" y="2651"/>
                    <a:pt x="18519" y="2605"/>
                  </a:cubicBezTo>
                  <a:cubicBezTo>
                    <a:pt x="18492" y="2605"/>
                    <a:pt x="18465" y="2600"/>
                    <a:pt x="18438" y="2600"/>
                  </a:cubicBezTo>
                  <a:lnTo>
                    <a:pt x="18405" y="2600"/>
                  </a:lnTo>
                  <a:cubicBezTo>
                    <a:pt x="17428" y="1794"/>
                    <a:pt x="16181" y="1913"/>
                    <a:pt x="15053" y="1687"/>
                  </a:cubicBezTo>
                  <a:cubicBezTo>
                    <a:pt x="12223" y="1117"/>
                    <a:pt x="9380" y="559"/>
                    <a:pt x="65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8"/>
            <p:cNvSpPr/>
            <p:nvPr/>
          </p:nvSpPr>
          <p:spPr>
            <a:xfrm>
              <a:off x="568925" y="552725"/>
              <a:ext cx="921350" cy="673125"/>
            </a:xfrm>
            <a:custGeom>
              <a:rect b="b" l="l" r="r" t="t"/>
              <a:pathLst>
                <a:path extrusionOk="0" h="26925" w="36854">
                  <a:moveTo>
                    <a:pt x="11647" y="0"/>
                  </a:moveTo>
                  <a:cubicBezTo>
                    <a:pt x="11518" y="0"/>
                    <a:pt x="11394" y="43"/>
                    <a:pt x="11297" y="129"/>
                  </a:cubicBezTo>
                  <a:cubicBezTo>
                    <a:pt x="11163" y="248"/>
                    <a:pt x="11094" y="419"/>
                    <a:pt x="11114" y="597"/>
                  </a:cubicBezTo>
                  <a:cubicBezTo>
                    <a:pt x="11131" y="741"/>
                    <a:pt x="11109" y="908"/>
                    <a:pt x="11089" y="1091"/>
                  </a:cubicBezTo>
                  <a:cubicBezTo>
                    <a:pt x="11034" y="1493"/>
                    <a:pt x="10938" y="2246"/>
                    <a:pt x="11706" y="2573"/>
                  </a:cubicBezTo>
                  <a:cubicBezTo>
                    <a:pt x="11937" y="2675"/>
                    <a:pt x="11996" y="2762"/>
                    <a:pt x="11996" y="2777"/>
                  </a:cubicBezTo>
                  <a:cubicBezTo>
                    <a:pt x="12001" y="2831"/>
                    <a:pt x="11920" y="2971"/>
                    <a:pt x="11803" y="3057"/>
                  </a:cubicBezTo>
                  <a:cubicBezTo>
                    <a:pt x="10712" y="3846"/>
                    <a:pt x="11040" y="4743"/>
                    <a:pt x="11260" y="5340"/>
                  </a:cubicBezTo>
                  <a:cubicBezTo>
                    <a:pt x="11292" y="5437"/>
                    <a:pt x="11330" y="5529"/>
                    <a:pt x="11357" y="5625"/>
                  </a:cubicBezTo>
                  <a:cubicBezTo>
                    <a:pt x="11426" y="5834"/>
                    <a:pt x="11513" y="6044"/>
                    <a:pt x="11593" y="6243"/>
                  </a:cubicBezTo>
                  <a:cubicBezTo>
                    <a:pt x="11867" y="6925"/>
                    <a:pt x="12023" y="7366"/>
                    <a:pt x="11818" y="7753"/>
                  </a:cubicBezTo>
                  <a:cubicBezTo>
                    <a:pt x="11582" y="8209"/>
                    <a:pt x="11282" y="8633"/>
                    <a:pt x="10965" y="9085"/>
                  </a:cubicBezTo>
                  <a:cubicBezTo>
                    <a:pt x="10621" y="9568"/>
                    <a:pt x="10266" y="10057"/>
                    <a:pt x="9986" y="10615"/>
                  </a:cubicBezTo>
                  <a:cubicBezTo>
                    <a:pt x="9998" y="10562"/>
                    <a:pt x="10003" y="10513"/>
                    <a:pt x="10013" y="10465"/>
                  </a:cubicBezTo>
                  <a:cubicBezTo>
                    <a:pt x="10132" y="9804"/>
                    <a:pt x="10244" y="9176"/>
                    <a:pt x="10578" y="8584"/>
                  </a:cubicBezTo>
                  <a:cubicBezTo>
                    <a:pt x="10900" y="8016"/>
                    <a:pt x="10965" y="7258"/>
                    <a:pt x="10744" y="6667"/>
                  </a:cubicBezTo>
                  <a:cubicBezTo>
                    <a:pt x="10566" y="6194"/>
                    <a:pt x="10223" y="5845"/>
                    <a:pt x="9772" y="5683"/>
                  </a:cubicBezTo>
                  <a:cubicBezTo>
                    <a:pt x="7478" y="4845"/>
                    <a:pt x="5441" y="3610"/>
                    <a:pt x="3589" y="2402"/>
                  </a:cubicBezTo>
                  <a:cubicBezTo>
                    <a:pt x="3514" y="2353"/>
                    <a:pt x="3417" y="2267"/>
                    <a:pt x="3314" y="2176"/>
                  </a:cubicBezTo>
                  <a:cubicBezTo>
                    <a:pt x="3041" y="1924"/>
                    <a:pt x="2696" y="1612"/>
                    <a:pt x="2240" y="1612"/>
                  </a:cubicBezTo>
                  <a:cubicBezTo>
                    <a:pt x="2031" y="1612"/>
                    <a:pt x="1831" y="1676"/>
                    <a:pt x="1649" y="1805"/>
                  </a:cubicBezTo>
                  <a:cubicBezTo>
                    <a:pt x="1010" y="2261"/>
                    <a:pt x="940" y="3181"/>
                    <a:pt x="940" y="3836"/>
                  </a:cubicBezTo>
                  <a:cubicBezTo>
                    <a:pt x="945" y="4394"/>
                    <a:pt x="1074" y="4884"/>
                    <a:pt x="1198" y="5291"/>
                  </a:cubicBezTo>
                  <a:lnTo>
                    <a:pt x="1230" y="5393"/>
                  </a:lnTo>
                  <a:cubicBezTo>
                    <a:pt x="1434" y="6033"/>
                    <a:pt x="1622" y="6640"/>
                    <a:pt x="1461" y="7193"/>
                  </a:cubicBezTo>
                  <a:cubicBezTo>
                    <a:pt x="1278" y="7822"/>
                    <a:pt x="1337" y="8418"/>
                    <a:pt x="1397" y="8993"/>
                  </a:cubicBezTo>
                  <a:cubicBezTo>
                    <a:pt x="1456" y="9595"/>
                    <a:pt x="1509" y="10121"/>
                    <a:pt x="1278" y="10605"/>
                  </a:cubicBezTo>
                  <a:cubicBezTo>
                    <a:pt x="1144" y="10884"/>
                    <a:pt x="1129" y="11142"/>
                    <a:pt x="1219" y="11378"/>
                  </a:cubicBezTo>
                  <a:cubicBezTo>
                    <a:pt x="1364" y="11733"/>
                    <a:pt x="1697" y="11857"/>
                    <a:pt x="1918" y="11943"/>
                  </a:cubicBezTo>
                  <a:cubicBezTo>
                    <a:pt x="1934" y="11948"/>
                    <a:pt x="1950" y="11953"/>
                    <a:pt x="1972" y="11964"/>
                  </a:cubicBezTo>
                  <a:lnTo>
                    <a:pt x="1907" y="11986"/>
                  </a:lnTo>
                  <a:cubicBezTo>
                    <a:pt x="1397" y="12152"/>
                    <a:pt x="1058" y="12265"/>
                    <a:pt x="956" y="12652"/>
                  </a:cubicBezTo>
                  <a:cubicBezTo>
                    <a:pt x="849" y="13032"/>
                    <a:pt x="1085" y="13302"/>
                    <a:pt x="1434" y="13704"/>
                  </a:cubicBezTo>
                  <a:lnTo>
                    <a:pt x="1461" y="13731"/>
                  </a:lnTo>
                  <a:cubicBezTo>
                    <a:pt x="1612" y="13909"/>
                    <a:pt x="1644" y="14252"/>
                    <a:pt x="1526" y="14569"/>
                  </a:cubicBezTo>
                  <a:cubicBezTo>
                    <a:pt x="1456" y="14768"/>
                    <a:pt x="1310" y="14988"/>
                    <a:pt x="1117" y="15021"/>
                  </a:cubicBezTo>
                  <a:cubicBezTo>
                    <a:pt x="1085" y="15026"/>
                    <a:pt x="1052" y="15026"/>
                    <a:pt x="1020" y="15026"/>
                  </a:cubicBezTo>
                  <a:cubicBezTo>
                    <a:pt x="859" y="15037"/>
                    <a:pt x="370" y="15058"/>
                    <a:pt x="209" y="15623"/>
                  </a:cubicBezTo>
                  <a:cubicBezTo>
                    <a:pt x="0" y="16347"/>
                    <a:pt x="521" y="16643"/>
                    <a:pt x="806" y="16778"/>
                  </a:cubicBezTo>
                  <a:cubicBezTo>
                    <a:pt x="827" y="16783"/>
                    <a:pt x="844" y="16793"/>
                    <a:pt x="859" y="16804"/>
                  </a:cubicBezTo>
                  <a:cubicBezTo>
                    <a:pt x="1107" y="16917"/>
                    <a:pt x="1348" y="17041"/>
                    <a:pt x="1590" y="17180"/>
                  </a:cubicBezTo>
                  <a:cubicBezTo>
                    <a:pt x="1843" y="17218"/>
                    <a:pt x="2133" y="17326"/>
                    <a:pt x="2450" y="17508"/>
                  </a:cubicBezTo>
                  <a:cubicBezTo>
                    <a:pt x="2977" y="17812"/>
                    <a:pt x="3347" y="18428"/>
                    <a:pt x="4034" y="18428"/>
                  </a:cubicBezTo>
                  <a:cubicBezTo>
                    <a:pt x="4074" y="18428"/>
                    <a:pt x="4116" y="18426"/>
                    <a:pt x="4158" y="18422"/>
                  </a:cubicBezTo>
                  <a:cubicBezTo>
                    <a:pt x="4297" y="18637"/>
                    <a:pt x="4476" y="18722"/>
                    <a:pt x="4687" y="18722"/>
                  </a:cubicBezTo>
                  <a:cubicBezTo>
                    <a:pt x="4771" y="18722"/>
                    <a:pt x="4860" y="18709"/>
                    <a:pt x="4953" y="18685"/>
                  </a:cubicBezTo>
                  <a:lnTo>
                    <a:pt x="4953" y="18685"/>
                  </a:lnTo>
                  <a:cubicBezTo>
                    <a:pt x="4856" y="19228"/>
                    <a:pt x="5066" y="19749"/>
                    <a:pt x="5007" y="20317"/>
                  </a:cubicBezTo>
                  <a:cubicBezTo>
                    <a:pt x="4937" y="20989"/>
                    <a:pt x="4663" y="21774"/>
                    <a:pt x="5222" y="22407"/>
                  </a:cubicBezTo>
                  <a:cubicBezTo>
                    <a:pt x="5227" y="22585"/>
                    <a:pt x="5319" y="22677"/>
                    <a:pt x="5495" y="22687"/>
                  </a:cubicBezTo>
                  <a:cubicBezTo>
                    <a:pt x="5709" y="23030"/>
                    <a:pt x="5994" y="23234"/>
                    <a:pt x="6384" y="23234"/>
                  </a:cubicBezTo>
                  <a:cubicBezTo>
                    <a:pt x="6445" y="23234"/>
                    <a:pt x="6509" y="23228"/>
                    <a:pt x="6576" y="23218"/>
                  </a:cubicBezTo>
                  <a:cubicBezTo>
                    <a:pt x="6571" y="23214"/>
                    <a:pt x="6570" y="23210"/>
                    <a:pt x="6567" y="23208"/>
                  </a:cubicBezTo>
                  <a:lnTo>
                    <a:pt x="6567" y="23208"/>
                  </a:lnTo>
                  <a:cubicBezTo>
                    <a:pt x="8587" y="23664"/>
                    <a:pt x="10691" y="23483"/>
                    <a:pt x="12700" y="24051"/>
                  </a:cubicBezTo>
                  <a:cubicBezTo>
                    <a:pt x="12833" y="24186"/>
                    <a:pt x="12980" y="24226"/>
                    <a:pt x="13134" y="24226"/>
                  </a:cubicBezTo>
                  <a:cubicBezTo>
                    <a:pt x="13357" y="24226"/>
                    <a:pt x="13594" y="24141"/>
                    <a:pt x="13819" y="24141"/>
                  </a:cubicBezTo>
                  <a:cubicBezTo>
                    <a:pt x="13835" y="24141"/>
                    <a:pt x="13850" y="24142"/>
                    <a:pt x="13866" y="24143"/>
                  </a:cubicBezTo>
                  <a:cubicBezTo>
                    <a:pt x="13898" y="24143"/>
                    <a:pt x="13930" y="24148"/>
                    <a:pt x="13963" y="24153"/>
                  </a:cubicBezTo>
                  <a:cubicBezTo>
                    <a:pt x="14027" y="24165"/>
                    <a:pt x="14091" y="24192"/>
                    <a:pt x="14151" y="24229"/>
                  </a:cubicBezTo>
                  <a:cubicBezTo>
                    <a:pt x="14177" y="24244"/>
                    <a:pt x="14209" y="24266"/>
                    <a:pt x="14236" y="24293"/>
                  </a:cubicBezTo>
                  <a:cubicBezTo>
                    <a:pt x="14526" y="24293"/>
                    <a:pt x="14811" y="24293"/>
                    <a:pt x="15101" y="24288"/>
                  </a:cubicBezTo>
                  <a:cubicBezTo>
                    <a:pt x="15203" y="24551"/>
                    <a:pt x="15391" y="24728"/>
                    <a:pt x="15654" y="24830"/>
                  </a:cubicBezTo>
                  <a:lnTo>
                    <a:pt x="15654" y="24814"/>
                  </a:lnTo>
                  <a:cubicBezTo>
                    <a:pt x="16087" y="24992"/>
                    <a:pt x="16519" y="25169"/>
                    <a:pt x="16933" y="25169"/>
                  </a:cubicBezTo>
                  <a:cubicBezTo>
                    <a:pt x="17320" y="25169"/>
                    <a:pt x="17691" y="25014"/>
                    <a:pt x="18029" y="24556"/>
                  </a:cubicBezTo>
                  <a:cubicBezTo>
                    <a:pt x="18579" y="24606"/>
                    <a:pt x="19130" y="24692"/>
                    <a:pt x="19681" y="24692"/>
                  </a:cubicBezTo>
                  <a:cubicBezTo>
                    <a:pt x="20024" y="24692"/>
                    <a:pt x="20367" y="24659"/>
                    <a:pt x="20710" y="24562"/>
                  </a:cubicBezTo>
                  <a:cubicBezTo>
                    <a:pt x="20853" y="24786"/>
                    <a:pt x="21044" y="24830"/>
                    <a:pt x="21246" y="24830"/>
                  </a:cubicBezTo>
                  <a:cubicBezTo>
                    <a:pt x="21377" y="24830"/>
                    <a:pt x="21513" y="24812"/>
                    <a:pt x="21644" y="24812"/>
                  </a:cubicBezTo>
                  <a:cubicBezTo>
                    <a:pt x="21688" y="24812"/>
                    <a:pt x="21731" y="24814"/>
                    <a:pt x="21773" y="24819"/>
                  </a:cubicBezTo>
                  <a:cubicBezTo>
                    <a:pt x="21891" y="25037"/>
                    <a:pt x="22095" y="25129"/>
                    <a:pt x="22281" y="25129"/>
                  </a:cubicBezTo>
                  <a:cubicBezTo>
                    <a:pt x="22385" y="25129"/>
                    <a:pt x="22483" y="25100"/>
                    <a:pt x="22557" y="25050"/>
                  </a:cubicBezTo>
                  <a:cubicBezTo>
                    <a:pt x="22908" y="24823"/>
                    <a:pt x="23252" y="24742"/>
                    <a:pt x="23592" y="24742"/>
                  </a:cubicBezTo>
                  <a:cubicBezTo>
                    <a:pt x="24189" y="24742"/>
                    <a:pt x="24773" y="24990"/>
                    <a:pt x="25351" y="25120"/>
                  </a:cubicBezTo>
                  <a:cubicBezTo>
                    <a:pt x="27811" y="25685"/>
                    <a:pt x="30224" y="26458"/>
                    <a:pt x="32722" y="26888"/>
                  </a:cubicBezTo>
                  <a:cubicBezTo>
                    <a:pt x="32727" y="26899"/>
                    <a:pt x="32733" y="26915"/>
                    <a:pt x="32738" y="26925"/>
                  </a:cubicBezTo>
                  <a:cubicBezTo>
                    <a:pt x="32824" y="26893"/>
                    <a:pt x="32904" y="26850"/>
                    <a:pt x="32980" y="26791"/>
                  </a:cubicBezTo>
                  <a:cubicBezTo>
                    <a:pt x="32985" y="26490"/>
                    <a:pt x="32985" y="26184"/>
                    <a:pt x="32990" y="25883"/>
                  </a:cubicBezTo>
                  <a:cubicBezTo>
                    <a:pt x="33377" y="25529"/>
                    <a:pt x="33377" y="25179"/>
                    <a:pt x="32990" y="24830"/>
                  </a:cubicBezTo>
                  <a:lnTo>
                    <a:pt x="32990" y="24019"/>
                  </a:lnTo>
                  <a:cubicBezTo>
                    <a:pt x="33484" y="23885"/>
                    <a:pt x="33420" y="23433"/>
                    <a:pt x="33501" y="23074"/>
                  </a:cubicBezTo>
                  <a:cubicBezTo>
                    <a:pt x="34393" y="19045"/>
                    <a:pt x="35279" y="15010"/>
                    <a:pt x="36171" y="10981"/>
                  </a:cubicBezTo>
                  <a:cubicBezTo>
                    <a:pt x="36020" y="10438"/>
                    <a:pt x="36095" y="9923"/>
                    <a:pt x="36224" y="9417"/>
                  </a:cubicBezTo>
                  <a:cubicBezTo>
                    <a:pt x="36300" y="9117"/>
                    <a:pt x="36397" y="8810"/>
                    <a:pt x="36482" y="8510"/>
                  </a:cubicBezTo>
                  <a:cubicBezTo>
                    <a:pt x="36853" y="8338"/>
                    <a:pt x="36751" y="8016"/>
                    <a:pt x="36724" y="7714"/>
                  </a:cubicBezTo>
                  <a:cubicBezTo>
                    <a:pt x="36735" y="7704"/>
                    <a:pt x="36746" y="7693"/>
                    <a:pt x="36757" y="7682"/>
                  </a:cubicBezTo>
                  <a:cubicBezTo>
                    <a:pt x="33942" y="6650"/>
                    <a:pt x="31240" y="5683"/>
                    <a:pt x="28257" y="5050"/>
                  </a:cubicBezTo>
                  <a:cubicBezTo>
                    <a:pt x="24788" y="4314"/>
                    <a:pt x="21429" y="3347"/>
                    <a:pt x="18260" y="1773"/>
                  </a:cubicBezTo>
                  <a:cubicBezTo>
                    <a:pt x="17529" y="1574"/>
                    <a:pt x="16799" y="1376"/>
                    <a:pt x="16073" y="1182"/>
                  </a:cubicBezTo>
                  <a:cubicBezTo>
                    <a:pt x="14650" y="796"/>
                    <a:pt x="13221" y="409"/>
                    <a:pt x="11786" y="17"/>
                  </a:cubicBezTo>
                  <a:cubicBezTo>
                    <a:pt x="11738" y="5"/>
                    <a:pt x="11689" y="0"/>
                    <a:pt x="11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8"/>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8"/>
            <p:cNvSpPr/>
            <p:nvPr/>
          </p:nvSpPr>
          <p:spPr>
            <a:xfrm>
              <a:off x="6717925" y="1652675"/>
              <a:ext cx="321850" cy="185225"/>
            </a:xfrm>
            <a:custGeom>
              <a:rect b="b" l="l" r="r" t="t"/>
              <a:pathLst>
                <a:path extrusionOk="0" h="7409" w="12874">
                  <a:moveTo>
                    <a:pt x="12653" y="0"/>
                  </a:moveTo>
                  <a:cubicBezTo>
                    <a:pt x="12673" y="102"/>
                    <a:pt x="12673" y="204"/>
                    <a:pt x="12641" y="301"/>
                  </a:cubicBezTo>
                  <a:cubicBezTo>
                    <a:pt x="12571" y="506"/>
                    <a:pt x="12390" y="645"/>
                    <a:pt x="12174" y="662"/>
                  </a:cubicBezTo>
                  <a:lnTo>
                    <a:pt x="12164" y="662"/>
                  </a:lnTo>
                  <a:cubicBezTo>
                    <a:pt x="12222" y="575"/>
                    <a:pt x="12271" y="489"/>
                    <a:pt x="12303" y="409"/>
                  </a:cubicBezTo>
                  <a:lnTo>
                    <a:pt x="12303" y="409"/>
                  </a:lnTo>
                  <a:cubicBezTo>
                    <a:pt x="10729" y="538"/>
                    <a:pt x="9144" y="558"/>
                    <a:pt x="7580" y="855"/>
                  </a:cubicBezTo>
                  <a:cubicBezTo>
                    <a:pt x="6496" y="1113"/>
                    <a:pt x="5405" y="1371"/>
                    <a:pt x="4315" y="1622"/>
                  </a:cubicBezTo>
                  <a:cubicBezTo>
                    <a:pt x="4186" y="1654"/>
                    <a:pt x="4057" y="1676"/>
                    <a:pt x="3923" y="1698"/>
                  </a:cubicBezTo>
                  <a:cubicBezTo>
                    <a:pt x="3858" y="1676"/>
                    <a:pt x="3794" y="1654"/>
                    <a:pt x="3739" y="1622"/>
                  </a:cubicBezTo>
                  <a:cubicBezTo>
                    <a:pt x="3712" y="1666"/>
                    <a:pt x="3687" y="1703"/>
                    <a:pt x="3654" y="1741"/>
                  </a:cubicBezTo>
                  <a:cubicBezTo>
                    <a:pt x="2482" y="1902"/>
                    <a:pt x="1123" y="1929"/>
                    <a:pt x="608" y="2574"/>
                  </a:cubicBezTo>
                  <a:cubicBezTo>
                    <a:pt x="419" y="2547"/>
                    <a:pt x="238" y="2499"/>
                    <a:pt x="65" y="2423"/>
                  </a:cubicBezTo>
                  <a:cubicBezTo>
                    <a:pt x="55" y="2434"/>
                    <a:pt x="44" y="2450"/>
                    <a:pt x="38" y="2467"/>
                  </a:cubicBezTo>
                  <a:cubicBezTo>
                    <a:pt x="102" y="2911"/>
                    <a:pt x="97" y="3369"/>
                    <a:pt x="70" y="3826"/>
                  </a:cubicBezTo>
                  <a:cubicBezTo>
                    <a:pt x="0" y="5023"/>
                    <a:pt x="87" y="6206"/>
                    <a:pt x="238" y="7382"/>
                  </a:cubicBezTo>
                  <a:cubicBezTo>
                    <a:pt x="291" y="7398"/>
                    <a:pt x="345" y="7409"/>
                    <a:pt x="404" y="7409"/>
                  </a:cubicBezTo>
                  <a:lnTo>
                    <a:pt x="436" y="7409"/>
                  </a:lnTo>
                  <a:cubicBezTo>
                    <a:pt x="506" y="7173"/>
                    <a:pt x="618" y="6990"/>
                    <a:pt x="786" y="6839"/>
                  </a:cubicBezTo>
                  <a:cubicBezTo>
                    <a:pt x="1633" y="6703"/>
                    <a:pt x="2424" y="6258"/>
                    <a:pt x="3301" y="6258"/>
                  </a:cubicBezTo>
                  <a:cubicBezTo>
                    <a:pt x="3357" y="6258"/>
                    <a:pt x="3414" y="6260"/>
                    <a:pt x="3471" y="6264"/>
                  </a:cubicBezTo>
                  <a:cubicBezTo>
                    <a:pt x="3466" y="6308"/>
                    <a:pt x="3476" y="6360"/>
                    <a:pt x="3455" y="6393"/>
                  </a:cubicBezTo>
                  <a:cubicBezTo>
                    <a:pt x="3412" y="6464"/>
                    <a:pt x="3348" y="6522"/>
                    <a:pt x="3293" y="6586"/>
                  </a:cubicBezTo>
                  <a:cubicBezTo>
                    <a:pt x="3912" y="6360"/>
                    <a:pt x="4530" y="6141"/>
                    <a:pt x="5142" y="5921"/>
                  </a:cubicBezTo>
                  <a:cubicBezTo>
                    <a:pt x="6189" y="5582"/>
                    <a:pt x="7258" y="5319"/>
                    <a:pt x="8371" y="5152"/>
                  </a:cubicBezTo>
                  <a:cubicBezTo>
                    <a:pt x="8403" y="5168"/>
                    <a:pt x="8440" y="5185"/>
                    <a:pt x="8478" y="5206"/>
                  </a:cubicBezTo>
                  <a:cubicBezTo>
                    <a:pt x="8495" y="5179"/>
                    <a:pt x="8510" y="5157"/>
                    <a:pt x="8527" y="5130"/>
                  </a:cubicBezTo>
                  <a:cubicBezTo>
                    <a:pt x="8639" y="5115"/>
                    <a:pt x="8752" y="5093"/>
                    <a:pt x="8865" y="5083"/>
                  </a:cubicBezTo>
                  <a:cubicBezTo>
                    <a:pt x="9462" y="4781"/>
                    <a:pt x="10106" y="4684"/>
                    <a:pt x="10481" y="3997"/>
                  </a:cubicBezTo>
                  <a:cubicBezTo>
                    <a:pt x="10746" y="3519"/>
                    <a:pt x="11062" y="3052"/>
                    <a:pt x="11423" y="2638"/>
                  </a:cubicBezTo>
                  <a:cubicBezTo>
                    <a:pt x="11470" y="2584"/>
                    <a:pt x="11519" y="2536"/>
                    <a:pt x="11567" y="2487"/>
                  </a:cubicBezTo>
                  <a:cubicBezTo>
                    <a:pt x="11540" y="2407"/>
                    <a:pt x="11535" y="2311"/>
                    <a:pt x="11545" y="2209"/>
                  </a:cubicBezTo>
                  <a:cubicBezTo>
                    <a:pt x="11616" y="2177"/>
                    <a:pt x="11691" y="2160"/>
                    <a:pt x="11766" y="2160"/>
                  </a:cubicBezTo>
                  <a:cubicBezTo>
                    <a:pt x="11830" y="2160"/>
                    <a:pt x="11889" y="2170"/>
                    <a:pt x="11949" y="2192"/>
                  </a:cubicBezTo>
                  <a:cubicBezTo>
                    <a:pt x="11943" y="2187"/>
                    <a:pt x="11964" y="2187"/>
                    <a:pt x="11991" y="2182"/>
                  </a:cubicBezTo>
                  <a:cubicBezTo>
                    <a:pt x="12029" y="2177"/>
                    <a:pt x="12061" y="2170"/>
                    <a:pt x="12099" y="2165"/>
                  </a:cubicBezTo>
                  <a:lnTo>
                    <a:pt x="12125" y="2068"/>
                  </a:lnTo>
                  <a:cubicBezTo>
                    <a:pt x="12212" y="1730"/>
                    <a:pt x="12303" y="1376"/>
                    <a:pt x="12470" y="1155"/>
                  </a:cubicBezTo>
                  <a:cubicBezTo>
                    <a:pt x="12583" y="999"/>
                    <a:pt x="12717" y="816"/>
                    <a:pt x="12797" y="613"/>
                  </a:cubicBezTo>
                  <a:cubicBezTo>
                    <a:pt x="12873" y="441"/>
                    <a:pt x="12846" y="243"/>
                    <a:pt x="12738" y="97"/>
                  </a:cubicBezTo>
                  <a:cubicBezTo>
                    <a:pt x="12712" y="59"/>
                    <a:pt x="12685" y="32"/>
                    <a:pt x="12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8"/>
            <p:cNvSpPr/>
            <p:nvPr/>
          </p:nvSpPr>
          <p:spPr>
            <a:xfrm>
              <a:off x="6929850" y="1705975"/>
              <a:ext cx="252550" cy="202025"/>
            </a:xfrm>
            <a:custGeom>
              <a:rect b="b" l="l" r="r" t="t"/>
              <a:pathLst>
                <a:path extrusionOk="0" h="8081" w="10102">
                  <a:moveTo>
                    <a:pt x="4003" y="1"/>
                  </a:moveTo>
                  <a:cubicBezTo>
                    <a:pt x="3886" y="1"/>
                    <a:pt x="3757" y="12"/>
                    <a:pt x="3622" y="33"/>
                  </a:cubicBezTo>
                  <a:cubicBezTo>
                    <a:pt x="3584" y="38"/>
                    <a:pt x="3552" y="45"/>
                    <a:pt x="3514" y="50"/>
                  </a:cubicBezTo>
                  <a:cubicBezTo>
                    <a:pt x="3487" y="55"/>
                    <a:pt x="3466" y="55"/>
                    <a:pt x="3472" y="60"/>
                  </a:cubicBezTo>
                  <a:cubicBezTo>
                    <a:pt x="3412" y="38"/>
                    <a:pt x="3353" y="28"/>
                    <a:pt x="3289" y="28"/>
                  </a:cubicBezTo>
                  <a:cubicBezTo>
                    <a:pt x="3214" y="28"/>
                    <a:pt x="3139" y="45"/>
                    <a:pt x="3068" y="77"/>
                  </a:cubicBezTo>
                  <a:cubicBezTo>
                    <a:pt x="3058" y="179"/>
                    <a:pt x="3063" y="275"/>
                    <a:pt x="3090" y="355"/>
                  </a:cubicBezTo>
                  <a:cubicBezTo>
                    <a:pt x="3042" y="404"/>
                    <a:pt x="2993" y="452"/>
                    <a:pt x="2946" y="506"/>
                  </a:cubicBezTo>
                  <a:cubicBezTo>
                    <a:pt x="2585" y="920"/>
                    <a:pt x="2269" y="1387"/>
                    <a:pt x="2004" y="1865"/>
                  </a:cubicBezTo>
                  <a:cubicBezTo>
                    <a:pt x="1629" y="2552"/>
                    <a:pt x="985" y="2649"/>
                    <a:pt x="388" y="2951"/>
                  </a:cubicBezTo>
                  <a:cubicBezTo>
                    <a:pt x="275" y="2961"/>
                    <a:pt x="162" y="2983"/>
                    <a:pt x="50" y="2998"/>
                  </a:cubicBezTo>
                  <a:cubicBezTo>
                    <a:pt x="33" y="3025"/>
                    <a:pt x="18" y="3047"/>
                    <a:pt x="1" y="3074"/>
                  </a:cubicBezTo>
                  <a:cubicBezTo>
                    <a:pt x="152" y="3154"/>
                    <a:pt x="291" y="3283"/>
                    <a:pt x="409" y="3461"/>
                  </a:cubicBezTo>
                  <a:cubicBezTo>
                    <a:pt x="259" y="3896"/>
                    <a:pt x="511" y="4486"/>
                    <a:pt x="662" y="5041"/>
                  </a:cubicBezTo>
                  <a:cubicBezTo>
                    <a:pt x="898" y="5911"/>
                    <a:pt x="1097" y="6786"/>
                    <a:pt x="1285" y="7523"/>
                  </a:cubicBezTo>
                  <a:cubicBezTo>
                    <a:pt x="1248" y="7710"/>
                    <a:pt x="1178" y="7877"/>
                    <a:pt x="1064" y="8022"/>
                  </a:cubicBezTo>
                  <a:cubicBezTo>
                    <a:pt x="1124" y="8049"/>
                    <a:pt x="1183" y="8071"/>
                    <a:pt x="1253" y="8076"/>
                  </a:cubicBezTo>
                  <a:cubicBezTo>
                    <a:pt x="1322" y="8076"/>
                    <a:pt x="1392" y="8081"/>
                    <a:pt x="1456" y="8081"/>
                  </a:cubicBezTo>
                  <a:cubicBezTo>
                    <a:pt x="2569" y="8081"/>
                    <a:pt x="2919" y="7419"/>
                    <a:pt x="3058" y="6807"/>
                  </a:cubicBezTo>
                  <a:cubicBezTo>
                    <a:pt x="3095" y="6839"/>
                    <a:pt x="3139" y="6861"/>
                    <a:pt x="3192" y="6883"/>
                  </a:cubicBezTo>
                  <a:cubicBezTo>
                    <a:pt x="3256" y="6910"/>
                    <a:pt x="3321" y="6921"/>
                    <a:pt x="3390" y="6921"/>
                  </a:cubicBezTo>
                  <a:cubicBezTo>
                    <a:pt x="3519" y="6921"/>
                    <a:pt x="3655" y="6872"/>
                    <a:pt x="3757" y="6775"/>
                  </a:cubicBezTo>
                  <a:cubicBezTo>
                    <a:pt x="3971" y="6571"/>
                    <a:pt x="4176" y="6367"/>
                    <a:pt x="4369" y="6174"/>
                  </a:cubicBezTo>
                  <a:cubicBezTo>
                    <a:pt x="4809" y="5733"/>
                    <a:pt x="5190" y="5357"/>
                    <a:pt x="5614" y="5066"/>
                  </a:cubicBezTo>
                  <a:cubicBezTo>
                    <a:pt x="5792" y="4954"/>
                    <a:pt x="5905" y="4766"/>
                    <a:pt x="6023" y="4573"/>
                  </a:cubicBezTo>
                  <a:cubicBezTo>
                    <a:pt x="6040" y="4551"/>
                    <a:pt x="6055" y="4525"/>
                    <a:pt x="6077" y="4498"/>
                  </a:cubicBezTo>
                  <a:cubicBezTo>
                    <a:pt x="6098" y="4546"/>
                    <a:pt x="6125" y="4600"/>
                    <a:pt x="6152" y="4669"/>
                  </a:cubicBezTo>
                  <a:cubicBezTo>
                    <a:pt x="6259" y="4938"/>
                    <a:pt x="6502" y="5105"/>
                    <a:pt x="6775" y="5105"/>
                  </a:cubicBezTo>
                  <a:cubicBezTo>
                    <a:pt x="7097" y="5105"/>
                    <a:pt x="7362" y="4880"/>
                    <a:pt x="7555" y="4680"/>
                  </a:cubicBezTo>
                  <a:cubicBezTo>
                    <a:pt x="7888" y="4332"/>
                    <a:pt x="8193" y="4138"/>
                    <a:pt x="8505" y="4074"/>
                  </a:cubicBezTo>
                  <a:cubicBezTo>
                    <a:pt x="9263" y="3918"/>
                    <a:pt x="9725" y="3611"/>
                    <a:pt x="9913" y="3139"/>
                  </a:cubicBezTo>
                  <a:cubicBezTo>
                    <a:pt x="10101" y="2661"/>
                    <a:pt x="9978" y="2113"/>
                    <a:pt x="9526" y="1463"/>
                  </a:cubicBezTo>
                  <a:cubicBezTo>
                    <a:pt x="9430" y="1317"/>
                    <a:pt x="9263" y="1237"/>
                    <a:pt x="9091" y="1237"/>
                  </a:cubicBezTo>
                  <a:lnTo>
                    <a:pt x="9048" y="1237"/>
                  </a:lnTo>
                  <a:cubicBezTo>
                    <a:pt x="8860" y="1247"/>
                    <a:pt x="8693" y="1360"/>
                    <a:pt x="8607" y="1532"/>
                  </a:cubicBezTo>
                  <a:cubicBezTo>
                    <a:pt x="8285" y="2187"/>
                    <a:pt x="7866" y="2552"/>
                    <a:pt x="7436" y="2552"/>
                  </a:cubicBezTo>
                  <a:cubicBezTo>
                    <a:pt x="7033" y="2552"/>
                    <a:pt x="6593" y="2236"/>
                    <a:pt x="6190" y="1667"/>
                  </a:cubicBezTo>
                  <a:cubicBezTo>
                    <a:pt x="6130" y="1580"/>
                    <a:pt x="6077" y="1495"/>
                    <a:pt x="6018" y="1409"/>
                  </a:cubicBezTo>
                  <a:cubicBezTo>
                    <a:pt x="5599" y="779"/>
                    <a:pt x="5078" y="1"/>
                    <a:pt x="4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8"/>
            <p:cNvSpPr/>
            <p:nvPr/>
          </p:nvSpPr>
          <p:spPr>
            <a:xfrm>
              <a:off x="6615700" y="1275950"/>
              <a:ext cx="225675" cy="441075"/>
            </a:xfrm>
            <a:custGeom>
              <a:rect b="b" l="l" r="r" t="t"/>
              <a:pathLst>
                <a:path extrusionOk="0" h="17643" w="9027">
                  <a:moveTo>
                    <a:pt x="8409" y="1"/>
                  </a:moveTo>
                  <a:cubicBezTo>
                    <a:pt x="7845" y="135"/>
                    <a:pt x="7275" y="274"/>
                    <a:pt x="6700" y="408"/>
                  </a:cubicBezTo>
                  <a:cubicBezTo>
                    <a:pt x="5428" y="710"/>
                    <a:pt x="4106" y="1016"/>
                    <a:pt x="2800" y="1338"/>
                  </a:cubicBezTo>
                  <a:cubicBezTo>
                    <a:pt x="1361" y="1692"/>
                    <a:pt x="598" y="1940"/>
                    <a:pt x="254" y="2451"/>
                  </a:cubicBezTo>
                  <a:cubicBezTo>
                    <a:pt x="60" y="2729"/>
                    <a:pt x="1" y="3095"/>
                    <a:pt x="18" y="3594"/>
                  </a:cubicBezTo>
                  <a:cubicBezTo>
                    <a:pt x="50" y="4040"/>
                    <a:pt x="254" y="4604"/>
                    <a:pt x="689" y="4953"/>
                  </a:cubicBezTo>
                  <a:cubicBezTo>
                    <a:pt x="695" y="5823"/>
                    <a:pt x="1297" y="6602"/>
                    <a:pt x="1060" y="7511"/>
                  </a:cubicBezTo>
                  <a:cubicBezTo>
                    <a:pt x="759" y="8650"/>
                    <a:pt x="1081" y="9649"/>
                    <a:pt x="1763" y="10562"/>
                  </a:cubicBezTo>
                  <a:cubicBezTo>
                    <a:pt x="1790" y="11151"/>
                    <a:pt x="1545" y="11910"/>
                    <a:pt x="2549" y="11910"/>
                  </a:cubicBezTo>
                  <a:cubicBezTo>
                    <a:pt x="2552" y="11910"/>
                    <a:pt x="2556" y="11910"/>
                    <a:pt x="2559" y="11910"/>
                  </a:cubicBezTo>
                  <a:cubicBezTo>
                    <a:pt x="2559" y="12136"/>
                    <a:pt x="2569" y="12356"/>
                    <a:pt x="2832" y="12448"/>
                  </a:cubicBezTo>
                  <a:cubicBezTo>
                    <a:pt x="3160" y="13586"/>
                    <a:pt x="2715" y="14903"/>
                    <a:pt x="3623" y="15907"/>
                  </a:cubicBezTo>
                  <a:cubicBezTo>
                    <a:pt x="3553" y="16235"/>
                    <a:pt x="3569" y="16530"/>
                    <a:pt x="3901" y="16718"/>
                  </a:cubicBezTo>
                  <a:cubicBezTo>
                    <a:pt x="4004" y="16966"/>
                    <a:pt x="4074" y="17213"/>
                    <a:pt x="4111" y="17471"/>
                  </a:cubicBezTo>
                  <a:cubicBezTo>
                    <a:pt x="4127" y="17476"/>
                    <a:pt x="4138" y="17487"/>
                    <a:pt x="4154" y="17492"/>
                  </a:cubicBezTo>
                  <a:cubicBezTo>
                    <a:pt x="4327" y="17568"/>
                    <a:pt x="4508" y="17616"/>
                    <a:pt x="4697" y="17643"/>
                  </a:cubicBezTo>
                  <a:cubicBezTo>
                    <a:pt x="5212" y="16998"/>
                    <a:pt x="6571" y="16971"/>
                    <a:pt x="7743" y="16810"/>
                  </a:cubicBezTo>
                  <a:cubicBezTo>
                    <a:pt x="7776" y="16772"/>
                    <a:pt x="7801" y="16735"/>
                    <a:pt x="7828" y="16691"/>
                  </a:cubicBezTo>
                  <a:cubicBezTo>
                    <a:pt x="7647" y="16601"/>
                    <a:pt x="7518" y="16477"/>
                    <a:pt x="7415" y="16343"/>
                  </a:cubicBezTo>
                  <a:cubicBezTo>
                    <a:pt x="7486" y="16150"/>
                    <a:pt x="7442" y="15897"/>
                    <a:pt x="7415" y="15627"/>
                  </a:cubicBezTo>
                  <a:cubicBezTo>
                    <a:pt x="7362" y="15134"/>
                    <a:pt x="7357" y="14640"/>
                    <a:pt x="7313" y="14134"/>
                  </a:cubicBezTo>
                  <a:cubicBezTo>
                    <a:pt x="7243" y="13302"/>
                    <a:pt x="7152" y="12507"/>
                    <a:pt x="6985" y="11685"/>
                  </a:cubicBezTo>
                  <a:cubicBezTo>
                    <a:pt x="6867" y="11083"/>
                    <a:pt x="6990" y="10492"/>
                    <a:pt x="7152" y="9907"/>
                  </a:cubicBezTo>
                  <a:cubicBezTo>
                    <a:pt x="7206" y="9445"/>
                    <a:pt x="7292" y="8982"/>
                    <a:pt x="7426" y="8526"/>
                  </a:cubicBezTo>
                  <a:cubicBezTo>
                    <a:pt x="7506" y="8263"/>
                    <a:pt x="7560" y="8005"/>
                    <a:pt x="7593" y="7747"/>
                  </a:cubicBezTo>
                  <a:cubicBezTo>
                    <a:pt x="7593" y="7688"/>
                    <a:pt x="7587" y="7628"/>
                    <a:pt x="7582" y="7569"/>
                  </a:cubicBezTo>
                  <a:cubicBezTo>
                    <a:pt x="7533" y="7075"/>
                    <a:pt x="7174" y="6436"/>
                    <a:pt x="7345" y="5925"/>
                  </a:cubicBezTo>
                  <a:cubicBezTo>
                    <a:pt x="7415" y="5722"/>
                    <a:pt x="7523" y="5560"/>
                    <a:pt x="7652" y="5426"/>
                  </a:cubicBezTo>
                  <a:cubicBezTo>
                    <a:pt x="7662" y="5319"/>
                    <a:pt x="7721" y="5265"/>
                    <a:pt x="7828" y="5255"/>
                  </a:cubicBezTo>
                  <a:cubicBezTo>
                    <a:pt x="7856" y="5228"/>
                    <a:pt x="7888" y="5206"/>
                    <a:pt x="7920" y="5179"/>
                  </a:cubicBezTo>
                  <a:cubicBezTo>
                    <a:pt x="7937" y="5050"/>
                    <a:pt x="8017" y="4985"/>
                    <a:pt x="8156" y="4980"/>
                  </a:cubicBezTo>
                  <a:cubicBezTo>
                    <a:pt x="8156" y="4980"/>
                    <a:pt x="8156" y="4985"/>
                    <a:pt x="8162" y="4985"/>
                  </a:cubicBezTo>
                  <a:cubicBezTo>
                    <a:pt x="8168" y="4980"/>
                    <a:pt x="8173" y="4975"/>
                    <a:pt x="8178" y="4970"/>
                  </a:cubicBezTo>
                  <a:cubicBezTo>
                    <a:pt x="8251" y="4795"/>
                    <a:pt x="8346" y="4658"/>
                    <a:pt x="8497" y="4658"/>
                  </a:cubicBezTo>
                  <a:cubicBezTo>
                    <a:pt x="8500" y="4658"/>
                    <a:pt x="8503" y="4658"/>
                    <a:pt x="8505" y="4658"/>
                  </a:cubicBezTo>
                  <a:cubicBezTo>
                    <a:pt x="8602" y="4551"/>
                    <a:pt x="8688" y="4437"/>
                    <a:pt x="8753" y="4320"/>
                  </a:cubicBezTo>
                  <a:cubicBezTo>
                    <a:pt x="8812" y="4024"/>
                    <a:pt x="8924" y="3740"/>
                    <a:pt x="9006" y="3455"/>
                  </a:cubicBezTo>
                  <a:cubicBezTo>
                    <a:pt x="9026" y="3180"/>
                    <a:pt x="9000" y="2895"/>
                    <a:pt x="8919" y="2590"/>
                  </a:cubicBezTo>
                  <a:cubicBezTo>
                    <a:pt x="8882" y="2439"/>
                    <a:pt x="8850" y="2289"/>
                    <a:pt x="8828" y="2139"/>
                  </a:cubicBezTo>
                  <a:cubicBezTo>
                    <a:pt x="8602" y="1881"/>
                    <a:pt x="8672" y="1548"/>
                    <a:pt x="8704" y="1226"/>
                  </a:cubicBezTo>
                  <a:cubicBezTo>
                    <a:pt x="8678" y="1010"/>
                    <a:pt x="8634" y="790"/>
                    <a:pt x="8575" y="581"/>
                  </a:cubicBezTo>
                  <a:cubicBezTo>
                    <a:pt x="8565" y="559"/>
                    <a:pt x="8554" y="542"/>
                    <a:pt x="8532" y="522"/>
                  </a:cubicBezTo>
                  <a:cubicBezTo>
                    <a:pt x="8500" y="532"/>
                    <a:pt x="8463" y="537"/>
                    <a:pt x="8431" y="549"/>
                  </a:cubicBezTo>
                  <a:cubicBezTo>
                    <a:pt x="8431" y="371"/>
                    <a:pt x="8425" y="188"/>
                    <a:pt x="8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8"/>
            <p:cNvSpPr/>
            <p:nvPr/>
          </p:nvSpPr>
          <p:spPr>
            <a:xfrm>
              <a:off x="6787350" y="1213100"/>
              <a:ext cx="247425" cy="482050"/>
            </a:xfrm>
            <a:custGeom>
              <a:rect b="b" l="l" r="r" t="t"/>
              <a:pathLst>
                <a:path extrusionOk="0" h="19282" w="9897">
                  <a:moveTo>
                    <a:pt x="2811" y="1"/>
                  </a:moveTo>
                  <a:cubicBezTo>
                    <a:pt x="2698" y="1"/>
                    <a:pt x="2574" y="16"/>
                    <a:pt x="2450" y="48"/>
                  </a:cubicBezTo>
                  <a:cubicBezTo>
                    <a:pt x="1795" y="210"/>
                    <a:pt x="1483" y="698"/>
                    <a:pt x="1527" y="1516"/>
                  </a:cubicBezTo>
                  <a:cubicBezTo>
                    <a:pt x="1543" y="1848"/>
                    <a:pt x="1554" y="2186"/>
                    <a:pt x="1559" y="2515"/>
                  </a:cubicBezTo>
                  <a:cubicBezTo>
                    <a:pt x="1559" y="2702"/>
                    <a:pt x="1565" y="2885"/>
                    <a:pt x="1565" y="3063"/>
                  </a:cubicBezTo>
                  <a:cubicBezTo>
                    <a:pt x="1597" y="3051"/>
                    <a:pt x="1634" y="3046"/>
                    <a:pt x="1666" y="3036"/>
                  </a:cubicBezTo>
                  <a:cubicBezTo>
                    <a:pt x="1688" y="3056"/>
                    <a:pt x="1699" y="3073"/>
                    <a:pt x="1709" y="3095"/>
                  </a:cubicBezTo>
                  <a:cubicBezTo>
                    <a:pt x="1768" y="3304"/>
                    <a:pt x="1812" y="3524"/>
                    <a:pt x="1838" y="3740"/>
                  </a:cubicBezTo>
                  <a:cubicBezTo>
                    <a:pt x="1806" y="4062"/>
                    <a:pt x="1736" y="4395"/>
                    <a:pt x="1962" y="4653"/>
                  </a:cubicBezTo>
                  <a:cubicBezTo>
                    <a:pt x="1984" y="4803"/>
                    <a:pt x="2016" y="4953"/>
                    <a:pt x="2053" y="5104"/>
                  </a:cubicBezTo>
                  <a:cubicBezTo>
                    <a:pt x="2134" y="5409"/>
                    <a:pt x="2160" y="5694"/>
                    <a:pt x="2140" y="5969"/>
                  </a:cubicBezTo>
                  <a:cubicBezTo>
                    <a:pt x="2058" y="6254"/>
                    <a:pt x="1946" y="6538"/>
                    <a:pt x="1887" y="6834"/>
                  </a:cubicBezTo>
                  <a:cubicBezTo>
                    <a:pt x="1822" y="6951"/>
                    <a:pt x="1736" y="7065"/>
                    <a:pt x="1639" y="7172"/>
                  </a:cubicBezTo>
                  <a:cubicBezTo>
                    <a:pt x="1637" y="7172"/>
                    <a:pt x="1634" y="7172"/>
                    <a:pt x="1631" y="7172"/>
                  </a:cubicBezTo>
                  <a:cubicBezTo>
                    <a:pt x="1480" y="7172"/>
                    <a:pt x="1385" y="7309"/>
                    <a:pt x="1312" y="7484"/>
                  </a:cubicBezTo>
                  <a:cubicBezTo>
                    <a:pt x="1307" y="7489"/>
                    <a:pt x="1302" y="7494"/>
                    <a:pt x="1296" y="7499"/>
                  </a:cubicBezTo>
                  <a:cubicBezTo>
                    <a:pt x="1290" y="7499"/>
                    <a:pt x="1290" y="7494"/>
                    <a:pt x="1290" y="7494"/>
                  </a:cubicBezTo>
                  <a:cubicBezTo>
                    <a:pt x="1151" y="7499"/>
                    <a:pt x="1071" y="7564"/>
                    <a:pt x="1054" y="7693"/>
                  </a:cubicBezTo>
                  <a:cubicBezTo>
                    <a:pt x="1022" y="7720"/>
                    <a:pt x="990" y="7742"/>
                    <a:pt x="962" y="7769"/>
                  </a:cubicBezTo>
                  <a:cubicBezTo>
                    <a:pt x="855" y="7779"/>
                    <a:pt x="796" y="7833"/>
                    <a:pt x="786" y="7940"/>
                  </a:cubicBezTo>
                  <a:cubicBezTo>
                    <a:pt x="657" y="8074"/>
                    <a:pt x="549" y="8236"/>
                    <a:pt x="479" y="8439"/>
                  </a:cubicBezTo>
                  <a:cubicBezTo>
                    <a:pt x="308" y="8950"/>
                    <a:pt x="667" y="9589"/>
                    <a:pt x="716" y="10083"/>
                  </a:cubicBezTo>
                  <a:cubicBezTo>
                    <a:pt x="721" y="10142"/>
                    <a:pt x="727" y="10202"/>
                    <a:pt x="727" y="10261"/>
                  </a:cubicBezTo>
                  <a:cubicBezTo>
                    <a:pt x="694" y="10519"/>
                    <a:pt x="640" y="10777"/>
                    <a:pt x="560" y="11040"/>
                  </a:cubicBezTo>
                  <a:cubicBezTo>
                    <a:pt x="426" y="11496"/>
                    <a:pt x="340" y="11959"/>
                    <a:pt x="286" y="12421"/>
                  </a:cubicBezTo>
                  <a:cubicBezTo>
                    <a:pt x="124" y="13006"/>
                    <a:pt x="1" y="13597"/>
                    <a:pt x="119" y="14199"/>
                  </a:cubicBezTo>
                  <a:cubicBezTo>
                    <a:pt x="286" y="15021"/>
                    <a:pt x="377" y="15816"/>
                    <a:pt x="447" y="16648"/>
                  </a:cubicBezTo>
                  <a:cubicBezTo>
                    <a:pt x="491" y="17154"/>
                    <a:pt x="496" y="17648"/>
                    <a:pt x="549" y="18141"/>
                  </a:cubicBezTo>
                  <a:cubicBezTo>
                    <a:pt x="576" y="18411"/>
                    <a:pt x="620" y="18664"/>
                    <a:pt x="549" y="18857"/>
                  </a:cubicBezTo>
                  <a:cubicBezTo>
                    <a:pt x="652" y="18991"/>
                    <a:pt x="781" y="19115"/>
                    <a:pt x="962" y="19205"/>
                  </a:cubicBezTo>
                  <a:cubicBezTo>
                    <a:pt x="1017" y="19237"/>
                    <a:pt x="1081" y="19259"/>
                    <a:pt x="1146" y="19281"/>
                  </a:cubicBezTo>
                  <a:cubicBezTo>
                    <a:pt x="1280" y="19259"/>
                    <a:pt x="1409" y="19237"/>
                    <a:pt x="1538" y="19205"/>
                  </a:cubicBezTo>
                  <a:cubicBezTo>
                    <a:pt x="2628" y="18954"/>
                    <a:pt x="3719" y="18696"/>
                    <a:pt x="4803" y="18438"/>
                  </a:cubicBezTo>
                  <a:cubicBezTo>
                    <a:pt x="6367" y="18141"/>
                    <a:pt x="7952" y="18121"/>
                    <a:pt x="9526" y="17992"/>
                  </a:cubicBezTo>
                  <a:lnTo>
                    <a:pt x="9526" y="17992"/>
                  </a:lnTo>
                  <a:cubicBezTo>
                    <a:pt x="9494" y="18072"/>
                    <a:pt x="9445" y="18158"/>
                    <a:pt x="9387" y="18245"/>
                  </a:cubicBezTo>
                  <a:lnTo>
                    <a:pt x="9397" y="18245"/>
                  </a:lnTo>
                  <a:cubicBezTo>
                    <a:pt x="9613" y="18228"/>
                    <a:pt x="9794" y="18089"/>
                    <a:pt x="9864" y="17884"/>
                  </a:cubicBezTo>
                  <a:cubicBezTo>
                    <a:pt x="9896" y="17787"/>
                    <a:pt x="9896" y="17685"/>
                    <a:pt x="9876" y="17583"/>
                  </a:cubicBezTo>
                  <a:cubicBezTo>
                    <a:pt x="9849" y="17481"/>
                    <a:pt x="9794" y="17390"/>
                    <a:pt x="9714" y="17315"/>
                  </a:cubicBezTo>
                  <a:cubicBezTo>
                    <a:pt x="9677" y="17283"/>
                    <a:pt x="9613" y="17137"/>
                    <a:pt x="9574" y="17046"/>
                  </a:cubicBezTo>
                  <a:cubicBezTo>
                    <a:pt x="9489" y="16859"/>
                    <a:pt x="9392" y="16670"/>
                    <a:pt x="9301" y="16487"/>
                  </a:cubicBezTo>
                  <a:lnTo>
                    <a:pt x="9155" y="16197"/>
                  </a:lnTo>
                  <a:cubicBezTo>
                    <a:pt x="9070" y="16304"/>
                    <a:pt x="8951" y="16375"/>
                    <a:pt x="8812" y="16396"/>
                  </a:cubicBezTo>
                  <a:cubicBezTo>
                    <a:pt x="8790" y="16396"/>
                    <a:pt x="8763" y="16401"/>
                    <a:pt x="8742" y="16401"/>
                  </a:cubicBezTo>
                  <a:cubicBezTo>
                    <a:pt x="8710" y="16401"/>
                    <a:pt x="8683" y="16391"/>
                    <a:pt x="8651" y="16385"/>
                  </a:cubicBezTo>
                  <a:cubicBezTo>
                    <a:pt x="8527" y="16128"/>
                    <a:pt x="8420" y="15870"/>
                    <a:pt x="8344" y="15585"/>
                  </a:cubicBezTo>
                  <a:cubicBezTo>
                    <a:pt x="7936" y="14032"/>
                    <a:pt x="7592" y="12463"/>
                    <a:pt x="6878" y="11018"/>
                  </a:cubicBezTo>
                  <a:cubicBezTo>
                    <a:pt x="6856" y="10970"/>
                    <a:pt x="6861" y="10928"/>
                    <a:pt x="6878" y="10889"/>
                  </a:cubicBezTo>
                  <a:cubicBezTo>
                    <a:pt x="5745" y="7677"/>
                    <a:pt x="4600" y="4464"/>
                    <a:pt x="3504" y="1236"/>
                  </a:cubicBezTo>
                  <a:cubicBezTo>
                    <a:pt x="3392" y="908"/>
                    <a:pt x="3263" y="678"/>
                    <a:pt x="3047" y="581"/>
                  </a:cubicBezTo>
                  <a:cubicBezTo>
                    <a:pt x="2998" y="408"/>
                    <a:pt x="2966" y="210"/>
                    <a:pt x="3015" y="16"/>
                  </a:cubicBezTo>
                  <a:cubicBezTo>
                    <a:pt x="2951" y="6"/>
                    <a:pt x="2886" y="1"/>
                    <a:pt x="2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8"/>
            <p:cNvSpPr/>
            <p:nvPr/>
          </p:nvSpPr>
          <p:spPr>
            <a:xfrm>
              <a:off x="6861500" y="787075"/>
              <a:ext cx="521375" cy="836050"/>
            </a:xfrm>
            <a:custGeom>
              <a:rect b="b" l="l" r="r" t="t"/>
              <a:pathLst>
                <a:path extrusionOk="0" h="33442" w="20855">
                  <a:moveTo>
                    <a:pt x="5464" y="1"/>
                  </a:moveTo>
                  <a:cubicBezTo>
                    <a:pt x="5164" y="1"/>
                    <a:pt x="4867" y="135"/>
                    <a:pt x="4674" y="242"/>
                  </a:cubicBezTo>
                  <a:cubicBezTo>
                    <a:pt x="4202" y="516"/>
                    <a:pt x="4073" y="973"/>
                    <a:pt x="3976" y="1312"/>
                  </a:cubicBezTo>
                  <a:cubicBezTo>
                    <a:pt x="3965" y="1360"/>
                    <a:pt x="3949" y="1402"/>
                    <a:pt x="3933" y="1451"/>
                  </a:cubicBezTo>
                  <a:cubicBezTo>
                    <a:pt x="3590" y="2569"/>
                    <a:pt x="3230" y="3702"/>
                    <a:pt x="2875" y="4798"/>
                  </a:cubicBezTo>
                  <a:lnTo>
                    <a:pt x="2585" y="5706"/>
                  </a:lnTo>
                  <a:cubicBezTo>
                    <a:pt x="2332" y="6480"/>
                    <a:pt x="2020" y="7447"/>
                    <a:pt x="2913" y="8376"/>
                  </a:cubicBezTo>
                  <a:cubicBezTo>
                    <a:pt x="2940" y="8403"/>
                    <a:pt x="2933" y="8461"/>
                    <a:pt x="2933" y="8483"/>
                  </a:cubicBezTo>
                  <a:cubicBezTo>
                    <a:pt x="2928" y="8564"/>
                    <a:pt x="2886" y="8644"/>
                    <a:pt x="2848" y="8671"/>
                  </a:cubicBezTo>
                  <a:cubicBezTo>
                    <a:pt x="1934" y="9348"/>
                    <a:pt x="2149" y="10197"/>
                    <a:pt x="2295" y="10761"/>
                  </a:cubicBezTo>
                  <a:cubicBezTo>
                    <a:pt x="2316" y="10841"/>
                    <a:pt x="2338" y="10928"/>
                    <a:pt x="2353" y="11008"/>
                  </a:cubicBezTo>
                  <a:cubicBezTo>
                    <a:pt x="2440" y="11406"/>
                    <a:pt x="2434" y="11820"/>
                    <a:pt x="2424" y="12260"/>
                  </a:cubicBezTo>
                  <a:cubicBezTo>
                    <a:pt x="2424" y="12490"/>
                    <a:pt x="2418" y="12733"/>
                    <a:pt x="2429" y="12974"/>
                  </a:cubicBezTo>
                  <a:cubicBezTo>
                    <a:pt x="2440" y="13243"/>
                    <a:pt x="2300" y="13469"/>
                    <a:pt x="2069" y="13807"/>
                  </a:cubicBezTo>
                  <a:cubicBezTo>
                    <a:pt x="1768" y="14248"/>
                    <a:pt x="1360" y="14860"/>
                    <a:pt x="1671" y="15698"/>
                  </a:cubicBezTo>
                  <a:cubicBezTo>
                    <a:pt x="1736" y="15881"/>
                    <a:pt x="1730" y="16031"/>
                    <a:pt x="1644" y="16160"/>
                  </a:cubicBezTo>
                  <a:cubicBezTo>
                    <a:pt x="1554" y="16294"/>
                    <a:pt x="1376" y="16397"/>
                    <a:pt x="1215" y="16402"/>
                  </a:cubicBezTo>
                  <a:cubicBezTo>
                    <a:pt x="845" y="16412"/>
                    <a:pt x="393" y="16467"/>
                    <a:pt x="156" y="16821"/>
                  </a:cubicBezTo>
                  <a:cubicBezTo>
                    <a:pt x="103" y="16901"/>
                    <a:pt x="71" y="16982"/>
                    <a:pt x="49" y="17057"/>
                  </a:cubicBezTo>
                  <a:cubicBezTo>
                    <a:pt x="0" y="17251"/>
                    <a:pt x="32" y="17449"/>
                    <a:pt x="81" y="17622"/>
                  </a:cubicBezTo>
                  <a:cubicBezTo>
                    <a:pt x="297" y="17719"/>
                    <a:pt x="426" y="17949"/>
                    <a:pt x="538" y="18277"/>
                  </a:cubicBezTo>
                  <a:cubicBezTo>
                    <a:pt x="1634" y="21505"/>
                    <a:pt x="2779" y="24718"/>
                    <a:pt x="3912" y="27930"/>
                  </a:cubicBezTo>
                  <a:cubicBezTo>
                    <a:pt x="3895" y="27969"/>
                    <a:pt x="3890" y="28011"/>
                    <a:pt x="3912" y="28059"/>
                  </a:cubicBezTo>
                  <a:cubicBezTo>
                    <a:pt x="4626" y="29504"/>
                    <a:pt x="4970" y="31073"/>
                    <a:pt x="5378" y="32626"/>
                  </a:cubicBezTo>
                  <a:cubicBezTo>
                    <a:pt x="5454" y="32911"/>
                    <a:pt x="5561" y="33169"/>
                    <a:pt x="5685" y="33426"/>
                  </a:cubicBezTo>
                  <a:cubicBezTo>
                    <a:pt x="5717" y="33432"/>
                    <a:pt x="5744" y="33442"/>
                    <a:pt x="5776" y="33442"/>
                  </a:cubicBezTo>
                  <a:cubicBezTo>
                    <a:pt x="5797" y="33442"/>
                    <a:pt x="5824" y="33437"/>
                    <a:pt x="5846" y="33437"/>
                  </a:cubicBezTo>
                  <a:cubicBezTo>
                    <a:pt x="5985" y="33416"/>
                    <a:pt x="6104" y="33345"/>
                    <a:pt x="6189" y="33238"/>
                  </a:cubicBezTo>
                  <a:cubicBezTo>
                    <a:pt x="6253" y="33158"/>
                    <a:pt x="6302" y="33055"/>
                    <a:pt x="6307" y="32943"/>
                  </a:cubicBezTo>
                  <a:cubicBezTo>
                    <a:pt x="6313" y="32878"/>
                    <a:pt x="6318" y="32814"/>
                    <a:pt x="6324" y="32739"/>
                  </a:cubicBezTo>
                  <a:cubicBezTo>
                    <a:pt x="6335" y="32653"/>
                    <a:pt x="6340" y="32561"/>
                    <a:pt x="6350" y="32459"/>
                  </a:cubicBezTo>
                  <a:cubicBezTo>
                    <a:pt x="6421" y="31503"/>
                    <a:pt x="6764" y="30632"/>
                    <a:pt x="7130" y="29709"/>
                  </a:cubicBezTo>
                  <a:cubicBezTo>
                    <a:pt x="7312" y="29252"/>
                    <a:pt x="7500" y="28775"/>
                    <a:pt x="7651" y="28285"/>
                  </a:cubicBezTo>
                  <a:cubicBezTo>
                    <a:pt x="7666" y="28247"/>
                    <a:pt x="7699" y="28183"/>
                    <a:pt x="7736" y="28118"/>
                  </a:cubicBezTo>
                  <a:cubicBezTo>
                    <a:pt x="7860" y="27893"/>
                    <a:pt x="8085" y="27468"/>
                    <a:pt x="7833" y="27002"/>
                  </a:cubicBezTo>
                  <a:cubicBezTo>
                    <a:pt x="7775" y="26893"/>
                    <a:pt x="7710" y="26737"/>
                    <a:pt x="7753" y="26630"/>
                  </a:cubicBezTo>
                  <a:cubicBezTo>
                    <a:pt x="7795" y="26518"/>
                    <a:pt x="7968" y="26394"/>
                    <a:pt x="8199" y="26313"/>
                  </a:cubicBezTo>
                  <a:cubicBezTo>
                    <a:pt x="9161" y="25964"/>
                    <a:pt x="9863" y="25577"/>
                    <a:pt x="10342" y="25126"/>
                  </a:cubicBezTo>
                  <a:cubicBezTo>
                    <a:pt x="10508" y="24971"/>
                    <a:pt x="10734" y="24825"/>
                    <a:pt x="10976" y="24674"/>
                  </a:cubicBezTo>
                  <a:cubicBezTo>
                    <a:pt x="11636" y="24262"/>
                    <a:pt x="12539" y="23697"/>
                    <a:pt x="12507" y="22386"/>
                  </a:cubicBezTo>
                  <a:cubicBezTo>
                    <a:pt x="12501" y="22021"/>
                    <a:pt x="12561" y="21409"/>
                    <a:pt x="13055" y="21354"/>
                  </a:cubicBezTo>
                  <a:cubicBezTo>
                    <a:pt x="13964" y="21253"/>
                    <a:pt x="14490" y="20855"/>
                    <a:pt x="14769" y="20060"/>
                  </a:cubicBezTo>
                  <a:cubicBezTo>
                    <a:pt x="14871" y="19749"/>
                    <a:pt x="15214" y="19524"/>
                    <a:pt x="15338" y="19507"/>
                  </a:cubicBezTo>
                  <a:cubicBezTo>
                    <a:pt x="15526" y="19549"/>
                    <a:pt x="15709" y="19571"/>
                    <a:pt x="15886" y="19571"/>
                  </a:cubicBezTo>
                  <a:cubicBezTo>
                    <a:pt x="16902" y="19571"/>
                    <a:pt x="17460" y="18894"/>
                    <a:pt x="17906" y="18352"/>
                  </a:cubicBezTo>
                  <a:cubicBezTo>
                    <a:pt x="18137" y="18073"/>
                    <a:pt x="18352" y="17804"/>
                    <a:pt x="18599" y="17664"/>
                  </a:cubicBezTo>
                  <a:cubicBezTo>
                    <a:pt x="18916" y="17481"/>
                    <a:pt x="19109" y="17171"/>
                    <a:pt x="19276" y="16896"/>
                  </a:cubicBezTo>
                  <a:cubicBezTo>
                    <a:pt x="19346" y="16784"/>
                    <a:pt x="19448" y="16628"/>
                    <a:pt x="19508" y="16568"/>
                  </a:cubicBezTo>
                  <a:cubicBezTo>
                    <a:pt x="20088" y="16445"/>
                    <a:pt x="20705" y="16262"/>
                    <a:pt x="20785" y="15720"/>
                  </a:cubicBezTo>
                  <a:cubicBezTo>
                    <a:pt x="20855" y="15230"/>
                    <a:pt x="20448" y="14935"/>
                    <a:pt x="19947" y="14656"/>
                  </a:cubicBezTo>
                  <a:cubicBezTo>
                    <a:pt x="19952" y="14645"/>
                    <a:pt x="19959" y="14634"/>
                    <a:pt x="19964" y="14624"/>
                  </a:cubicBezTo>
                  <a:cubicBezTo>
                    <a:pt x="20222" y="14054"/>
                    <a:pt x="20205" y="13484"/>
                    <a:pt x="19932" y="13055"/>
                  </a:cubicBezTo>
                  <a:cubicBezTo>
                    <a:pt x="19701" y="12701"/>
                    <a:pt x="19308" y="12497"/>
                    <a:pt x="18857" y="12497"/>
                  </a:cubicBezTo>
                  <a:cubicBezTo>
                    <a:pt x="18685" y="12497"/>
                    <a:pt x="18502" y="12523"/>
                    <a:pt x="18315" y="12587"/>
                  </a:cubicBezTo>
                  <a:cubicBezTo>
                    <a:pt x="18115" y="12652"/>
                    <a:pt x="17986" y="12663"/>
                    <a:pt x="17911" y="12663"/>
                  </a:cubicBezTo>
                  <a:cubicBezTo>
                    <a:pt x="17772" y="12663"/>
                    <a:pt x="17654" y="12663"/>
                    <a:pt x="17552" y="11959"/>
                  </a:cubicBezTo>
                  <a:cubicBezTo>
                    <a:pt x="17396" y="10874"/>
                    <a:pt x="16703" y="10132"/>
                    <a:pt x="15645" y="9934"/>
                  </a:cubicBezTo>
                  <a:cubicBezTo>
                    <a:pt x="15166" y="9842"/>
                    <a:pt x="15080" y="9601"/>
                    <a:pt x="14909" y="9021"/>
                  </a:cubicBezTo>
                  <a:lnTo>
                    <a:pt x="14882" y="8912"/>
                  </a:lnTo>
                  <a:cubicBezTo>
                    <a:pt x="14537" y="7737"/>
                    <a:pt x="14205" y="6539"/>
                    <a:pt x="13887" y="5378"/>
                  </a:cubicBezTo>
                  <a:cubicBezTo>
                    <a:pt x="13662" y="4556"/>
                    <a:pt x="13436" y="3729"/>
                    <a:pt x="13205" y="2907"/>
                  </a:cubicBezTo>
                  <a:cubicBezTo>
                    <a:pt x="12685" y="1064"/>
                    <a:pt x="11514" y="11"/>
                    <a:pt x="10004" y="11"/>
                  </a:cubicBezTo>
                  <a:cubicBezTo>
                    <a:pt x="9268" y="11"/>
                    <a:pt x="8494" y="264"/>
                    <a:pt x="7710" y="752"/>
                  </a:cubicBezTo>
                  <a:cubicBezTo>
                    <a:pt x="7614" y="817"/>
                    <a:pt x="7517" y="876"/>
                    <a:pt x="7420" y="941"/>
                  </a:cubicBezTo>
                  <a:cubicBezTo>
                    <a:pt x="7188" y="1091"/>
                    <a:pt x="6974" y="1236"/>
                    <a:pt x="6754" y="1327"/>
                  </a:cubicBezTo>
                  <a:cubicBezTo>
                    <a:pt x="6560" y="1414"/>
                    <a:pt x="6421" y="1553"/>
                    <a:pt x="6307" y="1666"/>
                  </a:cubicBezTo>
                  <a:cubicBezTo>
                    <a:pt x="6302" y="1666"/>
                    <a:pt x="6297" y="1672"/>
                    <a:pt x="6292" y="1677"/>
                  </a:cubicBezTo>
                  <a:cubicBezTo>
                    <a:pt x="6055" y="1461"/>
                    <a:pt x="6104" y="1349"/>
                    <a:pt x="6136" y="1268"/>
                  </a:cubicBezTo>
                  <a:lnTo>
                    <a:pt x="6163" y="1209"/>
                  </a:lnTo>
                  <a:cubicBezTo>
                    <a:pt x="6238" y="1042"/>
                    <a:pt x="6377" y="732"/>
                    <a:pt x="6216" y="409"/>
                  </a:cubicBezTo>
                  <a:cubicBezTo>
                    <a:pt x="6141" y="269"/>
                    <a:pt x="5990" y="87"/>
                    <a:pt x="5668" y="23"/>
                  </a:cubicBezTo>
                  <a:cubicBezTo>
                    <a:pt x="5604" y="6"/>
                    <a:pt x="5534" y="1"/>
                    <a:pt x="54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8"/>
            <p:cNvSpPr/>
            <p:nvPr/>
          </p:nvSpPr>
          <p:spPr>
            <a:xfrm>
              <a:off x="4255075" y="1300525"/>
              <a:ext cx="732750" cy="777250"/>
            </a:xfrm>
            <a:custGeom>
              <a:rect b="b" l="l" r="r" t="t"/>
              <a:pathLst>
                <a:path extrusionOk="0" h="31090" w="29310">
                  <a:moveTo>
                    <a:pt x="9143" y="0"/>
                  </a:moveTo>
                  <a:cubicBezTo>
                    <a:pt x="8891" y="0"/>
                    <a:pt x="8675" y="87"/>
                    <a:pt x="8509" y="161"/>
                  </a:cubicBezTo>
                  <a:cubicBezTo>
                    <a:pt x="8117" y="350"/>
                    <a:pt x="7725" y="526"/>
                    <a:pt x="7327" y="709"/>
                  </a:cubicBezTo>
                  <a:cubicBezTo>
                    <a:pt x="7080" y="823"/>
                    <a:pt x="6833" y="935"/>
                    <a:pt x="6580" y="1049"/>
                  </a:cubicBezTo>
                  <a:cubicBezTo>
                    <a:pt x="6344" y="1156"/>
                    <a:pt x="6124" y="1290"/>
                    <a:pt x="5908" y="1419"/>
                  </a:cubicBezTo>
                  <a:cubicBezTo>
                    <a:pt x="5489" y="1671"/>
                    <a:pt x="5135" y="1887"/>
                    <a:pt x="4748" y="1887"/>
                  </a:cubicBezTo>
                  <a:cubicBezTo>
                    <a:pt x="4663" y="1887"/>
                    <a:pt x="4577" y="1875"/>
                    <a:pt x="4490" y="1854"/>
                  </a:cubicBezTo>
                  <a:cubicBezTo>
                    <a:pt x="4393" y="1832"/>
                    <a:pt x="4314" y="1816"/>
                    <a:pt x="4227" y="1805"/>
                  </a:cubicBezTo>
                  <a:cubicBezTo>
                    <a:pt x="4083" y="1778"/>
                    <a:pt x="3947" y="1763"/>
                    <a:pt x="3825" y="1763"/>
                  </a:cubicBezTo>
                  <a:cubicBezTo>
                    <a:pt x="3669" y="1763"/>
                    <a:pt x="3528" y="1783"/>
                    <a:pt x="3411" y="1816"/>
                  </a:cubicBezTo>
                  <a:cubicBezTo>
                    <a:pt x="3367" y="1848"/>
                    <a:pt x="3330" y="1887"/>
                    <a:pt x="3287" y="1919"/>
                  </a:cubicBezTo>
                  <a:cubicBezTo>
                    <a:pt x="2836" y="2306"/>
                    <a:pt x="2717" y="2762"/>
                    <a:pt x="2734" y="3331"/>
                  </a:cubicBezTo>
                  <a:cubicBezTo>
                    <a:pt x="2766" y="4438"/>
                    <a:pt x="2739" y="5539"/>
                    <a:pt x="2734" y="6645"/>
                  </a:cubicBezTo>
                  <a:cubicBezTo>
                    <a:pt x="2561" y="6823"/>
                    <a:pt x="2385" y="6995"/>
                    <a:pt x="2207" y="7173"/>
                  </a:cubicBezTo>
                  <a:cubicBezTo>
                    <a:pt x="1993" y="7188"/>
                    <a:pt x="1762" y="7188"/>
                    <a:pt x="1665" y="7441"/>
                  </a:cubicBezTo>
                  <a:cubicBezTo>
                    <a:pt x="1450" y="7456"/>
                    <a:pt x="1224" y="7456"/>
                    <a:pt x="1128" y="7704"/>
                  </a:cubicBezTo>
                  <a:cubicBezTo>
                    <a:pt x="910" y="7721"/>
                    <a:pt x="687" y="7731"/>
                    <a:pt x="593" y="7985"/>
                  </a:cubicBezTo>
                  <a:lnTo>
                    <a:pt x="593" y="7985"/>
                  </a:lnTo>
                  <a:cubicBezTo>
                    <a:pt x="85" y="8485"/>
                    <a:pt x="399" y="9202"/>
                    <a:pt x="139" y="9794"/>
                  </a:cubicBezTo>
                  <a:cubicBezTo>
                    <a:pt x="0" y="10113"/>
                    <a:pt x="322" y="10417"/>
                    <a:pt x="754" y="10417"/>
                  </a:cubicBezTo>
                  <a:cubicBezTo>
                    <a:pt x="789" y="10417"/>
                    <a:pt x="824" y="10416"/>
                    <a:pt x="859" y="10412"/>
                  </a:cubicBezTo>
                  <a:cubicBezTo>
                    <a:pt x="859" y="10954"/>
                    <a:pt x="939" y="11486"/>
                    <a:pt x="934" y="12034"/>
                  </a:cubicBezTo>
                  <a:cubicBezTo>
                    <a:pt x="917" y="13447"/>
                    <a:pt x="569" y="14897"/>
                    <a:pt x="1143" y="16288"/>
                  </a:cubicBezTo>
                  <a:lnTo>
                    <a:pt x="1122" y="16268"/>
                  </a:lnTo>
                  <a:lnTo>
                    <a:pt x="1122" y="16268"/>
                  </a:lnTo>
                  <a:cubicBezTo>
                    <a:pt x="1209" y="16450"/>
                    <a:pt x="1312" y="16600"/>
                    <a:pt x="1491" y="16600"/>
                  </a:cubicBezTo>
                  <a:cubicBezTo>
                    <a:pt x="1544" y="16600"/>
                    <a:pt x="1603" y="16587"/>
                    <a:pt x="1670" y="16558"/>
                  </a:cubicBezTo>
                  <a:cubicBezTo>
                    <a:pt x="2020" y="17181"/>
                    <a:pt x="2965" y="16918"/>
                    <a:pt x="3270" y="17605"/>
                  </a:cubicBezTo>
                  <a:cubicBezTo>
                    <a:pt x="4217" y="18212"/>
                    <a:pt x="5420" y="18512"/>
                    <a:pt x="5710" y="19861"/>
                  </a:cubicBezTo>
                  <a:cubicBezTo>
                    <a:pt x="5752" y="20049"/>
                    <a:pt x="6210" y="20146"/>
                    <a:pt x="6478" y="20285"/>
                  </a:cubicBezTo>
                  <a:cubicBezTo>
                    <a:pt x="6761" y="20525"/>
                    <a:pt x="7004" y="20833"/>
                    <a:pt x="7407" y="20833"/>
                  </a:cubicBezTo>
                  <a:cubicBezTo>
                    <a:pt x="7448" y="20833"/>
                    <a:pt x="7492" y="20830"/>
                    <a:pt x="7537" y="20823"/>
                  </a:cubicBezTo>
                  <a:cubicBezTo>
                    <a:pt x="7626" y="21185"/>
                    <a:pt x="7830" y="21378"/>
                    <a:pt x="8163" y="21378"/>
                  </a:cubicBezTo>
                  <a:cubicBezTo>
                    <a:pt x="8211" y="21378"/>
                    <a:pt x="8262" y="21374"/>
                    <a:pt x="8316" y="21366"/>
                  </a:cubicBezTo>
                  <a:lnTo>
                    <a:pt x="8316" y="21366"/>
                  </a:lnTo>
                  <a:cubicBezTo>
                    <a:pt x="8154" y="21666"/>
                    <a:pt x="8423" y="21752"/>
                    <a:pt x="8601" y="21881"/>
                  </a:cubicBezTo>
                  <a:cubicBezTo>
                    <a:pt x="8611" y="22316"/>
                    <a:pt x="8568" y="22767"/>
                    <a:pt x="8648" y="23186"/>
                  </a:cubicBezTo>
                  <a:cubicBezTo>
                    <a:pt x="8713" y="23525"/>
                    <a:pt x="8702" y="23734"/>
                    <a:pt x="8568" y="23863"/>
                  </a:cubicBezTo>
                  <a:cubicBezTo>
                    <a:pt x="8589" y="24031"/>
                    <a:pt x="8606" y="24202"/>
                    <a:pt x="8611" y="24374"/>
                  </a:cubicBezTo>
                  <a:cubicBezTo>
                    <a:pt x="8869" y="24557"/>
                    <a:pt x="8896" y="24906"/>
                    <a:pt x="9132" y="25083"/>
                  </a:cubicBezTo>
                  <a:lnTo>
                    <a:pt x="9132" y="25078"/>
                  </a:lnTo>
                  <a:lnTo>
                    <a:pt x="9154" y="25094"/>
                  </a:lnTo>
                  <a:cubicBezTo>
                    <a:pt x="9143" y="25094"/>
                    <a:pt x="9143" y="25088"/>
                    <a:pt x="9132" y="25083"/>
                  </a:cubicBezTo>
                  <a:lnTo>
                    <a:pt x="9132" y="25083"/>
                  </a:lnTo>
                  <a:cubicBezTo>
                    <a:pt x="9229" y="25276"/>
                    <a:pt x="9372" y="25371"/>
                    <a:pt x="9563" y="25371"/>
                  </a:cubicBezTo>
                  <a:cubicBezTo>
                    <a:pt x="9595" y="25371"/>
                    <a:pt x="9629" y="25368"/>
                    <a:pt x="9664" y="25363"/>
                  </a:cubicBezTo>
                  <a:lnTo>
                    <a:pt x="9664" y="25336"/>
                  </a:lnTo>
                  <a:lnTo>
                    <a:pt x="9696" y="25363"/>
                  </a:lnTo>
                  <a:lnTo>
                    <a:pt x="9664" y="25363"/>
                  </a:lnTo>
                  <a:lnTo>
                    <a:pt x="9664" y="25883"/>
                  </a:lnTo>
                  <a:lnTo>
                    <a:pt x="9691" y="25856"/>
                  </a:lnTo>
                  <a:lnTo>
                    <a:pt x="9691" y="25856"/>
                  </a:lnTo>
                  <a:cubicBezTo>
                    <a:pt x="8584" y="26990"/>
                    <a:pt x="9342" y="29134"/>
                    <a:pt x="11013" y="29628"/>
                  </a:cubicBezTo>
                  <a:cubicBezTo>
                    <a:pt x="11006" y="29623"/>
                    <a:pt x="11001" y="29623"/>
                    <a:pt x="11001" y="29617"/>
                  </a:cubicBezTo>
                  <a:lnTo>
                    <a:pt x="11001" y="29617"/>
                  </a:lnTo>
                  <a:lnTo>
                    <a:pt x="11028" y="29633"/>
                  </a:lnTo>
                  <a:cubicBezTo>
                    <a:pt x="11018" y="29633"/>
                    <a:pt x="11018" y="29628"/>
                    <a:pt x="11013" y="29628"/>
                  </a:cubicBezTo>
                  <a:lnTo>
                    <a:pt x="11013" y="29628"/>
                  </a:lnTo>
                  <a:cubicBezTo>
                    <a:pt x="11174" y="29827"/>
                    <a:pt x="11370" y="29930"/>
                    <a:pt x="11603" y="29930"/>
                  </a:cubicBezTo>
                  <a:cubicBezTo>
                    <a:pt x="11672" y="29930"/>
                    <a:pt x="11744" y="29921"/>
                    <a:pt x="11819" y="29902"/>
                  </a:cubicBezTo>
                  <a:cubicBezTo>
                    <a:pt x="11819" y="29891"/>
                    <a:pt x="11819" y="29886"/>
                    <a:pt x="11812" y="29875"/>
                  </a:cubicBezTo>
                  <a:lnTo>
                    <a:pt x="11812" y="29875"/>
                  </a:lnTo>
                  <a:cubicBezTo>
                    <a:pt x="11816" y="29879"/>
                    <a:pt x="11819" y="29881"/>
                    <a:pt x="11822" y="29884"/>
                  </a:cubicBezTo>
                  <a:lnTo>
                    <a:pt x="11822" y="29884"/>
                  </a:lnTo>
                  <a:lnTo>
                    <a:pt x="11834" y="29902"/>
                  </a:lnTo>
                  <a:cubicBezTo>
                    <a:pt x="11834" y="29902"/>
                    <a:pt x="11833" y="29900"/>
                    <a:pt x="11831" y="29896"/>
                  </a:cubicBezTo>
                  <a:lnTo>
                    <a:pt x="11831" y="29896"/>
                  </a:lnTo>
                  <a:cubicBezTo>
                    <a:pt x="11832" y="29898"/>
                    <a:pt x="11833" y="29900"/>
                    <a:pt x="11834" y="29902"/>
                  </a:cubicBezTo>
                  <a:lnTo>
                    <a:pt x="11819" y="29902"/>
                  </a:lnTo>
                  <a:cubicBezTo>
                    <a:pt x="11834" y="30245"/>
                    <a:pt x="11915" y="30542"/>
                    <a:pt x="12065" y="30800"/>
                  </a:cubicBezTo>
                  <a:cubicBezTo>
                    <a:pt x="12345" y="30961"/>
                    <a:pt x="12657" y="31051"/>
                    <a:pt x="13016" y="31090"/>
                  </a:cubicBezTo>
                  <a:cubicBezTo>
                    <a:pt x="13123" y="30971"/>
                    <a:pt x="13301" y="30922"/>
                    <a:pt x="13548" y="30907"/>
                  </a:cubicBezTo>
                  <a:cubicBezTo>
                    <a:pt x="17626" y="30676"/>
                    <a:pt x="21703" y="30418"/>
                    <a:pt x="25781" y="30176"/>
                  </a:cubicBezTo>
                  <a:cubicBezTo>
                    <a:pt x="25858" y="30173"/>
                    <a:pt x="26186" y="30166"/>
                    <a:pt x="26478" y="30166"/>
                  </a:cubicBezTo>
                  <a:cubicBezTo>
                    <a:pt x="26694" y="30166"/>
                    <a:pt x="26889" y="30170"/>
                    <a:pt x="26946" y="30181"/>
                  </a:cubicBezTo>
                  <a:cubicBezTo>
                    <a:pt x="27043" y="30123"/>
                    <a:pt x="26758" y="27495"/>
                    <a:pt x="26634" y="27195"/>
                  </a:cubicBezTo>
                  <a:cubicBezTo>
                    <a:pt x="26597" y="27098"/>
                    <a:pt x="26560" y="27006"/>
                    <a:pt x="26527" y="26905"/>
                  </a:cubicBezTo>
                  <a:cubicBezTo>
                    <a:pt x="26485" y="26776"/>
                    <a:pt x="26436" y="26647"/>
                    <a:pt x="26388" y="26513"/>
                  </a:cubicBezTo>
                  <a:cubicBezTo>
                    <a:pt x="26049" y="25571"/>
                    <a:pt x="25673" y="24508"/>
                    <a:pt x="26049" y="23907"/>
                  </a:cubicBezTo>
                  <a:cubicBezTo>
                    <a:pt x="26683" y="22903"/>
                    <a:pt x="26592" y="21812"/>
                    <a:pt x="26517" y="20845"/>
                  </a:cubicBezTo>
                  <a:cubicBezTo>
                    <a:pt x="26425" y="19754"/>
                    <a:pt x="26361" y="18894"/>
                    <a:pt x="27129" y="18180"/>
                  </a:cubicBezTo>
                  <a:cubicBezTo>
                    <a:pt x="27258" y="18061"/>
                    <a:pt x="27316" y="17890"/>
                    <a:pt x="27296" y="17718"/>
                  </a:cubicBezTo>
                  <a:cubicBezTo>
                    <a:pt x="27177" y="16821"/>
                    <a:pt x="27494" y="15993"/>
                    <a:pt x="27822" y="15112"/>
                  </a:cubicBezTo>
                  <a:cubicBezTo>
                    <a:pt x="28075" y="14457"/>
                    <a:pt x="28327" y="13774"/>
                    <a:pt x="28412" y="13039"/>
                  </a:cubicBezTo>
                  <a:cubicBezTo>
                    <a:pt x="28445" y="12990"/>
                    <a:pt x="28477" y="12936"/>
                    <a:pt x="28509" y="12888"/>
                  </a:cubicBezTo>
                  <a:cubicBezTo>
                    <a:pt x="28870" y="12362"/>
                    <a:pt x="29310" y="11706"/>
                    <a:pt x="29181" y="10804"/>
                  </a:cubicBezTo>
                  <a:cubicBezTo>
                    <a:pt x="29160" y="10664"/>
                    <a:pt x="29084" y="10535"/>
                    <a:pt x="28972" y="10449"/>
                  </a:cubicBezTo>
                  <a:cubicBezTo>
                    <a:pt x="28875" y="10379"/>
                    <a:pt x="28767" y="10347"/>
                    <a:pt x="28655" y="10347"/>
                  </a:cubicBezTo>
                  <a:cubicBezTo>
                    <a:pt x="28623" y="10347"/>
                    <a:pt x="28595" y="10347"/>
                    <a:pt x="28568" y="10352"/>
                  </a:cubicBezTo>
                  <a:cubicBezTo>
                    <a:pt x="27349" y="10551"/>
                    <a:pt x="27323" y="11486"/>
                    <a:pt x="27311" y="11937"/>
                  </a:cubicBezTo>
                  <a:cubicBezTo>
                    <a:pt x="27306" y="12077"/>
                    <a:pt x="27301" y="12266"/>
                    <a:pt x="27264" y="12335"/>
                  </a:cubicBezTo>
                  <a:lnTo>
                    <a:pt x="24491" y="15123"/>
                  </a:lnTo>
                  <a:cubicBezTo>
                    <a:pt x="24653" y="14258"/>
                    <a:pt x="24975" y="13652"/>
                    <a:pt x="25511" y="13129"/>
                  </a:cubicBezTo>
                  <a:cubicBezTo>
                    <a:pt x="25555" y="13092"/>
                    <a:pt x="25598" y="13055"/>
                    <a:pt x="25640" y="13017"/>
                  </a:cubicBezTo>
                  <a:cubicBezTo>
                    <a:pt x="25856" y="12834"/>
                    <a:pt x="26151" y="12582"/>
                    <a:pt x="26173" y="12169"/>
                  </a:cubicBezTo>
                  <a:cubicBezTo>
                    <a:pt x="26173" y="12130"/>
                    <a:pt x="26168" y="12098"/>
                    <a:pt x="26162" y="12066"/>
                  </a:cubicBezTo>
                  <a:cubicBezTo>
                    <a:pt x="26001" y="12227"/>
                    <a:pt x="25759" y="12244"/>
                    <a:pt x="25614" y="12249"/>
                  </a:cubicBezTo>
                  <a:cubicBezTo>
                    <a:pt x="25667" y="12110"/>
                    <a:pt x="25635" y="11943"/>
                    <a:pt x="25421" y="11728"/>
                  </a:cubicBezTo>
                  <a:lnTo>
                    <a:pt x="25437" y="11728"/>
                  </a:lnTo>
                  <a:cubicBezTo>
                    <a:pt x="25206" y="11453"/>
                    <a:pt x="25195" y="11002"/>
                    <a:pt x="25034" y="10664"/>
                  </a:cubicBezTo>
                  <a:cubicBezTo>
                    <a:pt x="25039" y="10637"/>
                    <a:pt x="25039" y="10610"/>
                    <a:pt x="25045" y="10590"/>
                  </a:cubicBezTo>
                  <a:cubicBezTo>
                    <a:pt x="25028" y="10583"/>
                    <a:pt x="25007" y="10578"/>
                    <a:pt x="24985" y="10573"/>
                  </a:cubicBezTo>
                  <a:cubicBezTo>
                    <a:pt x="24853" y="10356"/>
                    <a:pt x="24638" y="10196"/>
                    <a:pt x="24216" y="10196"/>
                  </a:cubicBezTo>
                  <a:cubicBezTo>
                    <a:pt x="24210" y="10196"/>
                    <a:pt x="24203" y="10196"/>
                    <a:pt x="24196" y="10196"/>
                  </a:cubicBezTo>
                  <a:cubicBezTo>
                    <a:pt x="24045" y="10196"/>
                    <a:pt x="24196" y="9558"/>
                    <a:pt x="24276" y="9224"/>
                  </a:cubicBezTo>
                  <a:cubicBezTo>
                    <a:pt x="24459" y="8467"/>
                    <a:pt x="23959" y="8172"/>
                    <a:pt x="23567" y="7607"/>
                  </a:cubicBezTo>
                  <a:cubicBezTo>
                    <a:pt x="22407" y="5942"/>
                    <a:pt x="20656" y="6732"/>
                    <a:pt x="19307" y="6125"/>
                  </a:cubicBezTo>
                  <a:lnTo>
                    <a:pt x="19307" y="6135"/>
                  </a:lnTo>
                  <a:cubicBezTo>
                    <a:pt x="19065" y="6028"/>
                    <a:pt x="18931" y="5872"/>
                    <a:pt x="19012" y="5604"/>
                  </a:cubicBezTo>
                  <a:lnTo>
                    <a:pt x="19012" y="5604"/>
                  </a:lnTo>
                  <a:cubicBezTo>
                    <a:pt x="18983" y="5611"/>
                    <a:pt x="18958" y="5614"/>
                    <a:pt x="18935" y="5614"/>
                  </a:cubicBezTo>
                  <a:cubicBezTo>
                    <a:pt x="18790" y="5614"/>
                    <a:pt x="18752" y="5476"/>
                    <a:pt x="18705" y="5346"/>
                  </a:cubicBezTo>
                  <a:cubicBezTo>
                    <a:pt x="17872" y="5227"/>
                    <a:pt x="17034" y="5110"/>
                    <a:pt x="16202" y="4991"/>
                  </a:cubicBezTo>
                  <a:cubicBezTo>
                    <a:pt x="15471" y="4857"/>
                    <a:pt x="14740" y="4723"/>
                    <a:pt x="14011" y="4594"/>
                  </a:cubicBezTo>
                  <a:cubicBezTo>
                    <a:pt x="13521" y="4503"/>
                    <a:pt x="13059" y="4384"/>
                    <a:pt x="13145" y="3729"/>
                  </a:cubicBezTo>
                  <a:cubicBezTo>
                    <a:pt x="12823" y="3665"/>
                    <a:pt x="12839" y="3427"/>
                    <a:pt x="12876" y="3186"/>
                  </a:cubicBezTo>
                  <a:lnTo>
                    <a:pt x="12876" y="3186"/>
                  </a:lnTo>
                  <a:cubicBezTo>
                    <a:pt x="12762" y="3199"/>
                    <a:pt x="12650" y="3207"/>
                    <a:pt x="12539" y="3207"/>
                  </a:cubicBezTo>
                  <a:cubicBezTo>
                    <a:pt x="12249" y="3207"/>
                    <a:pt x="11969" y="3152"/>
                    <a:pt x="11705" y="2993"/>
                  </a:cubicBezTo>
                  <a:cubicBezTo>
                    <a:pt x="11700" y="2988"/>
                    <a:pt x="11695" y="2983"/>
                    <a:pt x="11695" y="2976"/>
                  </a:cubicBezTo>
                  <a:cubicBezTo>
                    <a:pt x="11625" y="2847"/>
                    <a:pt x="11609" y="2703"/>
                    <a:pt x="11651" y="2569"/>
                  </a:cubicBezTo>
                  <a:cubicBezTo>
                    <a:pt x="11673" y="2499"/>
                    <a:pt x="11705" y="2440"/>
                    <a:pt x="11748" y="2391"/>
                  </a:cubicBezTo>
                  <a:cubicBezTo>
                    <a:pt x="11259" y="2095"/>
                    <a:pt x="10787" y="1951"/>
                    <a:pt x="10309" y="1951"/>
                  </a:cubicBezTo>
                  <a:cubicBezTo>
                    <a:pt x="10088" y="1951"/>
                    <a:pt x="9868" y="1977"/>
                    <a:pt x="9642" y="2041"/>
                  </a:cubicBezTo>
                  <a:cubicBezTo>
                    <a:pt x="9707" y="1854"/>
                    <a:pt x="9771" y="1693"/>
                    <a:pt x="9841" y="1542"/>
                  </a:cubicBezTo>
                  <a:cubicBezTo>
                    <a:pt x="9858" y="1515"/>
                    <a:pt x="9878" y="1493"/>
                    <a:pt x="9895" y="1473"/>
                  </a:cubicBezTo>
                  <a:cubicBezTo>
                    <a:pt x="10357" y="893"/>
                    <a:pt x="10056" y="468"/>
                    <a:pt x="9836" y="268"/>
                  </a:cubicBezTo>
                  <a:cubicBezTo>
                    <a:pt x="9637" y="92"/>
                    <a:pt x="9401" y="0"/>
                    <a:pt x="9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8"/>
            <p:cNvSpPr/>
            <p:nvPr/>
          </p:nvSpPr>
          <p:spPr>
            <a:xfrm>
              <a:off x="5469975" y="2837225"/>
              <a:ext cx="1216675" cy="526650"/>
            </a:xfrm>
            <a:custGeom>
              <a:rect b="b" l="l" r="r" t="t"/>
              <a:pathLst>
                <a:path extrusionOk="0" h="21066" w="48667">
                  <a:moveTo>
                    <a:pt x="12097" y="15407"/>
                  </a:moveTo>
                  <a:lnTo>
                    <a:pt x="12097" y="15407"/>
                  </a:lnTo>
                  <a:cubicBezTo>
                    <a:pt x="12096" y="15407"/>
                    <a:pt x="12095" y="15408"/>
                    <a:pt x="12093" y="15408"/>
                  </a:cubicBezTo>
                  <a:cubicBezTo>
                    <a:pt x="12095" y="15408"/>
                    <a:pt x="12096" y="15408"/>
                    <a:pt x="12097" y="15407"/>
                  </a:cubicBezTo>
                  <a:close/>
                  <a:moveTo>
                    <a:pt x="45766" y="1"/>
                  </a:moveTo>
                  <a:cubicBezTo>
                    <a:pt x="45551" y="103"/>
                    <a:pt x="45321" y="140"/>
                    <a:pt x="45127" y="172"/>
                  </a:cubicBezTo>
                  <a:cubicBezTo>
                    <a:pt x="45073" y="184"/>
                    <a:pt x="45014" y="189"/>
                    <a:pt x="44960" y="199"/>
                  </a:cubicBezTo>
                  <a:cubicBezTo>
                    <a:pt x="44789" y="145"/>
                    <a:pt x="44605" y="113"/>
                    <a:pt x="44398" y="113"/>
                  </a:cubicBezTo>
                  <a:cubicBezTo>
                    <a:pt x="44235" y="113"/>
                    <a:pt x="44058" y="133"/>
                    <a:pt x="43864" y="179"/>
                  </a:cubicBezTo>
                  <a:cubicBezTo>
                    <a:pt x="37783" y="1623"/>
                    <a:pt x="31691" y="3026"/>
                    <a:pt x="25475" y="3799"/>
                  </a:cubicBezTo>
                  <a:cubicBezTo>
                    <a:pt x="21784" y="4256"/>
                    <a:pt x="18142" y="5072"/>
                    <a:pt x="14414" y="5163"/>
                  </a:cubicBezTo>
                  <a:cubicBezTo>
                    <a:pt x="13990" y="5175"/>
                    <a:pt x="13715" y="5319"/>
                    <a:pt x="13559" y="5567"/>
                  </a:cubicBezTo>
                  <a:cubicBezTo>
                    <a:pt x="13356" y="5599"/>
                    <a:pt x="13145" y="5631"/>
                    <a:pt x="12942" y="5664"/>
                  </a:cubicBezTo>
                  <a:cubicBezTo>
                    <a:pt x="13006" y="5716"/>
                    <a:pt x="13060" y="5803"/>
                    <a:pt x="13098" y="5942"/>
                  </a:cubicBezTo>
                  <a:cubicBezTo>
                    <a:pt x="13254" y="6475"/>
                    <a:pt x="13313" y="7102"/>
                    <a:pt x="12565" y="7372"/>
                  </a:cubicBezTo>
                  <a:cubicBezTo>
                    <a:pt x="12469" y="7404"/>
                    <a:pt x="12416" y="7543"/>
                    <a:pt x="12340" y="7645"/>
                  </a:cubicBezTo>
                  <a:cubicBezTo>
                    <a:pt x="12077" y="7737"/>
                    <a:pt x="12077" y="7962"/>
                    <a:pt x="12066" y="8183"/>
                  </a:cubicBezTo>
                  <a:cubicBezTo>
                    <a:pt x="11808" y="8280"/>
                    <a:pt x="11814" y="8510"/>
                    <a:pt x="11798" y="8731"/>
                  </a:cubicBezTo>
                  <a:cubicBezTo>
                    <a:pt x="11464" y="9172"/>
                    <a:pt x="10787" y="8768"/>
                    <a:pt x="10470" y="9247"/>
                  </a:cubicBezTo>
                  <a:cubicBezTo>
                    <a:pt x="10321" y="9274"/>
                    <a:pt x="10122" y="9252"/>
                    <a:pt x="10186" y="9499"/>
                  </a:cubicBezTo>
                  <a:cubicBezTo>
                    <a:pt x="10128" y="9476"/>
                    <a:pt x="10075" y="9466"/>
                    <a:pt x="10028" y="9466"/>
                  </a:cubicBezTo>
                  <a:cubicBezTo>
                    <a:pt x="9851" y="9466"/>
                    <a:pt x="9750" y="9611"/>
                    <a:pt x="9664" y="9789"/>
                  </a:cubicBezTo>
                  <a:cubicBezTo>
                    <a:pt x="9106" y="10246"/>
                    <a:pt x="8037" y="9827"/>
                    <a:pt x="7801" y="10841"/>
                  </a:cubicBezTo>
                  <a:cubicBezTo>
                    <a:pt x="7749" y="10833"/>
                    <a:pt x="7698" y="10827"/>
                    <a:pt x="7649" y="10827"/>
                  </a:cubicBezTo>
                  <a:cubicBezTo>
                    <a:pt x="7467" y="10827"/>
                    <a:pt x="7322" y="10902"/>
                    <a:pt x="7258" y="11132"/>
                  </a:cubicBezTo>
                  <a:cubicBezTo>
                    <a:pt x="6995" y="11438"/>
                    <a:pt x="6651" y="11701"/>
                    <a:pt x="6721" y="12180"/>
                  </a:cubicBezTo>
                  <a:cubicBezTo>
                    <a:pt x="6667" y="12175"/>
                    <a:pt x="6615" y="12173"/>
                    <a:pt x="6563" y="12173"/>
                  </a:cubicBezTo>
                  <a:cubicBezTo>
                    <a:pt x="6173" y="12173"/>
                    <a:pt x="5853" y="12308"/>
                    <a:pt x="5667" y="12711"/>
                  </a:cubicBezTo>
                  <a:cubicBezTo>
                    <a:pt x="5616" y="12694"/>
                    <a:pt x="5569" y="12686"/>
                    <a:pt x="5526" y="12686"/>
                  </a:cubicBezTo>
                  <a:cubicBezTo>
                    <a:pt x="5340" y="12686"/>
                    <a:pt x="5224" y="12830"/>
                    <a:pt x="5119" y="12996"/>
                  </a:cubicBezTo>
                  <a:lnTo>
                    <a:pt x="5126" y="12996"/>
                  </a:lnTo>
                  <a:cubicBezTo>
                    <a:pt x="5039" y="13082"/>
                    <a:pt x="4958" y="13162"/>
                    <a:pt x="4873" y="13249"/>
                  </a:cubicBezTo>
                  <a:cubicBezTo>
                    <a:pt x="4256" y="13459"/>
                    <a:pt x="3616" y="13641"/>
                    <a:pt x="3014" y="13898"/>
                  </a:cubicBezTo>
                  <a:cubicBezTo>
                    <a:pt x="2434" y="14146"/>
                    <a:pt x="1687" y="14258"/>
                    <a:pt x="1655" y="15123"/>
                  </a:cubicBezTo>
                  <a:cubicBezTo>
                    <a:pt x="1231" y="15361"/>
                    <a:pt x="1499" y="15683"/>
                    <a:pt x="1553" y="15973"/>
                  </a:cubicBezTo>
                  <a:cubicBezTo>
                    <a:pt x="1542" y="16063"/>
                    <a:pt x="1531" y="16150"/>
                    <a:pt x="1521" y="16236"/>
                  </a:cubicBezTo>
                  <a:cubicBezTo>
                    <a:pt x="1462" y="16241"/>
                    <a:pt x="1407" y="16251"/>
                    <a:pt x="1355" y="16268"/>
                  </a:cubicBezTo>
                  <a:cubicBezTo>
                    <a:pt x="1333" y="16273"/>
                    <a:pt x="1311" y="16284"/>
                    <a:pt x="1290" y="16289"/>
                  </a:cubicBezTo>
                  <a:cubicBezTo>
                    <a:pt x="1263" y="16306"/>
                    <a:pt x="1231" y="16316"/>
                    <a:pt x="1204" y="16333"/>
                  </a:cubicBezTo>
                  <a:cubicBezTo>
                    <a:pt x="1166" y="16348"/>
                    <a:pt x="1139" y="16370"/>
                    <a:pt x="1107" y="16392"/>
                  </a:cubicBezTo>
                  <a:cubicBezTo>
                    <a:pt x="1090" y="16397"/>
                    <a:pt x="1080" y="16407"/>
                    <a:pt x="1064" y="16418"/>
                  </a:cubicBezTo>
                  <a:cubicBezTo>
                    <a:pt x="1058" y="16418"/>
                    <a:pt x="1058" y="16424"/>
                    <a:pt x="1053" y="16424"/>
                  </a:cubicBezTo>
                  <a:cubicBezTo>
                    <a:pt x="844" y="16585"/>
                    <a:pt x="666" y="16799"/>
                    <a:pt x="440" y="16933"/>
                  </a:cubicBezTo>
                  <a:cubicBezTo>
                    <a:pt x="301" y="17198"/>
                    <a:pt x="167" y="17449"/>
                    <a:pt x="1" y="17659"/>
                  </a:cubicBezTo>
                  <a:cubicBezTo>
                    <a:pt x="38" y="17761"/>
                    <a:pt x="81" y="17858"/>
                    <a:pt x="135" y="17939"/>
                  </a:cubicBezTo>
                  <a:cubicBezTo>
                    <a:pt x="167" y="17992"/>
                    <a:pt x="199" y="18041"/>
                    <a:pt x="242" y="18084"/>
                  </a:cubicBezTo>
                  <a:cubicBezTo>
                    <a:pt x="388" y="18240"/>
                    <a:pt x="575" y="18336"/>
                    <a:pt x="800" y="18390"/>
                  </a:cubicBezTo>
                  <a:cubicBezTo>
                    <a:pt x="3036" y="18094"/>
                    <a:pt x="5265" y="17788"/>
                    <a:pt x="7500" y="17476"/>
                  </a:cubicBezTo>
                  <a:cubicBezTo>
                    <a:pt x="7586" y="17465"/>
                    <a:pt x="7664" y="17459"/>
                    <a:pt x="7735" y="17459"/>
                  </a:cubicBezTo>
                  <a:cubicBezTo>
                    <a:pt x="7860" y="17459"/>
                    <a:pt x="7962" y="17477"/>
                    <a:pt x="8047" y="17514"/>
                  </a:cubicBezTo>
                  <a:cubicBezTo>
                    <a:pt x="8069" y="17509"/>
                    <a:pt x="8085" y="17509"/>
                    <a:pt x="8107" y="17503"/>
                  </a:cubicBezTo>
                  <a:cubicBezTo>
                    <a:pt x="8144" y="17449"/>
                    <a:pt x="8176" y="17396"/>
                    <a:pt x="8214" y="17337"/>
                  </a:cubicBezTo>
                  <a:cubicBezTo>
                    <a:pt x="8290" y="17203"/>
                    <a:pt x="8381" y="17057"/>
                    <a:pt x="8483" y="16918"/>
                  </a:cubicBezTo>
                  <a:cubicBezTo>
                    <a:pt x="8821" y="16869"/>
                    <a:pt x="9160" y="16826"/>
                    <a:pt x="9498" y="16784"/>
                  </a:cubicBezTo>
                  <a:cubicBezTo>
                    <a:pt x="9912" y="16611"/>
                    <a:pt x="10326" y="16440"/>
                    <a:pt x="10740" y="16273"/>
                  </a:cubicBezTo>
                  <a:cubicBezTo>
                    <a:pt x="10779" y="16026"/>
                    <a:pt x="10885" y="15890"/>
                    <a:pt x="11072" y="15890"/>
                  </a:cubicBezTo>
                  <a:cubicBezTo>
                    <a:pt x="11133" y="15890"/>
                    <a:pt x="11203" y="15904"/>
                    <a:pt x="11282" y="15934"/>
                  </a:cubicBezTo>
                  <a:cubicBezTo>
                    <a:pt x="11349" y="15508"/>
                    <a:pt x="11618" y="15393"/>
                    <a:pt x="11970" y="15393"/>
                  </a:cubicBezTo>
                  <a:cubicBezTo>
                    <a:pt x="12012" y="15393"/>
                    <a:pt x="12055" y="15395"/>
                    <a:pt x="12099" y="15398"/>
                  </a:cubicBezTo>
                  <a:cubicBezTo>
                    <a:pt x="12099" y="15401"/>
                    <a:pt x="12099" y="15405"/>
                    <a:pt x="12097" y="15407"/>
                  </a:cubicBezTo>
                  <a:lnTo>
                    <a:pt x="12097" y="15407"/>
                  </a:lnTo>
                  <a:cubicBezTo>
                    <a:pt x="13170" y="14982"/>
                    <a:pt x="14273" y="14809"/>
                    <a:pt x="15396" y="14809"/>
                  </a:cubicBezTo>
                  <a:cubicBezTo>
                    <a:pt x="15847" y="14809"/>
                    <a:pt x="16300" y="14836"/>
                    <a:pt x="16756" y="14887"/>
                  </a:cubicBezTo>
                  <a:cubicBezTo>
                    <a:pt x="17154" y="14791"/>
                    <a:pt x="17551" y="14699"/>
                    <a:pt x="17948" y="14602"/>
                  </a:cubicBezTo>
                  <a:cubicBezTo>
                    <a:pt x="18330" y="14522"/>
                    <a:pt x="18722" y="14409"/>
                    <a:pt x="19098" y="14355"/>
                  </a:cubicBezTo>
                  <a:cubicBezTo>
                    <a:pt x="19356" y="14399"/>
                    <a:pt x="19624" y="14431"/>
                    <a:pt x="19899" y="14468"/>
                  </a:cubicBezTo>
                  <a:cubicBezTo>
                    <a:pt x="20018" y="14479"/>
                    <a:pt x="20135" y="14495"/>
                    <a:pt x="20259" y="14511"/>
                  </a:cubicBezTo>
                  <a:cubicBezTo>
                    <a:pt x="20479" y="14635"/>
                    <a:pt x="20688" y="14833"/>
                    <a:pt x="20881" y="15135"/>
                  </a:cubicBezTo>
                  <a:cubicBezTo>
                    <a:pt x="20946" y="15111"/>
                    <a:pt x="21004" y="15100"/>
                    <a:pt x="21057" y="15100"/>
                  </a:cubicBezTo>
                  <a:cubicBezTo>
                    <a:pt x="21235" y="15100"/>
                    <a:pt x="21352" y="15225"/>
                    <a:pt x="21436" y="15419"/>
                  </a:cubicBezTo>
                  <a:cubicBezTo>
                    <a:pt x="21429" y="15419"/>
                    <a:pt x="21424" y="15425"/>
                    <a:pt x="21424" y="15425"/>
                  </a:cubicBezTo>
                  <a:cubicBezTo>
                    <a:pt x="21585" y="15763"/>
                    <a:pt x="21790" y="15999"/>
                    <a:pt x="22032" y="16144"/>
                  </a:cubicBezTo>
                  <a:cubicBezTo>
                    <a:pt x="22037" y="16155"/>
                    <a:pt x="22037" y="16160"/>
                    <a:pt x="22042" y="16172"/>
                  </a:cubicBezTo>
                  <a:lnTo>
                    <a:pt x="22081" y="16172"/>
                  </a:lnTo>
                  <a:cubicBezTo>
                    <a:pt x="22276" y="16278"/>
                    <a:pt x="22496" y="16329"/>
                    <a:pt x="22737" y="16329"/>
                  </a:cubicBezTo>
                  <a:cubicBezTo>
                    <a:pt x="22959" y="16329"/>
                    <a:pt x="23198" y="16286"/>
                    <a:pt x="23455" y="16204"/>
                  </a:cubicBezTo>
                  <a:cubicBezTo>
                    <a:pt x="23637" y="16144"/>
                    <a:pt x="23836" y="16065"/>
                    <a:pt x="24035" y="16065"/>
                  </a:cubicBezTo>
                  <a:cubicBezTo>
                    <a:pt x="24177" y="16065"/>
                    <a:pt x="24320" y="16106"/>
                    <a:pt x="24454" y="16224"/>
                  </a:cubicBezTo>
                  <a:cubicBezTo>
                    <a:pt x="24577" y="16253"/>
                    <a:pt x="24696" y="16265"/>
                    <a:pt x="24811" y="16265"/>
                  </a:cubicBezTo>
                  <a:cubicBezTo>
                    <a:pt x="25002" y="16265"/>
                    <a:pt x="25185" y="16231"/>
                    <a:pt x="25362" y="16177"/>
                  </a:cubicBezTo>
                  <a:cubicBezTo>
                    <a:pt x="25459" y="16144"/>
                    <a:pt x="25555" y="16112"/>
                    <a:pt x="25647" y="16075"/>
                  </a:cubicBezTo>
                  <a:cubicBezTo>
                    <a:pt x="25787" y="16021"/>
                    <a:pt x="25927" y="15961"/>
                    <a:pt x="26066" y="15902"/>
                  </a:cubicBezTo>
                  <a:cubicBezTo>
                    <a:pt x="26297" y="15805"/>
                    <a:pt x="26534" y="15715"/>
                    <a:pt x="26775" y="15666"/>
                  </a:cubicBezTo>
                  <a:cubicBezTo>
                    <a:pt x="27098" y="15623"/>
                    <a:pt x="27454" y="15388"/>
                    <a:pt x="27768" y="15388"/>
                  </a:cubicBezTo>
                  <a:cubicBezTo>
                    <a:pt x="27998" y="15388"/>
                    <a:pt x="28205" y="15514"/>
                    <a:pt x="28360" y="15934"/>
                  </a:cubicBezTo>
                  <a:cubicBezTo>
                    <a:pt x="28428" y="15921"/>
                    <a:pt x="28491" y="15915"/>
                    <a:pt x="28550" y="15915"/>
                  </a:cubicBezTo>
                  <a:cubicBezTo>
                    <a:pt x="28879" y="15915"/>
                    <a:pt x="29075" y="16112"/>
                    <a:pt x="29165" y="16467"/>
                  </a:cubicBezTo>
                  <a:cubicBezTo>
                    <a:pt x="29221" y="16452"/>
                    <a:pt x="29274" y="16444"/>
                    <a:pt x="29323" y="16444"/>
                  </a:cubicBezTo>
                  <a:cubicBezTo>
                    <a:pt x="29499" y="16444"/>
                    <a:pt x="29627" y="16542"/>
                    <a:pt x="29703" y="16735"/>
                  </a:cubicBezTo>
                  <a:cubicBezTo>
                    <a:pt x="29983" y="16816"/>
                    <a:pt x="30300" y="16848"/>
                    <a:pt x="30236" y="17267"/>
                  </a:cubicBezTo>
                  <a:cubicBezTo>
                    <a:pt x="30301" y="17255"/>
                    <a:pt x="30363" y="17249"/>
                    <a:pt x="30421" y="17249"/>
                  </a:cubicBezTo>
                  <a:cubicBezTo>
                    <a:pt x="30748" y="17249"/>
                    <a:pt x="30944" y="17442"/>
                    <a:pt x="31035" y="17799"/>
                  </a:cubicBezTo>
                  <a:cubicBezTo>
                    <a:pt x="31089" y="17785"/>
                    <a:pt x="31140" y="17778"/>
                    <a:pt x="31188" y="17778"/>
                  </a:cubicBezTo>
                  <a:cubicBezTo>
                    <a:pt x="31365" y="17778"/>
                    <a:pt x="31492" y="17874"/>
                    <a:pt x="31573" y="18073"/>
                  </a:cubicBezTo>
                  <a:cubicBezTo>
                    <a:pt x="31847" y="18148"/>
                    <a:pt x="32170" y="18185"/>
                    <a:pt x="32105" y="18604"/>
                  </a:cubicBezTo>
                  <a:cubicBezTo>
                    <a:pt x="32172" y="18591"/>
                    <a:pt x="32235" y="18585"/>
                    <a:pt x="32293" y="18585"/>
                  </a:cubicBezTo>
                  <a:cubicBezTo>
                    <a:pt x="32618" y="18585"/>
                    <a:pt x="32814" y="18782"/>
                    <a:pt x="32904" y="19137"/>
                  </a:cubicBezTo>
                  <a:cubicBezTo>
                    <a:pt x="32961" y="19122"/>
                    <a:pt x="33013" y="19114"/>
                    <a:pt x="33062" y="19114"/>
                  </a:cubicBezTo>
                  <a:cubicBezTo>
                    <a:pt x="33236" y="19114"/>
                    <a:pt x="33362" y="19212"/>
                    <a:pt x="33442" y="19405"/>
                  </a:cubicBezTo>
                  <a:cubicBezTo>
                    <a:pt x="33717" y="19486"/>
                    <a:pt x="34039" y="19524"/>
                    <a:pt x="33975" y="19938"/>
                  </a:cubicBezTo>
                  <a:cubicBezTo>
                    <a:pt x="34042" y="19924"/>
                    <a:pt x="34106" y="19918"/>
                    <a:pt x="34165" y="19918"/>
                  </a:cubicBezTo>
                  <a:cubicBezTo>
                    <a:pt x="34489" y="19918"/>
                    <a:pt x="34683" y="20114"/>
                    <a:pt x="34769" y="20469"/>
                  </a:cubicBezTo>
                  <a:cubicBezTo>
                    <a:pt x="34974" y="20506"/>
                    <a:pt x="35167" y="20523"/>
                    <a:pt x="35366" y="20523"/>
                  </a:cubicBezTo>
                  <a:cubicBezTo>
                    <a:pt x="35413" y="20679"/>
                    <a:pt x="35446" y="20866"/>
                    <a:pt x="35381" y="21059"/>
                  </a:cubicBezTo>
                  <a:cubicBezTo>
                    <a:pt x="35393" y="21059"/>
                    <a:pt x="35403" y="21066"/>
                    <a:pt x="35413" y="21066"/>
                  </a:cubicBezTo>
                  <a:cubicBezTo>
                    <a:pt x="36021" y="21066"/>
                    <a:pt x="36601" y="20937"/>
                    <a:pt x="37166" y="20813"/>
                  </a:cubicBezTo>
                  <a:cubicBezTo>
                    <a:pt x="37353" y="20776"/>
                    <a:pt x="37536" y="20732"/>
                    <a:pt x="37724" y="20700"/>
                  </a:cubicBezTo>
                  <a:cubicBezTo>
                    <a:pt x="38492" y="20555"/>
                    <a:pt x="39029" y="19975"/>
                    <a:pt x="39029" y="19287"/>
                  </a:cubicBezTo>
                  <a:cubicBezTo>
                    <a:pt x="39035" y="17751"/>
                    <a:pt x="39926" y="16762"/>
                    <a:pt x="40958" y="15618"/>
                  </a:cubicBezTo>
                  <a:cubicBezTo>
                    <a:pt x="41076" y="15489"/>
                    <a:pt x="41188" y="15366"/>
                    <a:pt x="41302" y="15237"/>
                  </a:cubicBezTo>
                  <a:cubicBezTo>
                    <a:pt x="42366" y="14039"/>
                    <a:pt x="43300" y="13104"/>
                    <a:pt x="44853" y="12948"/>
                  </a:cubicBezTo>
                  <a:cubicBezTo>
                    <a:pt x="45782" y="12851"/>
                    <a:pt x="46384" y="12061"/>
                    <a:pt x="46454" y="10831"/>
                  </a:cubicBezTo>
                  <a:cubicBezTo>
                    <a:pt x="46464" y="10654"/>
                    <a:pt x="46384" y="10482"/>
                    <a:pt x="46239" y="10375"/>
                  </a:cubicBezTo>
                  <a:cubicBezTo>
                    <a:pt x="46142" y="10305"/>
                    <a:pt x="46035" y="10268"/>
                    <a:pt x="45922" y="10268"/>
                  </a:cubicBezTo>
                  <a:cubicBezTo>
                    <a:pt x="45857" y="10268"/>
                    <a:pt x="45793" y="10278"/>
                    <a:pt x="45733" y="10300"/>
                  </a:cubicBezTo>
                  <a:cubicBezTo>
                    <a:pt x="45470" y="10402"/>
                    <a:pt x="45218" y="10504"/>
                    <a:pt x="44971" y="10611"/>
                  </a:cubicBezTo>
                  <a:cubicBezTo>
                    <a:pt x="44799" y="10687"/>
                    <a:pt x="44627" y="10756"/>
                    <a:pt x="44466" y="10821"/>
                  </a:cubicBezTo>
                  <a:cubicBezTo>
                    <a:pt x="44761" y="10288"/>
                    <a:pt x="44944" y="9450"/>
                    <a:pt x="44837" y="9058"/>
                  </a:cubicBezTo>
                  <a:cubicBezTo>
                    <a:pt x="44766" y="8817"/>
                    <a:pt x="44605" y="8709"/>
                    <a:pt x="44515" y="8666"/>
                  </a:cubicBezTo>
                  <a:cubicBezTo>
                    <a:pt x="44203" y="8516"/>
                    <a:pt x="44154" y="8495"/>
                    <a:pt x="44272" y="8188"/>
                  </a:cubicBezTo>
                  <a:lnTo>
                    <a:pt x="44272" y="8188"/>
                  </a:lnTo>
                  <a:cubicBezTo>
                    <a:pt x="44644" y="8430"/>
                    <a:pt x="45063" y="8473"/>
                    <a:pt x="45411" y="8478"/>
                  </a:cubicBezTo>
                  <a:cubicBezTo>
                    <a:pt x="46346" y="8478"/>
                    <a:pt x="47319" y="7839"/>
                    <a:pt x="47952" y="6819"/>
                  </a:cubicBezTo>
                  <a:cubicBezTo>
                    <a:pt x="48544" y="5862"/>
                    <a:pt x="48666" y="4831"/>
                    <a:pt x="48280" y="4057"/>
                  </a:cubicBezTo>
                  <a:cubicBezTo>
                    <a:pt x="48022" y="3546"/>
                    <a:pt x="47694" y="3439"/>
                    <a:pt x="47458" y="3439"/>
                  </a:cubicBezTo>
                  <a:cubicBezTo>
                    <a:pt x="47211" y="3439"/>
                    <a:pt x="46856" y="3563"/>
                    <a:pt x="46588" y="4137"/>
                  </a:cubicBezTo>
                  <a:lnTo>
                    <a:pt x="46539" y="4234"/>
                  </a:lnTo>
                  <a:cubicBezTo>
                    <a:pt x="46405" y="3911"/>
                    <a:pt x="46120" y="3402"/>
                    <a:pt x="45514" y="3402"/>
                  </a:cubicBezTo>
                  <a:cubicBezTo>
                    <a:pt x="45218" y="3402"/>
                    <a:pt x="44955" y="3525"/>
                    <a:pt x="44697" y="3648"/>
                  </a:cubicBezTo>
                  <a:cubicBezTo>
                    <a:pt x="44697" y="3648"/>
                    <a:pt x="44278" y="3847"/>
                    <a:pt x="44144" y="3906"/>
                  </a:cubicBezTo>
                  <a:cubicBezTo>
                    <a:pt x="44342" y="3750"/>
                    <a:pt x="44520" y="3584"/>
                    <a:pt x="44691" y="3423"/>
                  </a:cubicBezTo>
                  <a:cubicBezTo>
                    <a:pt x="45218" y="2929"/>
                    <a:pt x="45669" y="2500"/>
                    <a:pt x="46346" y="2500"/>
                  </a:cubicBezTo>
                  <a:lnTo>
                    <a:pt x="46449" y="2500"/>
                  </a:lnTo>
                  <a:cubicBezTo>
                    <a:pt x="46846" y="2500"/>
                    <a:pt x="47201" y="2225"/>
                    <a:pt x="47308" y="1838"/>
                  </a:cubicBezTo>
                  <a:cubicBezTo>
                    <a:pt x="47416" y="1446"/>
                    <a:pt x="47255" y="1054"/>
                    <a:pt x="46894" y="839"/>
                  </a:cubicBezTo>
                  <a:cubicBezTo>
                    <a:pt x="46712" y="727"/>
                    <a:pt x="46529" y="581"/>
                    <a:pt x="46341" y="430"/>
                  </a:cubicBezTo>
                  <a:cubicBezTo>
                    <a:pt x="46164" y="286"/>
                    <a:pt x="45976" y="135"/>
                    <a:pt x="4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8"/>
            <p:cNvSpPr/>
            <p:nvPr/>
          </p:nvSpPr>
          <p:spPr>
            <a:xfrm>
              <a:off x="4531200" y="3340750"/>
              <a:ext cx="490225" cy="851900"/>
            </a:xfrm>
            <a:custGeom>
              <a:rect b="b" l="l" r="r" t="t"/>
              <a:pathLst>
                <a:path extrusionOk="0" h="34076" w="19609">
                  <a:moveTo>
                    <a:pt x="18061" y="0"/>
                  </a:moveTo>
                  <a:cubicBezTo>
                    <a:pt x="15413" y="209"/>
                    <a:pt x="12764" y="403"/>
                    <a:pt x="10110" y="591"/>
                  </a:cubicBezTo>
                  <a:cubicBezTo>
                    <a:pt x="9570" y="630"/>
                    <a:pt x="8963" y="736"/>
                    <a:pt x="8414" y="736"/>
                  </a:cubicBezTo>
                  <a:cubicBezTo>
                    <a:pt x="8056" y="736"/>
                    <a:pt x="7724" y="691"/>
                    <a:pt x="7451" y="553"/>
                  </a:cubicBezTo>
                  <a:cubicBezTo>
                    <a:pt x="7236" y="586"/>
                    <a:pt x="7015" y="628"/>
                    <a:pt x="6801" y="693"/>
                  </a:cubicBezTo>
                  <a:cubicBezTo>
                    <a:pt x="6623" y="742"/>
                    <a:pt x="6447" y="801"/>
                    <a:pt x="6274" y="876"/>
                  </a:cubicBezTo>
                  <a:cubicBezTo>
                    <a:pt x="5968" y="1322"/>
                    <a:pt x="5609" y="1746"/>
                    <a:pt x="5307" y="2192"/>
                  </a:cubicBezTo>
                  <a:cubicBezTo>
                    <a:pt x="4442" y="2837"/>
                    <a:pt x="4925" y="3794"/>
                    <a:pt x="4764" y="4605"/>
                  </a:cubicBezTo>
                  <a:cubicBezTo>
                    <a:pt x="4593" y="4776"/>
                    <a:pt x="4416" y="4947"/>
                    <a:pt x="4243" y="5120"/>
                  </a:cubicBezTo>
                  <a:cubicBezTo>
                    <a:pt x="3152" y="5308"/>
                    <a:pt x="3105" y="6221"/>
                    <a:pt x="2906" y="7037"/>
                  </a:cubicBezTo>
                  <a:cubicBezTo>
                    <a:pt x="2857" y="7613"/>
                    <a:pt x="2353" y="8086"/>
                    <a:pt x="2202" y="8634"/>
                  </a:cubicBezTo>
                  <a:cubicBezTo>
                    <a:pt x="2165" y="8751"/>
                    <a:pt x="2148" y="8875"/>
                    <a:pt x="2153" y="9004"/>
                  </a:cubicBezTo>
                  <a:cubicBezTo>
                    <a:pt x="2165" y="9170"/>
                    <a:pt x="2213" y="9348"/>
                    <a:pt x="2326" y="9536"/>
                  </a:cubicBezTo>
                  <a:cubicBezTo>
                    <a:pt x="2224" y="9660"/>
                    <a:pt x="2127" y="9782"/>
                    <a:pt x="2036" y="9906"/>
                  </a:cubicBezTo>
                  <a:cubicBezTo>
                    <a:pt x="1471" y="10412"/>
                    <a:pt x="484" y="10777"/>
                    <a:pt x="1558" y="11813"/>
                  </a:cubicBezTo>
                  <a:cubicBezTo>
                    <a:pt x="1627" y="12232"/>
                    <a:pt x="1563" y="12710"/>
                    <a:pt x="2095" y="12888"/>
                  </a:cubicBezTo>
                  <a:cubicBezTo>
                    <a:pt x="2095" y="13102"/>
                    <a:pt x="2106" y="13318"/>
                    <a:pt x="2084" y="13533"/>
                  </a:cubicBezTo>
                  <a:cubicBezTo>
                    <a:pt x="2036" y="14108"/>
                    <a:pt x="1875" y="14495"/>
                    <a:pt x="1600" y="14741"/>
                  </a:cubicBezTo>
                  <a:cubicBezTo>
                    <a:pt x="1617" y="14946"/>
                    <a:pt x="1638" y="15145"/>
                    <a:pt x="1676" y="15343"/>
                  </a:cubicBezTo>
                  <a:cubicBezTo>
                    <a:pt x="1687" y="15403"/>
                    <a:pt x="1697" y="15462"/>
                    <a:pt x="1708" y="15520"/>
                  </a:cubicBezTo>
                  <a:cubicBezTo>
                    <a:pt x="2379" y="16068"/>
                    <a:pt x="2428" y="17325"/>
                    <a:pt x="2654" y="18287"/>
                  </a:cubicBezTo>
                  <a:cubicBezTo>
                    <a:pt x="2675" y="18368"/>
                    <a:pt x="2798" y="18427"/>
                    <a:pt x="2889" y="18492"/>
                  </a:cubicBezTo>
                  <a:cubicBezTo>
                    <a:pt x="2842" y="18743"/>
                    <a:pt x="2830" y="18975"/>
                    <a:pt x="3159" y="19033"/>
                  </a:cubicBezTo>
                  <a:cubicBezTo>
                    <a:pt x="3132" y="19479"/>
                    <a:pt x="3410" y="19990"/>
                    <a:pt x="2917" y="20339"/>
                  </a:cubicBezTo>
                  <a:cubicBezTo>
                    <a:pt x="1939" y="20662"/>
                    <a:pt x="2224" y="21527"/>
                    <a:pt x="2100" y="22214"/>
                  </a:cubicBezTo>
                  <a:cubicBezTo>
                    <a:pt x="1515" y="22477"/>
                    <a:pt x="1359" y="22993"/>
                    <a:pt x="1295" y="23568"/>
                  </a:cubicBezTo>
                  <a:cubicBezTo>
                    <a:pt x="1295" y="23568"/>
                    <a:pt x="1296" y="23568"/>
                    <a:pt x="1297" y="23567"/>
                  </a:cubicBezTo>
                  <a:lnTo>
                    <a:pt x="1297" y="23567"/>
                  </a:lnTo>
                  <a:cubicBezTo>
                    <a:pt x="429" y="25027"/>
                    <a:pt x="90" y="26637"/>
                    <a:pt x="0" y="28311"/>
                  </a:cubicBezTo>
                  <a:lnTo>
                    <a:pt x="0" y="28360"/>
                  </a:lnTo>
                  <a:cubicBezTo>
                    <a:pt x="65" y="28554"/>
                    <a:pt x="177" y="28742"/>
                    <a:pt x="370" y="28871"/>
                  </a:cubicBezTo>
                  <a:cubicBezTo>
                    <a:pt x="557" y="28857"/>
                    <a:pt x="745" y="28852"/>
                    <a:pt x="933" y="28852"/>
                  </a:cubicBezTo>
                  <a:cubicBezTo>
                    <a:pt x="1245" y="28852"/>
                    <a:pt x="1559" y="28864"/>
                    <a:pt x="1871" y="28864"/>
                  </a:cubicBezTo>
                  <a:cubicBezTo>
                    <a:pt x="2595" y="28864"/>
                    <a:pt x="3311" y="28800"/>
                    <a:pt x="3975" y="28371"/>
                  </a:cubicBezTo>
                  <a:lnTo>
                    <a:pt x="6113" y="28365"/>
                  </a:lnTo>
                  <a:cubicBezTo>
                    <a:pt x="6284" y="28587"/>
                    <a:pt x="6481" y="28649"/>
                    <a:pt x="6686" y="28649"/>
                  </a:cubicBezTo>
                  <a:cubicBezTo>
                    <a:pt x="6933" y="28649"/>
                    <a:pt x="7192" y="28559"/>
                    <a:pt x="7429" y="28554"/>
                  </a:cubicBezTo>
                  <a:cubicBezTo>
                    <a:pt x="8595" y="28532"/>
                    <a:pt x="9755" y="28445"/>
                    <a:pt x="10916" y="28381"/>
                  </a:cubicBezTo>
                  <a:cubicBezTo>
                    <a:pt x="10929" y="28488"/>
                    <a:pt x="10994" y="28502"/>
                    <a:pt x="11066" y="28502"/>
                  </a:cubicBezTo>
                  <a:cubicBezTo>
                    <a:pt x="11091" y="28502"/>
                    <a:pt x="11117" y="28500"/>
                    <a:pt x="11142" y="28500"/>
                  </a:cubicBezTo>
                  <a:cubicBezTo>
                    <a:pt x="11161" y="28500"/>
                    <a:pt x="11179" y="28501"/>
                    <a:pt x="11195" y="28505"/>
                  </a:cubicBezTo>
                  <a:cubicBezTo>
                    <a:pt x="11088" y="28784"/>
                    <a:pt x="10631" y="28978"/>
                    <a:pt x="10653" y="29241"/>
                  </a:cubicBezTo>
                  <a:cubicBezTo>
                    <a:pt x="10658" y="29278"/>
                    <a:pt x="10669" y="29316"/>
                    <a:pt x="10695" y="29354"/>
                  </a:cubicBezTo>
                  <a:cubicBezTo>
                    <a:pt x="10836" y="29585"/>
                    <a:pt x="10868" y="29853"/>
                    <a:pt x="10868" y="30138"/>
                  </a:cubicBezTo>
                  <a:cubicBezTo>
                    <a:pt x="10868" y="30171"/>
                    <a:pt x="10863" y="30208"/>
                    <a:pt x="10863" y="30245"/>
                  </a:cubicBezTo>
                  <a:cubicBezTo>
                    <a:pt x="10856" y="30386"/>
                    <a:pt x="10846" y="30530"/>
                    <a:pt x="10836" y="30676"/>
                  </a:cubicBezTo>
                  <a:cubicBezTo>
                    <a:pt x="10830" y="30788"/>
                    <a:pt x="10819" y="30895"/>
                    <a:pt x="10819" y="31003"/>
                  </a:cubicBezTo>
                  <a:lnTo>
                    <a:pt x="10819" y="31105"/>
                  </a:lnTo>
                  <a:cubicBezTo>
                    <a:pt x="10836" y="31631"/>
                    <a:pt x="11012" y="32094"/>
                    <a:pt x="11835" y="32308"/>
                  </a:cubicBezTo>
                  <a:cubicBezTo>
                    <a:pt x="11910" y="32330"/>
                    <a:pt x="11932" y="32545"/>
                    <a:pt x="11952" y="32771"/>
                  </a:cubicBezTo>
                  <a:cubicBezTo>
                    <a:pt x="11964" y="32910"/>
                    <a:pt x="11974" y="33055"/>
                    <a:pt x="11991" y="33163"/>
                  </a:cubicBezTo>
                  <a:cubicBezTo>
                    <a:pt x="12152" y="33307"/>
                    <a:pt x="12302" y="33409"/>
                    <a:pt x="12452" y="33469"/>
                  </a:cubicBezTo>
                  <a:cubicBezTo>
                    <a:pt x="12371" y="33689"/>
                    <a:pt x="12227" y="33813"/>
                    <a:pt x="12071" y="33882"/>
                  </a:cubicBezTo>
                  <a:cubicBezTo>
                    <a:pt x="12269" y="33989"/>
                    <a:pt x="12500" y="34076"/>
                    <a:pt x="12764" y="34076"/>
                  </a:cubicBezTo>
                  <a:cubicBezTo>
                    <a:pt x="12931" y="34076"/>
                    <a:pt x="13097" y="34038"/>
                    <a:pt x="13269" y="33974"/>
                  </a:cubicBezTo>
                  <a:cubicBezTo>
                    <a:pt x="13457" y="33904"/>
                    <a:pt x="13655" y="33791"/>
                    <a:pt x="13860" y="33635"/>
                  </a:cubicBezTo>
                  <a:cubicBezTo>
                    <a:pt x="13918" y="33592"/>
                    <a:pt x="13983" y="33555"/>
                    <a:pt x="14042" y="33512"/>
                  </a:cubicBezTo>
                  <a:cubicBezTo>
                    <a:pt x="15187" y="32700"/>
                    <a:pt x="16422" y="32288"/>
                    <a:pt x="17717" y="32288"/>
                  </a:cubicBezTo>
                  <a:cubicBezTo>
                    <a:pt x="18024" y="32288"/>
                    <a:pt x="18334" y="32313"/>
                    <a:pt x="18646" y="32362"/>
                  </a:cubicBezTo>
                  <a:lnTo>
                    <a:pt x="18517" y="32217"/>
                  </a:lnTo>
                  <a:cubicBezTo>
                    <a:pt x="18405" y="32099"/>
                    <a:pt x="18361" y="31938"/>
                    <a:pt x="18383" y="31787"/>
                  </a:cubicBezTo>
                  <a:lnTo>
                    <a:pt x="18383" y="31787"/>
                  </a:lnTo>
                  <a:cubicBezTo>
                    <a:pt x="18560" y="31804"/>
                    <a:pt x="18733" y="31825"/>
                    <a:pt x="18909" y="31857"/>
                  </a:cubicBezTo>
                  <a:cubicBezTo>
                    <a:pt x="18958" y="31804"/>
                    <a:pt x="19011" y="31750"/>
                    <a:pt x="19076" y="31713"/>
                  </a:cubicBezTo>
                  <a:cubicBezTo>
                    <a:pt x="19055" y="31535"/>
                    <a:pt x="19033" y="31358"/>
                    <a:pt x="19011" y="31185"/>
                  </a:cubicBezTo>
                  <a:cubicBezTo>
                    <a:pt x="19033" y="31180"/>
                    <a:pt x="19055" y="31175"/>
                    <a:pt x="19076" y="31175"/>
                  </a:cubicBezTo>
                  <a:cubicBezTo>
                    <a:pt x="19162" y="31175"/>
                    <a:pt x="19248" y="31197"/>
                    <a:pt x="19323" y="31239"/>
                  </a:cubicBezTo>
                  <a:cubicBezTo>
                    <a:pt x="19490" y="31326"/>
                    <a:pt x="19598" y="31497"/>
                    <a:pt x="19603" y="31685"/>
                  </a:cubicBezTo>
                  <a:cubicBezTo>
                    <a:pt x="19603" y="31675"/>
                    <a:pt x="19608" y="31658"/>
                    <a:pt x="19603" y="31643"/>
                  </a:cubicBezTo>
                  <a:cubicBezTo>
                    <a:pt x="19591" y="31557"/>
                    <a:pt x="19586" y="31465"/>
                    <a:pt x="19576" y="31373"/>
                  </a:cubicBezTo>
                  <a:cubicBezTo>
                    <a:pt x="19474" y="31288"/>
                    <a:pt x="19398" y="31143"/>
                    <a:pt x="19372" y="30885"/>
                  </a:cubicBezTo>
                  <a:cubicBezTo>
                    <a:pt x="19264" y="29806"/>
                    <a:pt x="19125" y="28735"/>
                    <a:pt x="18979" y="27661"/>
                  </a:cubicBezTo>
                  <a:cubicBezTo>
                    <a:pt x="19033" y="27656"/>
                    <a:pt x="19087" y="27651"/>
                    <a:pt x="19147" y="27640"/>
                  </a:cubicBezTo>
                  <a:cubicBezTo>
                    <a:pt x="19130" y="27543"/>
                    <a:pt x="19120" y="27453"/>
                    <a:pt x="19108" y="27356"/>
                  </a:cubicBezTo>
                  <a:cubicBezTo>
                    <a:pt x="19060" y="27361"/>
                    <a:pt x="19006" y="27366"/>
                    <a:pt x="18953" y="27371"/>
                  </a:cubicBezTo>
                  <a:cubicBezTo>
                    <a:pt x="18947" y="27371"/>
                    <a:pt x="18947" y="27377"/>
                    <a:pt x="18942" y="27377"/>
                  </a:cubicBezTo>
                  <a:cubicBezTo>
                    <a:pt x="18765" y="26104"/>
                    <a:pt x="18572" y="24830"/>
                    <a:pt x="18383" y="23558"/>
                  </a:cubicBezTo>
                  <a:cubicBezTo>
                    <a:pt x="17932" y="20458"/>
                    <a:pt x="18190" y="17357"/>
                    <a:pt x="18334" y="14258"/>
                  </a:cubicBezTo>
                  <a:cubicBezTo>
                    <a:pt x="18421" y="13586"/>
                    <a:pt x="18453" y="12915"/>
                    <a:pt x="18453" y="12244"/>
                  </a:cubicBezTo>
                  <a:cubicBezTo>
                    <a:pt x="18453" y="11572"/>
                    <a:pt x="18421" y="10900"/>
                    <a:pt x="18388" y="10229"/>
                  </a:cubicBezTo>
                  <a:cubicBezTo>
                    <a:pt x="18388" y="7258"/>
                    <a:pt x="18410" y="4287"/>
                    <a:pt x="18383" y="1317"/>
                  </a:cubicBezTo>
                  <a:cubicBezTo>
                    <a:pt x="18378" y="967"/>
                    <a:pt x="18405" y="715"/>
                    <a:pt x="18544" y="543"/>
                  </a:cubicBezTo>
                  <a:cubicBezTo>
                    <a:pt x="18490" y="414"/>
                    <a:pt x="18416" y="290"/>
                    <a:pt x="18309" y="183"/>
                  </a:cubicBezTo>
                  <a:cubicBezTo>
                    <a:pt x="18281" y="156"/>
                    <a:pt x="18249" y="134"/>
                    <a:pt x="18222" y="113"/>
                  </a:cubicBezTo>
                  <a:cubicBezTo>
                    <a:pt x="18173" y="70"/>
                    <a:pt x="18115" y="38"/>
                    <a:pt x="1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8"/>
            <p:cNvSpPr/>
            <p:nvPr/>
          </p:nvSpPr>
          <p:spPr>
            <a:xfrm>
              <a:off x="5601600" y="2410275"/>
              <a:ext cx="1027825" cy="589500"/>
            </a:xfrm>
            <a:custGeom>
              <a:rect b="b" l="l" r="r" t="t"/>
              <a:pathLst>
                <a:path extrusionOk="0" h="23580" w="41113">
                  <a:moveTo>
                    <a:pt x="37686" y="14398"/>
                  </a:moveTo>
                  <a:lnTo>
                    <a:pt x="37686" y="14398"/>
                  </a:lnTo>
                  <a:cubicBezTo>
                    <a:pt x="37648" y="14420"/>
                    <a:pt x="37611" y="14446"/>
                    <a:pt x="37574" y="14478"/>
                  </a:cubicBezTo>
                  <a:cubicBezTo>
                    <a:pt x="37547" y="14500"/>
                    <a:pt x="37530" y="14510"/>
                    <a:pt x="37525" y="14517"/>
                  </a:cubicBezTo>
                  <a:cubicBezTo>
                    <a:pt x="37514" y="14510"/>
                    <a:pt x="37503" y="14505"/>
                    <a:pt x="37487" y="14495"/>
                  </a:cubicBezTo>
                  <a:cubicBezTo>
                    <a:pt x="37509" y="14485"/>
                    <a:pt x="37643" y="14420"/>
                    <a:pt x="37686" y="14398"/>
                  </a:cubicBezTo>
                  <a:close/>
                  <a:moveTo>
                    <a:pt x="24218" y="0"/>
                  </a:moveTo>
                  <a:cubicBezTo>
                    <a:pt x="23944" y="855"/>
                    <a:pt x="23637" y="1704"/>
                    <a:pt x="23632" y="2616"/>
                  </a:cubicBezTo>
                  <a:cubicBezTo>
                    <a:pt x="23632" y="2745"/>
                    <a:pt x="23610" y="2859"/>
                    <a:pt x="23568" y="2961"/>
                  </a:cubicBezTo>
                  <a:cubicBezTo>
                    <a:pt x="23449" y="3261"/>
                    <a:pt x="23171" y="3449"/>
                    <a:pt x="22908" y="3648"/>
                  </a:cubicBezTo>
                  <a:cubicBezTo>
                    <a:pt x="22843" y="3858"/>
                    <a:pt x="22826" y="4094"/>
                    <a:pt x="22574" y="4186"/>
                  </a:cubicBezTo>
                  <a:cubicBezTo>
                    <a:pt x="22553" y="4736"/>
                    <a:pt x="22365" y="4877"/>
                    <a:pt x="22119" y="4877"/>
                  </a:cubicBezTo>
                  <a:cubicBezTo>
                    <a:pt x="21861" y="4877"/>
                    <a:pt x="21538" y="4722"/>
                    <a:pt x="21280" y="4722"/>
                  </a:cubicBezTo>
                  <a:cubicBezTo>
                    <a:pt x="21265" y="4722"/>
                    <a:pt x="21251" y="4722"/>
                    <a:pt x="21237" y="4723"/>
                  </a:cubicBezTo>
                  <a:cubicBezTo>
                    <a:pt x="21021" y="5550"/>
                    <a:pt x="20877" y="6404"/>
                    <a:pt x="20575" y="7200"/>
                  </a:cubicBezTo>
                  <a:cubicBezTo>
                    <a:pt x="20412" y="7627"/>
                    <a:pt x="20199" y="7834"/>
                    <a:pt x="19968" y="7834"/>
                  </a:cubicBezTo>
                  <a:cubicBezTo>
                    <a:pt x="19773" y="7834"/>
                    <a:pt x="19566" y="7686"/>
                    <a:pt x="19367" y="7399"/>
                  </a:cubicBezTo>
                  <a:cubicBezTo>
                    <a:pt x="19290" y="7444"/>
                    <a:pt x="19223" y="7463"/>
                    <a:pt x="19165" y="7463"/>
                  </a:cubicBezTo>
                  <a:cubicBezTo>
                    <a:pt x="18990" y="7463"/>
                    <a:pt x="18892" y="7289"/>
                    <a:pt x="18787" y="7136"/>
                  </a:cubicBezTo>
                  <a:cubicBezTo>
                    <a:pt x="18690" y="7081"/>
                    <a:pt x="18599" y="7027"/>
                    <a:pt x="18502" y="6974"/>
                  </a:cubicBezTo>
                  <a:cubicBezTo>
                    <a:pt x="17793" y="7892"/>
                    <a:pt x="17862" y="9063"/>
                    <a:pt x="17503" y="10095"/>
                  </a:cubicBezTo>
                  <a:cubicBezTo>
                    <a:pt x="17347" y="10535"/>
                    <a:pt x="17352" y="11041"/>
                    <a:pt x="16970" y="11384"/>
                  </a:cubicBezTo>
                  <a:cubicBezTo>
                    <a:pt x="16940" y="11523"/>
                    <a:pt x="16921" y="11672"/>
                    <a:pt x="16751" y="11672"/>
                  </a:cubicBezTo>
                  <a:cubicBezTo>
                    <a:pt x="16738" y="11672"/>
                    <a:pt x="16723" y="11671"/>
                    <a:pt x="16707" y="11669"/>
                  </a:cubicBezTo>
                  <a:lnTo>
                    <a:pt x="16707" y="11669"/>
                  </a:lnTo>
                  <a:cubicBezTo>
                    <a:pt x="16739" y="12132"/>
                    <a:pt x="16525" y="12469"/>
                    <a:pt x="16159" y="12727"/>
                  </a:cubicBezTo>
                  <a:cubicBezTo>
                    <a:pt x="15939" y="13260"/>
                    <a:pt x="16605" y="13791"/>
                    <a:pt x="16171" y="14317"/>
                  </a:cubicBezTo>
                  <a:cubicBezTo>
                    <a:pt x="16256" y="14597"/>
                    <a:pt x="16127" y="14763"/>
                    <a:pt x="15886" y="14871"/>
                  </a:cubicBezTo>
                  <a:lnTo>
                    <a:pt x="15901" y="14850"/>
                  </a:lnTo>
                  <a:lnTo>
                    <a:pt x="15901" y="14850"/>
                  </a:lnTo>
                  <a:cubicBezTo>
                    <a:pt x="15810" y="14946"/>
                    <a:pt x="15720" y="15043"/>
                    <a:pt x="15623" y="15135"/>
                  </a:cubicBezTo>
                  <a:cubicBezTo>
                    <a:pt x="15606" y="15187"/>
                    <a:pt x="15574" y="15236"/>
                    <a:pt x="15531" y="15274"/>
                  </a:cubicBezTo>
                  <a:cubicBezTo>
                    <a:pt x="14607" y="15703"/>
                    <a:pt x="13516" y="15817"/>
                    <a:pt x="12909" y="16843"/>
                  </a:cubicBezTo>
                  <a:cubicBezTo>
                    <a:pt x="12883" y="16885"/>
                    <a:pt x="12851" y="16923"/>
                    <a:pt x="12819" y="16960"/>
                  </a:cubicBezTo>
                  <a:cubicBezTo>
                    <a:pt x="12571" y="17208"/>
                    <a:pt x="12109" y="17272"/>
                    <a:pt x="11711" y="17294"/>
                  </a:cubicBezTo>
                  <a:cubicBezTo>
                    <a:pt x="11568" y="17429"/>
                    <a:pt x="11454" y="17481"/>
                    <a:pt x="11358" y="17481"/>
                  </a:cubicBezTo>
                  <a:cubicBezTo>
                    <a:pt x="11128" y="17481"/>
                    <a:pt x="11000" y="17184"/>
                    <a:pt x="10830" y="17009"/>
                  </a:cubicBezTo>
                  <a:cubicBezTo>
                    <a:pt x="10649" y="17179"/>
                    <a:pt x="10473" y="17351"/>
                    <a:pt x="10298" y="17521"/>
                  </a:cubicBezTo>
                  <a:lnTo>
                    <a:pt x="10298" y="17521"/>
                  </a:lnTo>
                  <a:cubicBezTo>
                    <a:pt x="10298" y="17520"/>
                    <a:pt x="10298" y="17520"/>
                    <a:pt x="10298" y="17520"/>
                  </a:cubicBezTo>
                  <a:lnTo>
                    <a:pt x="10298" y="17520"/>
                  </a:lnTo>
                  <a:lnTo>
                    <a:pt x="10277" y="17540"/>
                  </a:lnTo>
                  <a:cubicBezTo>
                    <a:pt x="10284" y="17534"/>
                    <a:pt x="10291" y="17527"/>
                    <a:pt x="10298" y="17521"/>
                  </a:cubicBezTo>
                  <a:lnTo>
                    <a:pt x="10298" y="17521"/>
                  </a:lnTo>
                  <a:cubicBezTo>
                    <a:pt x="10223" y="17724"/>
                    <a:pt x="10103" y="17840"/>
                    <a:pt x="9923" y="17840"/>
                  </a:cubicBezTo>
                  <a:cubicBezTo>
                    <a:pt x="9871" y="17840"/>
                    <a:pt x="9813" y="17831"/>
                    <a:pt x="9750" y="17810"/>
                  </a:cubicBezTo>
                  <a:cubicBezTo>
                    <a:pt x="9585" y="18004"/>
                    <a:pt x="9421" y="18087"/>
                    <a:pt x="9257" y="18087"/>
                  </a:cubicBezTo>
                  <a:cubicBezTo>
                    <a:pt x="9067" y="18087"/>
                    <a:pt x="8879" y="17977"/>
                    <a:pt x="8693" y="17805"/>
                  </a:cubicBezTo>
                  <a:cubicBezTo>
                    <a:pt x="8547" y="17772"/>
                    <a:pt x="8327" y="17810"/>
                    <a:pt x="8396" y="17552"/>
                  </a:cubicBezTo>
                  <a:lnTo>
                    <a:pt x="8396" y="17552"/>
                  </a:lnTo>
                  <a:cubicBezTo>
                    <a:pt x="8328" y="17584"/>
                    <a:pt x="8266" y="17598"/>
                    <a:pt x="8211" y="17598"/>
                  </a:cubicBezTo>
                  <a:cubicBezTo>
                    <a:pt x="8016" y="17598"/>
                    <a:pt x="7893" y="17426"/>
                    <a:pt x="7763" y="17267"/>
                  </a:cubicBezTo>
                  <a:cubicBezTo>
                    <a:pt x="7617" y="17116"/>
                    <a:pt x="7473" y="16967"/>
                    <a:pt x="7333" y="16816"/>
                  </a:cubicBezTo>
                  <a:lnTo>
                    <a:pt x="6801" y="16767"/>
                  </a:lnTo>
                  <a:cubicBezTo>
                    <a:pt x="6806" y="16746"/>
                    <a:pt x="6806" y="16724"/>
                    <a:pt x="6806" y="16709"/>
                  </a:cubicBezTo>
                  <a:cubicBezTo>
                    <a:pt x="6839" y="16573"/>
                    <a:pt x="6839" y="16493"/>
                    <a:pt x="6834" y="16456"/>
                  </a:cubicBezTo>
                  <a:cubicBezTo>
                    <a:pt x="6806" y="16451"/>
                    <a:pt x="6752" y="16439"/>
                    <a:pt x="6667" y="16439"/>
                  </a:cubicBezTo>
                  <a:cubicBezTo>
                    <a:pt x="6591" y="16439"/>
                    <a:pt x="6516" y="16419"/>
                    <a:pt x="6447" y="16386"/>
                  </a:cubicBezTo>
                  <a:cubicBezTo>
                    <a:pt x="6404" y="16568"/>
                    <a:pt x="6269" y="16751"/>
                    <a:pt x="6108" y="16891"/>
                  </a:cubicBezTo>
                  <a:cubicBezTo>
                    <a:pt x="5792" y="17154"/>
                    <a:pt x="5522" y="17466"/>
                    <a:pt x="5232" y="17756"/>
                  </a:cubicBezTo>
                  <a:cubicBezTo>
                    <a:pt x="5130" y="17788"/>
                    <a:pt x="5061" y="17874"/>
                    <a:pt x="4996" y="17976"/>
                  </a:cubicBezTo>
                  <a:cubicBezTo>
                    <a:pt x="4969" y="18003"/>
                    <a:pt x="4942" y="18030"/>
                    <a:pt x="4915" y="18051"/>
                  </a:cubicBezTo>
                  <a:cubicBezTo>
                    <a:pt x="4776" y="18170"/>
                    <a:pt x="4642" y="18282"/>
                    <a:pt x="4502" y="18400"/>
                  </a:cubicBezTo>
                  <a:cubicBezTo>
                    <a:pt x="4496" y="18406"/>
                    <a:pt x="4491" y="18406"/>
                    <a:pt x="4486" y="18411"/>
                  </a:cubicBezTo>
                  <a:cubicBezTo>
                    <a:pt x="3739" y="19045"/>
                    <a:pt x="2998" y="19717"/>
                    <a:pt x="2703" y="20662"/>
                  </a:cubicBezTo>
                  <a:lnTo>
                    <a:pt x="2703" y="20673"/>
                  </a:lnTo>
                  <a:cubicBezTo>
                    <a:pt x="2294" y="21108"/>
                    <a:pt x="1880" y="21517"/>
                    <a:pt x="1381" y="21860"/>
                  </a:cubicBezTo>
                  <a:cubicBezTo>
                    <a:pt x="972" y="22139"/>
                    <a:pt x="580" y="22397"/>
                    <a:pt x="280" y="22784"/>
                  </a:cubicBezTo>
                  <a:cubicBezTo>
                    <a:pt x="188" y="22827"/>
                    <a:pt x="97" y="22859"/>
                    <a:pt x="5" y="22898"/>
                  </a:cubicBezTo>
                  <a:cubicBezTo>
                    <a:pt x="0" y="22983"/>
                    <a:pt x="16" y="23069"/>
                    <a:pt x="59" y="23161"/>
                  </a:cubicBezTo>
                  <a:cubicBezTo>
                    <a:pt x="97" y="23252"/>
                    <a:pt x="151" y="23327"/>
                    <a:pt x="204" y="23396"/>
                  </a:cubicBezTo>
                  <a:cubicBezTo>
                    <a:pt x="268" y="23471"/>
                    <a:pt x="344" y="23531"/>
                    <a:pt x="419" y="23580"/>
                  </a:cubicBezTo>
                  <a:cubicBezTo>
                    <a:pt x="2509" y="23246"/>
                    <a:pt x="4593" y="22923"/>
                    <a:pt x="6710" y="22827"/>
                  </a:cubicBezTo>
                  <a:cubicBezTo>
                    <a:pt x="6929" y="22819"/>
                    <a:pt x="7208" y="22660"/>
                    <a:pt x="7442" y="22660"/>
                  </a:cubicBezTo>
                  <a:cubicBezTo>
                    <a:pt x="7528" y="22660"/>
                    <a:pt x="7608" y="22682"/>
                    <a:pt x="7677" y="22742"/>
                  </a:cubicBezTo>
                  <a:cubicBezTo>
                    <a:pt x="7880" y="22709"/>
                    <a:pt x="8091" y="22677"/>
                    <a:pt x="8294" y="22645"/>
                  </a:cubicBezTo>
                  <a:cubicBezTo>
                    <a:pt x="8450" y="22397"/>
                    <a:pt x="8725" y="22253"/>
                    <a:pt x="9149" y="22241"/>
                  </a:cubicBezTo>
                  <a:cubicBezTo>
                    <a:pt x="12877" y="22150"/>
                    <a:pt x="16519" y="21334"/>
                    <a:pt x="20210" y="20877"/>
                  </a:cubicBezTo>
                  <a:cubicBezTo>
                    <a:pt x="26426" y="20104"/>
                    <a:pt x="32518" y="18701"/>
                    <a:pt x="38599" y="17257"/>
                  </a:cubicBezTo>
                  <a:cubicBezTo>
                    <a:pt x="38793" y="17211"/>
                    <a:pt x="38970" y="17191"/>
                    <a:pt x="39133" y="17191"/>
                  </a:cubicBezTo>
                  <a:cubicBezTo>
                    <a:pt x="39340" y="17191"/>
                    <a:pt x="39524" y="17223"/>
                    <a:pt x="39695" y="17277"/>
                  </a:cubicBezTo>
                  <a:cubicBezTo>
                    <a:pt x="39749" y="17267"/>
                    <a:pt x="39808" y="17262"/>
                    <a:pt x="39862" y="17250"/>
                  </a:cubicBezTo>
                  <a:cubicBezTo>
                    <a:pt x="40056" y="17218"/>
                    <a:pt x="40286" y="17181"/>
                    <a:pt x="40501" y="17079"/>
                  </a:cubicBezTo>
                  <a:cubicBezTo>
                    <a:pt x="40657" y="17004"/>
                    <a:pt x="40807" y="16896"/>
                    <a:pt x="40920" y="16724"/>
                  </a:cubicBezTo>
                  <a:cubicBezTo>
                    <a:pt x="41081" y="16466"/>
                    <a:pt x="41113" y="16144"/>
                    <a:pt x="41006" y="15762"/>
                  </a:cubicBezTo>
                  <a:lnTo>
                    <a:pt x="40963" y="15601"/>
                  </a:lnTo>
                  <a:cubicBezTo>
                    <a:pt x="40818" y="15053"/>
                    <a:pt x="40544" y="14033"/>
                    <a:pt x="39352" y="14033"/>
                  </a:cubicBezTo>
                  <a:cubicBezTo>
                    <a:pt x="39276" y="14033"/>
                    <a:pt x="39191" y="14039"/>
                    <a:pt x="39109" y="14044"/>
                  </a:cubicBezTo>
                  <a:cubicBezTo>
                    <a:pt x="39040" y="14054"/>
                    <a:pt x="38970" y="14059"/>
                    <a:pt x="38900" y="14066"/>
                  </a:cubicBezTo>
                  <a:cubicBezTo>
                    <a:pt x="38573" y="14091"/>
                    <a:pt x="38212" y="14124"/>
                    <a:pt x="37864" y="14296"/>
                  </a:cubicBezTo>
                  <a:lnTo>
                    <a:pt x="37864" y="14296"/>
                  </a:lnTo>
                  <a:cubicBezTo>
                    <a:pt x="38057" y="14173"/>
                    <a:pt x="38229" y="14001"/>
                    <a:pt x="38251" y="13732"/>
                  </a:cubicBezTo>
                  <a:cubicBezTo>
                    <a:pt x="38271" y="13485"/>
                    <a:pt x="38196" y="13253"/>
                    <a:pt x="38040" y="13077"/>
                  </a:cubicBezTo>
                  <a:cubicBezTo>
                    <a:pt x="37847" y="12861"/>
                    <a:pt x="37557" y="12744"/>
                    <a:pt x="37192" y="12732"/>
                  </a:cubicBezTo>
                  <a:cubicBezTo>
                    <a:pt x="37148" y="12727"/>
                    <a:pt x="37106" y="12722"/>
                    <a:pt x="37063" y="12705"/>
                  </a:cubicBezTo>
                  <a:cubicBezTo>
                    <a:pt x="37170" y="12539"/>
                    <a:pt x="37224" y="12362"/>
                    <a:pt x="37257" y="12249"/>
                  </a:cubicBezTo>
                  <a:cubicBezTo>
                    <a:pt x="37262" y="12228"/>
                    <a:pt x="37267" y="12201"/>
                    <a:pt x="37277" y="12174"/>
                  </a:cubicBezTo>
                  <a:lnTo>
                    <a:pt x="37353" y="12174"/>
                  </a:lnTo>
                  <a:cubicBezTo>
                    <a:pt x="37981" y="12174"/>
                    <a:pt x="38186" y="11755"/>
                    <a:pt x="38256" y="11508"/>
                  </a:cubicBezTo>
                  <a:cubicBezTo>
                    <a:pt x="38298" y="11326"/>
                    <a:pt x="38234" y="11121"/>
                    <a:pt x="38110" y="10987"/>
                  </a:cubicBezTo>
                  <a:cubicBezTo>
                    <a:pt x="37380" y="10213"/>
                    <a:pt x="37380" y="10213"/>
                    <a:pt x="37438" y="8661"/>
                  </a:cubicBezTo>
                  <a:cubicBezTo>
                    <a:pt x="37455" y="8215"/>
                    <a:pt x="37289" y="7898"/>
                    <a:pt x="36912" y="7662"/>
                  </a:cubicBezTo>
                  <a:cubicBezTo>
                    <a:pt x="36697" y="7533"/>
                    <a:pt x="36478" y="7419"/>
                    <a:pt x="36252" y="7312"/>
                  </a:cubicBezTo>
                  <a:cubicBezTo>
                    <a:pt x="35988" y="7270"/>
                    <a:pt x="35725" y="7141"/>
                    <a:pt x="35504" y="7032"/>
                  </a:cubicBezTo>
                  <a:cubicBezTo>
                    <a:pt x="35253" y="6910"/>
                    <a:pt x="34989" y="6818"/>
                    <a:pt x="34726" y="6732"/>
                  </a:cubicBezTo>
                  <a:cubicBezTo>
                    <a:pt x="34646" y="6732"/>
                    <a:pt x="34564" y="6732"/>
                    <a:pt x="34484" y="6737"/>
                  </a:cubicBezTo>
                  <a:cubicBezTo>
                    <a:pt x="34334" y="6742"/>
                    <a:pt x="34183" y="6749"/>
                    <a:pt x="34033" y="6749"/>
                  </a:cubicBezTo>
                  <a:cubicBezTo>
                    <a:pt x="33448" y="6749"/>
                    <a:pt x="32781" y="6673"/>
                    <a:pt x="32191" y="6201"/>
                  </a:cubicBezTo>
                  <a:cubicBezTo>
                    <a:pt x="32169" y="6216"/>
                    <a:pt x="32152" y="6238"/>
                    <a:pt x="32142" y="6254"/>
                  </a:cubicBezTo>
                  <a:cubicBezTo>
                    <a:pt x="32131" y="6276"/>
                    <a:pt x="32120" y="6291"/>
                    <a:pt x="32110" y="6308"/>
                  </a:cubicBezTo>
                  <a:cubicBezTo>
                    <a:pt x="31954" y="6233"/>
                    <a:pt x="31792" y="6152"/>
                    <a:pt x="31636" y="6060"/>
                  </a:cubicBezTo>
                  <a:cubicBezTo>
                    <a:pt x="31643" y="6055"/>
                    <a:pt x="31648" y="6045"/>
                    <a:pt x="31653" y="6033"/>
                  </a:cubicBezTo>
                  <a:lnTo>
                    <a:pt x="31653" y="6033"/>
                  </a:lnTo>
                  <a:cubicBezTo>
                    <a:pt x="31252" y="6204"/>
                    <a:pt x="31003" y="6302"/>
                    <a:pt x="30846" y="6302"/>
                  </a:cubicBezTo>
                  <a:cubicBezTo>
                    <a:pt x="30619" y="6302"/>
                    <a:pt x="30590" y="6094"/>
                    <a:pt x="30584" y="5604"/>
                  </a:cubicBezTo>
                  <a:cubicBezTo>
                    <a:pt x="30579" y="5073"/>
                    <a:pt x="30540" y="4508"/>
                    <a:pt x="31105" y="4186"/>
                  </a:cubicBezTo>
                  <a:cubicBezTo>
                    <a:pt x="31030" y="3923"/>
                    <a:pt x="31083" y="3724"/>
                    <a:pt x="31373" y="3643"/>
                  </a:cubicBezTo>
                  <a:cubicBezTo>
                    <a:pt x="31331" y="3402"/>
                    <a:pt x="31385" y="3203"/>
                    <a:pt x="31636" y="3112"/>
                  </a:cubicBezTo>
                  <a:cubicBezTo>
                    <a:pt x="31631" y="2939"/>
                    <a:pt x="31626" y="2762"/>
                    <a:pt x="31616" y="2591"/>
                  </a:cubicBezTo>
                  <a:cubicBezTo>
                    <a:pt x="31433" y="2353"/>
                    <a:pt x="31212" y="2182"/>
                    <a:pt x="30976" y="2043"/>
                  </a:cubicBezTo>
                  <a:cubicBezTo>
                    <a:pt x="30262" y="1629"/>
                    <a:pt x="29380" y="1532"/>
                    <a:pt x="28698" y="1059"/>
                  </a:cubicBezTo>
                  <a:cubicBezTo>
                    <a:pt x="28284" y="860"/>
                    <a:pt x="28537" y="468"/>
                    <a:pt x="28440" y="178"/>
                  </a:cubicBezTo>
                  <a:cubicBezTo>
                    <a:pt x="28357" y="163"/>
                    <a:pt x="28282" y="156"/>
                    <a:pt x="28214" y="156"/>
                  </a:cubicBezTo>
                  <a:cubicBezTo>
                    <a:pt x="28060" y="156"/>
                    <a:pt x="27941" y="193"/>
                    <a:pt x="27844" y="263"/>
                  </a:cubicBezTo>
                  <a:cubicBezTo>
                    <a:pt x="27672" y="392"/>
                    <a:pt x="27575" y="624"/>
                    <a:pt x="27505" y="935"/>
                  </a:cubicBezTo>
                  <a:cubicBezTo>
                    <a:pt x="27437" y="1273"/>
                    <a:pt x="27286" y="1531"/>
                    <a:pt x="27051" y="1531"/>
                  </a:cubicBezTo>
                  <a:cubicBezTo>
                    <a:pt x="26919" y="1531"/>
                    <a:pt x="26761" y="1450"/>
                    <a:pt x="26576" y="1258"/>
                  </a:cubicBezTo>
                  <a:cubicBezTo>
                    <a:pt x="26512" y="1277"/>
                    <a:pt x="26454" y="1286"/>
                    <a:pt x="26400" y="1286"/>
                  </a:cubicBezTo>
                  <a:cubicBezTo>
                    <a:pt x="26226" y="1286"/>
                    <a:pt x="26103" y="1186"/>
                    <a:pt x="26034" y="989"/>
                  </a:cubicBezTo>
                  <a:cubicBezTo>
                    <a:pt x="25873" y="967"/>
                    <a:pt x="25722" y="940"/>
                    <a:pt x="25754" y="726"/>
                  </a:cubicBezTo>
                  <a:lnTo>
                    <a:pt x="25754" y="726"/>
                  </a:lnTo>
                  <a:cubicBezTo>
                    <a:pt x="25698" y="743"/>
                    <a:pt x="25645" y="751"/>
                    <a:pt x="25597" y="751"/>
                  </a:cubicBezTo>
                  <a:cubicBezTo>
                    <a:pt x="25425" y="751"/>
                    <a:pt x="25305" y="649"/>
                    <a:pt x="25234" y="452"/>
                  </a:cubicBezTo>
                  <a:cubicBezTo>
                    <a:pt x="25072" y="436"/>
                    <a:pt x="24922" y="409"/>
                    <a:pt x="24954" y="194"/>
                  </a:cubicBezTo>
                  <a:lnTo>
                    <a:pt x="24954" y="194"/>
                  </a:lnTo>
                  <a:cubicBezTo>
                    <a:pt x="24903" y="210"/>
                    <a:pt x="24855" y="217"/>
                    <a:pt x="24809" y="217"/>
                  </a:cubicBezTo>
                  <a:cubicBezTo>
                    <a:pt x="24594" y="217"/>
                    <a:pt x="24417" y="67"/>
                    <a:pt x="242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8"/>
            <p:cNvSpPr/>
            <p:nvPr/>
          </p:nvSpPr>
          <p:spPr>
            <a:xfrm>
              <a:off x="6044250" y="2292225"/>
              <a:ext cx="637175" cy="308675"/>
            </a:xfrm>
            <a:custGeom>
              <a:rect b="b" l="l" r="r" t="t"/>
              <a:pathLst>
                <a:path extrusionOk="0" h="12347" w="25487">
                  <a:moveTo>
                    <a:pt x="18825" y="1"/>
                  </a:moveTo>
                  <a:cubicBezTo>
                    <a:pt x="18658" y="118"/>
                    <a:pt x="18417" y="76"/>
                    <a:pt x="18207" y="113"/>
                  </a:cubicBezTo>
                  <a:cubicBezTo>
                    <a:pt x="16628" y="420"/>
                    <a:pt x="14984" y="344"/>
                    <a:pt x="13447" y="898"/>
                  </a:cubicBezTo>
                  <a:cubicBezTo>
                    <a:pt x="12378" y="1124"/>
                    <a:pt x="11309" y="1360"/>
                    <a:pt x="10240" y="1564"/>
                  </a:cubicBezTo>
                  <a:cubicBezTo>
                    <a:pt x="9456" y="1714"/>
                    <a:pt x="8676" y="1876"/>
                    <a:pt x="7903" y="2047"/>
                  </a:cubicBezTo>
                  <a:cubicBezTo>
                    <a:pt x="7511" y="2133"/>
                    <a:pt x="7124" y="2220"/>
                    <a:pt x="6737" y="2305"/>
                  </a:cubicBezTo>
                  <a:cubicBezTo>
                    <a:pt x="4793" y="2736"/>
                    <a:pt x="2849" y="3143"/>
                    <a:pt x="855" y="3326"/>
                  </a:cubicBezTo>
                  <a:cubicBezTo>
                    <a:pt x="608" y="3363"/>
                    <a:pt x="355" y="3401"/>
                    <a:pt x="102" y="3438"/>
                  </a:cubicBezTo>
                  <a:cubicBezTo>
                    <a:pt x="65" y="3509"/>
                    <a:pt x="33" y="3579"/>
                    <a:pt x="0" y="3654"/>
                  </a:cubicBezTo>
                  <a:cubicBezTo>
                    <a:pt x="173" y="3772"/>
                    <a:pt x="302" y="3933"/>
                    <a:pt x="404" y="4110"/>
                  </a:cubicBezTo>
                  <a:cubicBezTo>
                    <a:pt x="167" y="4938"/>
                    <a:pt x="425" y="5980"/>
                    <a:pt x="1123" y="6485"/>
                  </a:cubicBezTo>
                  <a:cubicBezTo>
                    <a:pt x="1257" y="6316"/>
                    <a:pt x="1416" y="6207"/>
                    <a:pt x="1621" y="6207"/>
                  </a:cubicBezTo>
                  <a:cubicBezTo>
                    <a:pt x="1670" y="6207"/>
                    <a:pt x="1723" y="6213"/>
                    <a:pt x="1778" y="6227"/>
                  </a:cubicBezTo>
                  <a:cubicBezTo>
                    <a:pt x="2326" y="5674"/>
                    <a:pt x="2945" y="5169"/>
                    <a:pt x="3412" y="4546"/>
                  </a:cubicBezTo>
                  <a:cubicBezTo>
                    <a:pt x="3471" y="4465"/>
                    <a:pt x="3536" y="4390"/>
                    <a:pt x="3600" y="4320"/>
                  </a:cubicBezTo>
                  <a:cubicBezTo>
                    <a:pt x="3850" y="4068"/>
                    <a:pt x="4108" y="3951"/>
                    <a:pt x="4389" y="3951"/>
                  </a:cubicBezTo>
                  <a:cubicBezTo>
                    <a:pt x="4616" y="3951"/>
                    <a:pt x="4859" y="4028"/>
                    <a:pt x="5126" y="4169"/>
                  </a:cubicBezTo>
                  <a:cubicBezTo>
                    <a:pt x="5088" y="3954"/>
                    <a:pt x="5180" y="3842"/>
                    <a:pt x="5378" y="3815"/>
                  </a:cubicBezTo>
                  <a:cubicBezTo>
                    <a:pt x="5395" y="3647"/>
                    <a:pt x="5482" y="3556"/>
                    <a:pt x="5657" y="3547"/>
                  </a:cubicBezTo>
                  <a:lnTo>
                    <a:pt x="5657" y="3547"/>
                  </a:lnTo>
                  <a:cubicBezTo>
                    <a:pt x="5652" y="3552"/>
                    <a:pt x="5647" y="3557"/>
                    <a:pt x="5641" y="3562"/>
                  </a:cubicBezTo>
                  <a:lnTo>
                    <a:pt x="5668" y="3547"/>
                  </a:lnTo>
                  <a:lnTo>
                    <a:pt x="5668" y="3547"/>
                  </a:lnTo>
                  <a:cubicBezTo>
                    <a:pt x="5665" y="3547"/>
                    <a:pt x="5661" y="3547"/>
                    <a:pt x="5657" y="3547"/>
                  </a:cubicBezTo>
                  <a:lnTo>
                    <a:pt x="5657" y="3547"/>
                  </a:lnTo>
                  <a:cubicBezTo>
                    <a:pt x="6391" y="2852"/>
                    <a:pt x="7304" y="2778"/>
                    <a:pt x="8252" y="2751"/>
                  </a:cubicBezTo>
                  <a:cubicBezTo>
                    <a:pt x="8262" y="2751"/>
                    <a:pt x="8271" y="2751"/>
                    <a:pt x="8280" y="2751"/>
                  </a:cubicBezTo>
                  <a:cubicBezTo>
                    <a:pt x="8878" y="2751"/>
                    <a:pt x="8945" y="3075"/>
                    <a:pt x="8887" y="3535"/>
                  </a:cubicBezTo>
                  <a:cubicBezTo>
                    <a:pt x="8947" y="3516"/>
                    <a:pt x="9003" y="3506"/>
                    <a:pt x="9053" y="3506"/>
                  </a:cubicBezTo>
                  <a:cubicBezTo>
                    <a:pt x="9228" y="3506"/>
                    <a:pt x="9345" y="3617"/>
                    <a:pt x="9407" y="3825"/>
                  </a:cubicBezTo>
                  <a:cubicBezTo>
                    <a:pt x="9623" y="4046"/>
                    <a:pt x="9784" y="4288"/>
                    <a:pt x="9692" y="4615"/>
                  </a:cubicBezTo>
                  <a:cubicBezTo>
                    <a:pt x="9736" y="4623"/>
                    <a:pt x="9782" y="4626"/>
                    <a:pt x="9828" y="4626"/>
                  </a:cubicBezTo>
                  <a:cubicBezTo>
                    <a:pt x="9947" y="4626"/>
                    <a:pt x="10072" y="4607"/>
                    <a:pt x="10191" y="4599"/>
                  </a:cubicBezTo>
                  <a:lnTo>
                    <a:pt x="10191" y="4599"/>
                  </a:lnTo>
                  <a:cubicBezTo>
                    <a:pt x="10198" y="4663"/>
                    <a:pt x="10191" y="4728"/>
                    <a:pt x="10171" y="4787"/>
                  </a:cubicBezTo>
                  <a:cubicBezTo>
                    <a:pt x="10154" y="4841"/>
                    <a:pt x="10144" y="4911"/>
                    <a:pt x="10138" y="4985"/>
                  </a:cubicBezTo>
                  <a:cubicBezTo>
                    <a:pt x="10235" y="4915"/>
                    <a:pt x="10354" y="4878"/>
                    <a:pt x="10508" y="4878"/>
                  </a:cubicBezTo>
                  <a:cubicBezTo>
                    <a:pt x="10576" y="4878"/>
                    <a:pt x="10651" y="4885"/>
                    <a:pt x="10734" y="4900"/>
                  </a:cubicBezTo>
                  <a:cubicBezTo>
                    <a:pt x="10734" y="4895"/>
                    <a:pt x="10729" y="4884"/>
                    <a:pt x="10729" y="4878"/>
                  </a:cubicBezTo>
                  <a:lnTo>
                    <a:pt x="10729" y="4878"/>
                  </a:lnTo>
                  <a:lnTo>
                    <a:pt x="10756" y="4900"/>
                  </a:lnTo>
                  <a:lnTo>
                    <a:pt x="10734" y="4900"/>
                  </a:lnTo>
                  <a:cubicBezTo>
                    <a:pt x="10831" y="5190"/>
                    <a:pt x="10578" y="5582"/>
                    <a:pt x="10992" y="5781"/>
                  </a:cubicBezTo>
                  <a:cubicBezTo>
                    <a:pt x="11674" y="6254"/>
                    <a:pt x="12556" y="6351"/>
                    <a:pt x="13270" y="6765"/>
                  </a:cubicBezTo>
                  <a:cubicBezTo>
                    <a:pt x="13506" y="6904"/>
                    <a:pt x="13727" y="7075"/>
                    <a:pt x="13910" y="7313"/>
                  </a:cubicBezTo>
                  <a:cubicBezTo>
                    <a:pt x="13920" y="7484"/>
                    <a:pt x="13925" y="7661"/>
                    <a:pt x="13930" y="7834"/>
                  </a:cubicBezTo>
                  <a:cubicBezTo>
                    <a:pt x="13942" y="7828"/>
                    <a:pt x="13947" y="7828"/>
                    <a:pt x="13957" y="7822"/>
                  </a:cubicBezTo>
                  <a:lnTo>
                    <a:pt x="13957" y="7822"/>
                  </a:lnTo>
                  <a:lnTo>
                    <a:pt x="13947" y="7839"/>
                  </a:lnTo>
                  <a:cubicBezTo>
                    <a:pt x="13942" y="7844"/>
                    <a:pt x="13937" y="7854"/>
                    <a:pt x="13937" y="7854"/>
                  </a:cubicBezTo>
                  <a:cubicBezTo>
                    <a:pt x="13937" y="7849"/>
                    <a:pt x="13937" y="7839"/>
                    <a:pt x="13930" y="7834"/>
                  </a:cubicBezTo>
                  <a:cubicBezTo>
                    <a:pt x="13679" y="7925"/>
                    <a:pt x="13625" y="8124"/>
                    <a:pt x="13667" y="8365"/>
                  </a:cubicBezTo>
                  <a:cubicBezTo>
                    <a:pt x="13672" y="8365"/>
                    <a:pt x="13679" y="8360"/>
                    <a:pt x="13689" y="8360"/>
                  </a:cubicBezTo>
                  <a:lnTo>
                    <a:pt x="13667" y="8387"/>
                  </a:lnTo>
                  <a:lnTo>
                    <a:pt x="13667" y="8365"/>
                  </a:lnTo>
                  <a:cubicBezTo>
                    <a:pt x="13377" y="8446"/>
                    <a:pt x="13324" y="8645"/>
                    <a:pt x="13399" y="8908"/>
                  </a:cubicBezTo>
                  <a:cubicBezTo>
                    <a:pt x="13409" y="8902"/>
                    <a:pt x="13409" y="8897"/>
                    <a:pt x="13421" y="8892"/>
                  </a:cubicBezTo>
                  <a:lnTo>
                    <a:pt x="13421" y="8892"/>
                  </a:lnTo>
                  <a:lnTo>
                    <a:pt x="13409" y="8908"/>
                  </a:lnTo>
                  <a:cubicBezTo>
                    <a:pt x="13409" y="8913"/>
                    <a:pt x="13404" y="8918"/>
                    <a:pt x="13404" y="8918"/>
                  </a:cubicBezTo>
                  <a:cubicBezTo>
                    <a:pt x="13399" y="8918"/>
                    <a:pt x="13399" y="8913"/>
                    <a:pt x="13399" y="8908"/>
                  </a:cubicBezTo>
                  <a:cubicBezTo>
                    <a:pt x="12834" y="9230"/>
                    <a:pt x="12873" y="9795"/>
                    <a:pt x="12878" y="10326"/>
                  </a:cubicBezTo>
                  <a:cubicBezTo>
                    <a:pt x="12884" y="10816"/>
                    <a:pt x="12913" y="11024"/>
                    <a:pt x="13140" y="11024"/>
                  </a:cubicBezTo>
                  <a:cubicBezTo>
                    <a:pt x="13297" y="11024"/>
                    <a:pt x="13546" y="10926"/>
                    <a:pt x="13947" y="10755"/>
                  </a:cubicBezTo>
                  <a:lnTo>
                    <a:pt x="13947" y="10755"/>
                  </a:lnTo>
                  <a:cubicBezTo>
                    <a:pt x="13942" y="10767"/>
                    <a:pt x="13937" y="10777"/>
                    <a:pt x="13930" y="10782"/>
                  </a:cubicBezTo>
                  <a:cubicBezTo>
                    <a:pt x="14086" y="10874"/>
                    <a:pt x="14248" y="10955"/>
                    <a:pt x="14404" y="11030"/>
                  </a:cubicBezTo>
                  <a:cubicBezTo>
                    <a:pt x="14414" y="11013"/>
                    <a:pt x="14425" y="10998"/>
                    <a:pt x="14436" y="10976"/>
                  </a:cubicBezTo>
                  <a:cubicBezTo>
                    <a:pt x="14446" y="10960"/>
                    <a:pt x="14463" y="10938"/>
                    <a:pt x="14485" y="10923"/>
                  </a:cubicBezTo>
                  <a:cubicBezTo>
                    <a:pt x="15075" y="11395"/>
                    <a:pt x="15742" y="11471"/>
                    <a:pt x="16327" y="11471"/>
                  </a:cubicBezTo>
                  <a:cubicBezTo>
                    <a:pt x="16477" y="11471"/>
                    <a:pt x="16628" y="11464"/>
                    <a:pt x="16778" y="11459"/>
                  </a:cubicBezTo>
                  <a:cubicBezTo>
                    <a:pt x="16858" y="11454"/>
                    <a:pt x="16940" y="11454"/>
                    <a:pt x="17020" y="11454"/>
                  </a:cubicBezTo>
                  <a:cubicBezTo>
                    <a:pt x="17283" y="11540"/>
                    <a:pt x="17547" y="11632"/>
                    <a:pt x="17798" y="11754"/>
                  </a:cubicBezTo>
                  <a:cubicBezTo>
                    <a:pt x="18019" y="11863"/>
                    <a:pt x="18282" y="11992"/>
                    <a:pt x="18546" y="12034"/>
                  </a:cubicBezTo>
                  <a:cubicBezTo>
                    <a:pt x="18601" y="12042"/>
                    <a:pt x="18656" y="12047"/>
                    <a:pt x="18710" y="12047"/>
                  </a:cubicBezTo>
                  <a:cubicBezTo>
                    <a:pt x="18777" y="12047"/>
                    <a:pt x="18843" y="12039"/>
                    <a:pt x="18911" y="12019"/>
                  </a:cubicBezTo>
                  <a:cubicBezTo>
                    <a:pt x="19115" y="11965"/>
                    <a:pt x="19244" y="11787"/>
                    <a:pt x="19201" y="11583"/>
                  </a:cubicBezTo>
                  <a:cubicBezTo>
                    <a:pt x="19340" y="11303"/>
                    <a:pt x="18954" y="10777"/>
                    <a:pt x="18728" y="10626"/>
                  </a:cubicBezTo>
                  <a:cubicBezTo>
                    <a:pt x="18718" y="10621"/>
                    <a:pt x="18707" y="10616"/>
                    <a:pt x="18691" y="10606"/>
                  </a:cubicBezTo>
                  <a:cubicBezTo>
                    <a:pt x="18551" y="10423"/>
                    <a:pt x="18422" y="10234"/>
                    <a:pt x="18299" y="10052"/>
                  </a:cubicBezTo>
                  <a:cubicBezTo>
                    <a:pt x="18175" y="9869"/>
                    <a:pt x="18056" y="9691"/>
                    <a:pt x="17954" y="9515"/>
                  </a:cubicBezTo>
                  <a:cubicBezTo>
                    <a:pt x="16886" y="8784"/>
                    <a:pt x="17547" y="8124"/>
                    <a:pt x="18212" y="7457"/>
                  </a:cubicBezTo>
                  <a:cubicBezTo>
                    <a:pt x="18212" y="8124"/>
                    <a:pt x="18212" y="8784"/>
                    <a:pt x="18326" y="9461"/>
                  </a:cubicBezTo>
                  <a:cubicBezTo>
                    <a:pt x="18368" y="9563"/>
                    <a:pt x="18428" y="9671"/>
                    <a:pt x="18497" y="9768"/>
                  </a:cubicBezTo>
                  <a:cubicBezTo>
                    <a:pt x="18777" y="10160"/>
                    <a:pt x="19249" y="10460"/>
                    <a:pt x="19679" y="10460"/>
                  </a:cubicBezTo>
                  <a:cubicBezTo>
                    <a:pt x="19824" y="10460"/>
                    <a:pt x="19964" y="10428"/>
                    <a:pt x="20093" y="10363"/>
                  </a:cubicBezTo>
                  <a:cubicBezTo>
                    <a:pt x="20372" y="10219"/>
                    <a:pt x="20523" y="10197"/>
                    <a:pt x="20592" y="10197"/>
                  </a:cubicBezTo>
                  <a:cubicBezTo>
                    <a:pt x="20619" y="10197"/>
                    <a:pt x="20630" y="10202"/>
                    <a:pt x="20630" y="10202"/>
                  </a:cubicBezTo>
                  <a:cubicBezTo>
                    <a:pt x="20732" y="10278"/>
                    <a:pt x="20781" y="10772"/>
                    <a:pt x="20796" y="10960"/>
                  </a:cubicBezTo>
                  <a:lnTo>
                    <a:pt x="20808" y="11045"/>
                  </a:lnTo>
                  <a:cubicBezTo>
                    <a:pt x="20910" y="12121"/>
                    <a:pt x="21415" y="12346"/>
                    <a:pt x="21817" y="12346"/>
                  </a:cubicBezTo>
                  <a:cubicBezTo>
                    <a:pt x="21898" y="12346"/>
                    <a:pt x="21973" y="12341"/>
                    <a:pt x="22048" y="12319"/>
                  </a:cubicBezTo>
                  <a:cubicBezTo>
                    <a:pt x="22000" y="12168"/>
                    <a:pt x="21946" y="11997"/>
                    <a:pt x="21936" y="11803"/>
                  </a:cubicBezTo>
                  <a:cubicBezTo>
                    <a:pt x="22085" y="11771"/>
                    <a:pt x="22263" y="11685"/>
                    <a:pt x="22467" y="11567"/>
                  </a:cubicBezTo>
                  <a:cubicBezTo>
                    <a:pt x="22580" y="11245"/>
                    <a:pt x="22795" y="11057"/>
                    <a:pt x="23156" y="11057"/>
                  </a:cubicBezTo>
                  <a:lnTo>
                    <a:pt x="23161" y="11057"/>
                  </a:lnTo>
                  <a:cubicBezTo>
                    <a:pt x="23354" y="10992"/>
                    <a:pt x="23520" y="10911"/>
                    <a:pt x="23665" y="10826"/>
                  </a:cubicBezTo>
                  <a:cubicBezTo>
                    <a:pt x="23789" y="10976"/>
                    <a:pt x="23880" y="11126"/>
                    <a:pt x="23939" y="11283"/>
                  </a:cubicBezTo>
                  <a:cubicBezTo>
                    <a:pt x="24879" y="10702"/>
                    <a:pt x="25035" y="9730"/>
                    <a:pt x="25164" y="8918"/>
                  </a:cubicBezTo>
                  <a:cubicBezTo>
                    <a:pt x="25224" y="8521"/>
                    <a:pt x="25283" y="8144"/>
                    <a:pt x="25417" y="7806"/>
                  </a:cubicBezTo>
                  <a:cubicBezTo>
                    <a:pt x="25487" y="7623"/>
                    <a:pt x="25449" y="7415"/>
                    <a:pt x="25325" y="7269"/>
                  </a:cubicBezTo>
                  <a:cubicBezTo>
                    <a:pt x="25224" y="7145"/>
                    <a:pt x="25073" y="7081"/>
                    <a:pt x="24917" y="7081"/>
                  </a:cubicBezTo>
                  <a:cubicBezTo>
                    <a:pt x="24879" y="7081"/>
                    <a:pt x="24847" y="7081"/>
                    <a:pt x="24810" y="7092"/>
                  </a:cubicBezTo>
                  <a:cubicBezTo>
                    <a:pt x="24520" y="7152"/>
                    <a:pt x="24245" y="7199"/>
                    <a:pt x="23987" y="7248"/>
                  </a:cubicBezTo>
                  <a:cubicBezTo>
                    <a:pt x="23429" y="7345"/>
                    <a:pt x="22903" y="7435"/>
                    <a:pt x="22397" y="7608"/>
                  </a:cubicBezTo>
                  <a:cubicBezTo>
                    <a:pt x="22161" y="7688"/>
                    <a:pt x="21968" y="7732"/>
                    <a:pt x="21828" y="7732"/>
                  </a:cubicBezTo>
                  <a:cubicBezTo>
                    <a:pt x="21678" y="7732"/>
                    <a:pt x="21479" y="7732"/>
                    <a:pt x="21296" y="6958"/>
                  </a:cubicBezTo>
                  <a:cubicBezTo>
                    <a:pt x="21011" y="5727"/>
                    <a:pt x="20625" y="4529"/>
                    <a:pt x="20211" y="3256"/>
                  </a:cubicBezTo>
                  <a:cubicBezTo>
                    <a:pt x="20034" y="2703"/>
                    <a:pt x="19851" y="2139"/>
                    <a:pt x="19674" y="1553"/>
                  </a:cubicBezTo>
                  <a:cubicBezTo>
                    <a:pt x="19647" y="1478"/>
                    <a:pt x="19610" y="1419"/>
                    <a:pt x="19561" y="1365"/>
                  </a:cubicBezTo>
                  <a:cubicBezTo>
                    <a:pt x="19561" y="1306"/>
                    <a:pt x="19556" y="1246"/>
                    <a:pt x="19545" y="1177"/>
                  </a:cubicBezTo>
                  <a:cubicBezTo>
                    <a:pt x="19513" y="795"/>
                    <a:pt x="19405" y="527"/>
                    <a:pt x="19260" y="334"/>
                  </a:cubicBezTo>
                  <a:cubicBezTo>
                    <a:pt x="19137" y="172"/>
                    <a:pt x="18986" y="71"/>
                    <a:pt x="18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8"/>
            <p:cNvSpPr/>
            <p:nvPr/>
          </p:nvSpPr>
          <p:spPr>
            <a:xfrm>
              <a:off x="6725975" y="1781475"/>
              <a:ext cx="236000" cy="240275"/>
            </a:xfrm>
            <a:custGeom>
              <a:rect b="b" l="l" r="r" t="t"/>
              <a:pathLst>
                <a:path extrusionOk="0" h="9611" w="9440">
                  <a:moveTo>
                    <a:pt x="8049" y="0"/>
                  </a:moveTo>
                  <a:cubicBezTo>
                    <a:pt x="6936" y="167"/>
                    <a:pt x="5867" y="430"/>
                    <a:pt x="4820" y="769"/>
                  </a:cubicBezTo>
                  <a:cubicBezTo>
                    <a:pt x="4208" y="989"/>
                    <a:pt x="3590" y="1208"/>
                    <a:pt x="2971" y="1434"/>
                  </a:cubicBezTo>
                  <a:cubicBezTo>
                    <a:pt x="3026" y="1370"/>
                    <a:pt x="3090" y="1312"/>
                    <a:pt x="3133" y="1241"/>
                  </a:cubicBezTo>
                  <a:cubicBezTo>
                    <a:pt x="3154" y="1208"/>
                    <a:pt x="3144" y="1156"/>
                    <a:pt x="3149" y="1112"/>
                  </a:cubicBezTo>
                  <a:cubicBezTo>
                    <a:pt x="3092" y="1108"/>
                    <a:pt x="3035" y="1106"/>
                    <a:pt x="2979" y="1106"/>
                  </a:cubicBezTo>
                  <a:cubicBezTo>
                    <a:pt x="2102" y="1106"/>
                    <a:pt x="1311" y="1551"/>
                    <a:pt x="464" y="1687"/>
                  </a:cubicBezTo>
                  <a:cubicBezTo>
                    <a:pt x="296" y="1838"/>
                    <a:pt x="184" y="2021"/>
                    <a:pt x="114" y="2257"/>
                  </a:cubicBezTo>
                  <a:cubicBezTo>
                    <a:pt x="50" y="2450"/>
                    <a:pt x="18" y="2681"/>
                    <a:pt x="1" y="2949"/>
                  </a:cubicBezTo>
                  <a:cubicBezTo>
                    <a:pt x="157" y="3901"/>
                    <a:pt x="372" y="5056"/>
                    <a:pt x="511" y="5807"/>
                  </a:cubicBezTo>
                  <a:cubicBezTo>
                    <a:pt x="618" y="6393"/>
                    <a:pt x="861" y="6985"/>
                    <a:pt x="883" y="7565"/>
                  </a:cubicBezTo>
                  <a:cubicBezTo>
                    <a:pt x="888" y="7694"/>
                    <a:pt x="883" y="7823"/>
                    <a:pt x="861" y="7945"/>
                  </a:cubicBezTo>
                  <a:cubicBezTo>
                    <a:pt x="812" y="8267"/>
                    <a:pt x="667" y="8579"/>
                    <a:pt x="367" y="8891"/>
                  </a:cubicBezTo>
                  <a:cubicBezTo>
                    <a:pt x="360" y="8897"/>
                    <a:pt x="469" y="9015"/>
                    <a:pt x="528" y="9080"/>
                  </a:cubicBezTo>
                  <a:cubicBezTo>
                    <a:pt x="469" y="9273"/>
                    <a:pt x="420" y="9445"/>
                    <a:pt x="360" y="9584"/>
                  </a:cubicBezTo>
                  <a:cubicBezTo>
                    <a:pt x="415" y="9601"/>
                    <a:pt x="469" y="9611"/>
                    <a:pt x="528" y="9611"/>
                  </a:cubicBezTo>
                  <a:lnTo>
                    <a:pt x="533" y="9611"/>
                  </a:lnTo>
                  <a:cubicBezTo>
                    <a:pt x="673" y="9611"/>
                    <a:pt x="807" y="9595"/>
                    <a:pt x="930" y="9574"/>
                  </a:cubicBezTo>
                  <a:cubicBezTo>
                    <a:pt x="1360" y="9499"/>
                    <a:pt x="1721" y="9305"/>
                    <a:pt x="1999" y="8993"/>
                  </a:cubicBezTo>
                  <a:cubicBezTo>
                    <a:pt x="3338" y="7500"/>
                    <a:pt x="5067" y="6715"/>
                    <a:pt x="7253" y="6006"/>
                  </a:cubicBezTo>
                  <a:cubicBezTo>
                    <a:pt x="8301" y="5663"/>
                    <a:pt x="8914" y="5388"/>
                    <a:pt x="9219" y="5002"/>
                  </a:cubicBezTo>
                  <a:cubicBezTo>
                    <a:pt x="9333" y="4857"/>
                    <a:pt x="9403" y="4690"/>
                    <a:pt x="9440" y="4503"/>
                  </a:cubicBezTo>
                  <a:cubicBezTo>
                    <a:pt x="9252" y="3766"/>
                    <a:pt x="9053" y="2891"/>
                    <a:pt x="8817" y="2021"/>
                  </a:cubicBezTo>
                  <a:cubicBezTo>
                    <a:pt x="8666" y="1466"/>
                    <a:pt x="8414" y="876"/>
                    <a:pt x="8564" y="441"/>
                  </a:cubicBezTo>
                  <a:cubicBezTo>
                    <a:pt x="8446" y="263"/>
                    <a:pt x="8307" y="134"/>
                    <a:pt x="8156" y="54"/>
                  </a:cubicBezTo>
                  <a:cubicBezTo>
                    <a:pt x="8118" y="33"/>
                    <a:pt x="8081" y="16"/>
                    <a:pt x="8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8"/>
            <p:cNvSpPr/>
            <p:nvPr/>
          </p:nvSpPr>
          <p:spPr>
            <a:xfrm>
              <a:off x="6577450" y="2562875"/>
              <a:ext cx="70950" cy="152950"/>
            </a:xfrm>
            <a:custGeom>
              <a:rect b="b" l="l" r="r" t="t"/>
              <a:pathLst>
                <a:path extrusionOk="0" h="6118" w="2838">
                  <a:moveTo>
                    <a:pt x="2337" y="0"/>
                  </a:moveTo>
                  <a:cubicBezTo>
                    <a:pt x="2192" y="85"/>
                    <a:pt x="2026" y="166"/>
                    <a:pt x="1833" y="231"/>
                  </a:cubicBezTo>
                  <a:lnTo>
                    <a:pt x="1828" y="231"/>
                  </a:lnTo>
                  <a:cubicBezTo>
                    <a:pt x="1467" y="231"/>
                    <a:pt x="1252" y="419"/>
                    <a:pt x="1139" y="741"/>
                  </a:cubicBezTo>
                  <a:cubicBezTo>
                    <a:pt x="1144" y="735"/>
                    <a:pt x="1151" y="735"/>
                    <a:pt x="1156" y="730"/>
                  </a:cubicBezTo>
                  <a:lnTo>
                    <a:pt x="1156" y="730"/>
                  </a:lnTo>
                  <a:lnTo>
                    <a:pt x="1151" y="735"/>
                  </a:lnTo>
                  <a:lnTo>
                    <a:pt x="1134" y="747"/>
                  </a:lnTo>
                  <a:lnTo>
                    <a:pt x="1139" y="741"/>
                  </a:lnTo>
                  <a:lnTo>
                    <a:pt x="1139" y="741"/>
                  </a:lnTo>
                  <a:cubicBezTo>
                    <a:pt x="935" y="859"/>
                    <a:pt x="757" y="945"/>
                    <a:pt x="608" y="977"/>
                  </a:cubicBezTo>
                  <a:cubicBezTo>
                    <a:pt x="618" y="1171"/>
                    <a:pt x="672" y="1342"/>
                    <a:pt x="720" y="1493"/>
                  </a:cubicBezTo>
                  <a:cubicBezTo>
                    <a:pt x="725" y="1503"/>
                    <a:pt x="725" y="1515"/>
                    <a:pt x="732" y="1525"/>
                  </a:cubicBezTo>
                  <a:cubicBezTo>
                    <a:pt x="839" y="1858"/>
                    <a:pt x="828" y="1885"/>
                    <a:pt x="737" y="1982"/>
                  </a:cubicBezTo>
                  <a:cubicBezTo>
                    <a:pt x="1" y="2772"/>
                    <a:pt x="38" y="3680"/>
                    <a:pt x="70" y="4560"/>
                  </a:cubicBezTo>
                  <a:cubicBezTo>
                    <a:pt x="87" y="4878"/>
                    <a:pt x="97" y="5210"/>
                    <a:pt x="80" y="5554"/>
                  </a:cubicBezTo>
                  <a:cubicBezTo>
                    <a:pt x="65" y="5790"/>
                    <a:pt x="209" y="6006"/>
                    <a:pt x="430" y="6086"/>
                  </a:cubicBezTo>
                  <a:cubicBezTo>
                    <a:pt x="489" y="6108"/>
                    <a:pt x="548" y="6118"/>
                    <a:pt x="613" y="6118"/>
                  </a:cubicBezTo>
                  <a:cubicBezTo>
                    <a:pt x="779" y="6118"/>
                    <a:pt x="940" y="6038"/>
                    <a:pt x="1042" y="5899"/>
                  </a:cubicBezTo>
                  <a:cubicBezTo>
                    <a:pt x="1892" y="4749"/>
                    <a:pt x="2337" y="3685"/>
                    <a:pt x="2401" y="2648"/>
                  </a:cubicBezTo>
                  <a:cubicBezTo>
                    <a:pt x="2413" y="2487"/>
                    <a:pt x="2472" y="2282"/>
                    <a:pt x="2537" y="2068"/>
                  </a:cubicBezTo>
                  <a:cubicBezTo>
                    <a:pt x="2666" y="1638"/>
                    <a:pt x="2837" y="1042"/>
                    <a:pt x="2611" y="457"/>
                  </a:cubicBezTo>
                  <a:cubicBezTo>
                    <a:pt x="2552" y="300"/>
                    <a:pt x="2461" y="150"/>
                    <a:pt x="2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8"/>
            <p:cNvSpPr/>
            <p:nvPr/>
          </p:nvSpPr>
          <p:spPr>
            <a:xfrm>
              <a:off x="322350" y="972150"/>
              <a:ext cx="1107875" cy="919625"/>
            </a:xfrm>
            <a:custGeom>
              <a:rect b="b" l="l" r="r" t="t"/>
              <a:pathLst>
                <a:path extrusionOk="0" h="36785" w="44315">
                  <a:moveTo>
                    <a:pt x="16427" y="6431"/>
                  </a:moveTo>
                  <a:cubicBezTo>
                    <a:pt x="16428" y="6431"/>
                    <a:pt x="16429" y="6431"/>
                    <a:pt x="16430" y="6431"/>
                  </a:cubicBezTo>
                  <a:lnTo>
                    <a:pt x="16430" y="6431"/>
                  </a:lnTo>
                  <a:cubicBezTo>
                    <a:pt x="16429" y="6431"/>
                    <a:pt x="16428" y="6431"/>
                    <a:pt x="16427" y="6431"/>
                  </a:cubicBezTo>
                  <a:close/>
                  <a:moveTo>
                    <a:pt x="10669" y="1"/>
                  </a:moveTo>
                  <a:cubicBezTo>
                    <a:pt x="10347" y="156"/>
                    <a:pt x="10025" y="478"/>
                    <a:pt x="9852" y="1118"/>
                  </a:cubicBezTo>
                  <a:cubicBezTo>
                    <a:pt x="9304" y="3170"/>
                    <a:pt x="8510" y="5190"/>
                    <a:pt x="7736" y="7140"/>
                  </a:cubicBezTo>
                  <a:cubicBezTo>
                    <a:pt x="7134" y="8665"/>
                    <a:pt x="6511" y="10245"/>
                    <a:pt x="6001" y="11841"/>
                  </a:cubicBezTo>
                  <a:cubicBezTo>
                    <a:pt x="5334" y="13941"/>
                    <a:pt x="4179" y="15843"/>
                    <a:pt x="3062" y="17685"/>
                  </a:cubicBezTo>
                  <a:cubicBezTo>
                    <a:pt x="2579" y="18476"/>
                    <a:pt x="2084" y="19292"/>
                    <a:pt x="1627" y="20114"/>
                  </a:cubicBezTo>
                  <a:lnTo>
                    <a:pt x="1605" y="20152"/>
                  </a:lnTo>
                  <a:cubicBezTo>
                    <a:pt x="982" y="21290"/>
                    <a:pt x="489" y="22188"/>
                    <a:pt x="918" y="23563"/>
                  </a:cubicBezTo>
                  <a:cubicBezTo>
                    <a:pt x="935" y="23606"/>
                    <a:pt x="854" y="23745"/>
                    <a:pt x="789" y="23859"/>
                  </a:cubicBezTo>
                  <a:cubicBezTo>
                    <a:pt x="703" y="24008"/>
                    <a:pt x="606" y="24176"/>
                    <a:pt x="558" y="24385"/>
                  </a:cubicBezTo>
                  <a:lnTo>
                    <a:pt x="499" y="24610"/>
                  </a:lnTo>
                  <a:cubicBezTo>
                    <a:pt x="231" y="25652"/>
                    <a:pt x="0" y="26555"/>
                    <a:pt x="494" y="27308"/>
                  </a:cubicBezTo>
                  <a:cubicBezTo>
                    <a:pt x="580" y="27442"/>
                    <a:pt x="687" y="27560"/>
                    <a:pt x="811" y="27667"/>
                  </a:cubicBezTo>
                  <a:cubicBezTo>
                    <a:pt x="967" y="27538"/>
                    <a:pt x="1166" y="27464"/>
                    <a:pt x="1402" y="27442"/>
                  </a:cubicBezTo>
                  <a:cubicBezTo>
                    <a:pt x="1714" y="27625"/>
                    <a:pt x="2143" y="27764"/>
                    <a:pt x="2740" y="27861"/>
                  </a:cubicBezTo>
                  <a:cubicBezTo>
                    <a:pt x="3519" y="27990"/>
                    <a:pt x="4270" y="28290"/>
                    <a:pt x="5039" y="28505"/>
                  </a:cubicBezTo>
                  <a:cubicBezTo>
                    <a:pt x="10432" y="30031"/>
                    <a:pt x="15837" y="31518"/>
                    <a:pt x="21262" y="32921"/>
                  </a:cubicBezTo>
                  <a:cubicBezTo>
                    <a:pt x="21381" y="33018"/>
                    <a:pt x="21478" y="33120"/>
                    <a:pt x="21552" y="33238"/>
                  </a:cubicBezTo>
                  <a:cubicBezTo>
                    <a:pt x="21649" y="33174"/>
                    <a:pt x="21768" y="33120"/>
                    <a:pt x="21902" y="33088"/>
                  </a:cubicBezTo>
                  <a:cubicBezTo>
                    <a:pt x="26270" y="34216"/>
                    <a:pt x="36687" y="36779"/>
                    <a:pt x="36724" y="36784"/>
                  </a:cubicBezTo>
                  <a:cubicBezTo>
                    <a:pt x="36714" y="36747"/>
                    <a:pt x="37299" y="31089"/>
                    <a:pt x="37852" y="28994"/>
                  </a:cubicBezTo>
                  <a:cubicBezTo>
                    <a:pt x="38217" y="27598"/>
                    <a:pt x="38229" y="26093"/>
                    <a:pt x="38873" y="24771"/>
                  </a:cubicBezTo>
                  <a:cubicBezTo>
                    <a:pt x="38921" y="24573"/>
                    <a:pt x="38996" y="24385"/>
                    <a:pt x="39131" y="24196"/>
                  </a:cubicBezTo>
                  <a:cubicBezTo>
                    <a:pt x="39206" y="24089"/>
                    <a:pt x="39318" y="24025"/>
                    <a:pt x="39432" y="23966"/>
                  </a:cubicBezTo>
                  <a:cubicBezTo>
                    <a:pt x="39560" y="23891"/>
                    <a:pt x="39625" y="23810"/>
                    <a:pt x="39662" y="23725"/>
                  </a:cubicBezTo>
                  <a:cubicBezTo>
                    <a:pt x="39625" y="23294"/>
                    <a:pt x="39506" y="22854"/>
                    <a:pt x="39893" y="22493"/>
                  </a:cubicBezTo>
                  <a:cubicBezTo>
                    <a:pt x="39893" y="22564"/>
                    <a:pt x="39898" y="22634"/>
                    <a:pt x="39905" y="22703"/>
                  </a:cubicBezTo>
                  <a:cubicBezTo>
                    <a:pt x="39942" y="22634"/>
                    <a:pt x="39980" y="22564"/>
                    <a:pt x="40012" y="22493"/>
                  </a:cubicBezTo>
                  <a:cubicBezTo>
                    <a:pt x="39980" y="22483"/>
                    <a:pt x="39947" y="22473"/>
                    <a:pt x="39920" y="22456"/>
                  </a:cubicBezTo>
                  <a:cubicBezTo>
                    <a:pt x="39856" y="22262"/>
                    <a:pt x="39796" y="22074"/>
                    <a:pt x="39737" y="21881"/>
                  </a:cubicBezTo>
                  <a:cubicBezTo>
                    <a:pt x="39705" y="21870"/>
                    <a:pt x="39679" y="21860"/>
                    <a:pt x="39647" y="21849"/>
                  </a:cubicBezTo>
                  <a:cubicBezTo>
                    <a:pt x="39453" y="21791"/>
                    <a:pt x="39147" y="21731"/>
                    <a:pt x="39018" y="21548"/>
                  </a:cubicBezTo>
                  <a:cubicBezTo>
                    <a:pt x="38926" y="21419"/>
                    <a:pt x="38899" y="21258"/>
                    <a:pt x="38911" y="21097"/>
                  </a:cubicBezTo>
                  <a:cubicBezTo>
                    <a:pt x="38765" y="20796"/>
                    <a:pt x="38884" y="20554"/>
                    <a:pt x="39104" y="20328"/>
                  </a:cubicBezTo>
                  <a:cubicBezTo>
                    <a:pt x="39136" y="20249"/>
                    <a:pt x="39169" y="20167"/>
                    <a:pt x="39196" y="20092"/>
                  </a:cubicBezTo>
                  <a:cubicBezTo>
                    <a:pt x="39404" y="19517"/>
                    <a:pt x="39603" y="18873"/>
                    <a:pt x="39958" y="18367"/>
                  </a:cubicBezTo>
                  <a:cubicBezTo>
                    <a:pt x="40146" y="18094"/>
                    <a:pt x="40371" y="17879"/>
                    <a:pt x="40640" y="17680"/>
                  </a:cubicBezTo>
                  <a:cubicBezTo>
                    <a:pt x="41150" y="17315"/>
                    <a:pt x="41510" y="16971"/>
                    <a:pt x="41817" y="16418"/>
                  </a:cubicBezTo>
                  <a:cubicBezTo>
                    <a:pt x="42097" y="15924"/>
                    <a:pt x="42354" y="15414"/>
                    <a:pt x="42692" y="14957"/>
                  </a:cubicBezTo>
                  <a:cubicBezTo>
                    <a:pt x="42982" y="14570"/>
                    <a:pt x="43321" y="14231"/>
                    <a:pt x="43612" y="13834"/>
                  </a:cubicBezTo>
                  <a:cubicBezTo>
                    <a:pt x="43605" y="13829"/>
                    <a:pt x="43600" y="13823"/>
                    <a:pt x="43600" y="13823"/>
                  </a:cubicBezTo>
                  <a:cubicBezTo>
                    <a:pt x="43647" y="13719"/>
                    <a:pt x="43688" y="13591"/>
                    <a:pt x="43787" y="13591"/>
                  </a:cubicBezTo>
                  <a:cubicBezTo>
                    <a:pt x="43791" y="13591"/>
                    <a:pt x="43795" y="13591"/>
                    <a:pt x="43799" y="13592"/>
                  </a:cubicBezTo>
                  <a:cubicBezTo>
                    <a:pt x="43826" y="13559"/>
                    <a:pt x="43858" y="13527"/>
                    <a:pt x="43885" y="13495"/>
                  </a:cubicBezTo>
                  <a:cubicBezTo>
                    <a:pt x="43869" y="13318"/>
                    <a:pt x="43992" y="13210"/>
                    <a:pt x="44175" y="13130"/>
                  </a:cubicBezTo>
                  <a:cubicBezTo>
                    <a:pt x="44175" y="13130"/>
                    <a:pt x="44175" y="13135"/>
                    <a:pt x="44180" y="13135"/>
                  </a:cubicBezTo>
                  <a:cubicBezTo>
                    <a:pt x="44229" y="13066"/>
                    <a:pt x="44277" y="12991"/>
                    <a:pt x="44314" y="12915"/>
                  </a:cubicBezTo>
                  <a:lnTo>
                    <a:pt x="44314" y="12915"/>
                  </a:lnTo>
                  <a:cubicBezTo>
                    <a:pt x="44277" y="12964"/>
                    <a:pt x="44239" y="13017"/>
                    <a:pt x="44192" y="13066"/>
                  </a:cubicBezTo>
                  <a:cubicBezTo>
                    <a:pt x="44197" y="12738"/>
                    <a:pt x="44197" y="12404"/>
                    <a:pt x="44202" y="12077"/>
                  </a:cubicBezTo>
                  <a:cubicBezTo>
                    <a:pt x="44024" y="11856"/>
                    <a:pt x="43756" y="11754"/>
                    <a:pt x="43483" y="11551"/>
                  </a:cubicBezTo>
                  <a:cubicBezTo>
                    <a:pt x="43450" y="11529"/>
                    <a:pt x="43423" y="11497"/>
                    <a:pt x="43396" y="11470"/>
                  </a:cubicBezTo>
                  <a:cubicBezTo>
                    <a:pt x="43079" y="11357"/>
                    <a:pt x="42923" y="11083"/>
                    <a:pt x="42875" y="10702"/>
                  </a:cubicBezTo>
                  <a:cubicBezTo>
                    <a:pt x="42784" y="10514"/>
                    <a:pt x="42697" y="10326"/>
                    <a:pt x="42601" y="10148"/>
                  </a:cubicBezTo>
                  <a:cubicBezTo>
                    <a:pt x="42596" y="10138"/>
                    <a:pt x="42590" y="10122"/>
                    <a:pt x="42585" y="10111"/>
                  </a:cubicBezTo>
                  <a:cubicBezTo>
                    <a:pt x="40087" y="9681"/>
                    <a:pt x="37674" y="8908"/>
                    <a:pt x="35214" y="8343"/>
                  </a:cubicBezTo>
                  <a:cubicBezTo>
                    <a:pt x="34636" y="8213"/>
                    <a:pt x="34052" y="7965"/>
                    <a:pt x="33455" y="7965"/>
                  </a:cubicBezTo>
                  <a:cubicBezTo>
                    <a:pt x="33115" y="7965"/>
                    <a:pt x="32771" y="8046"/>
                    <a:pt x="32420" y="8273"/>
                  </a:cubicBezTo>
                  <a:cubicBezTo>
                    <a:pt x="32346" y="8323"/>
                    <a:pt x="32248" y="8352"/>
                    <a:pt x="32144" y="8352"/>
                  </a:cubicBezTo>
                  <a:cubicBezTo>
                    <a:pt x="31958" y="8352"/>
                    <a:pt x="31754" y="8260"/>
                    <a:pt x="31636" y="8042"/>
                  </a:cubicBezTo>
                  <a:cubicBezTo>
                    <a:pt x="31594" y="8037"/>
                    <a:pt x="31551" y="8035"/>
                    <a:pt x="31507" y="8035"/>
                  </a:cubicBezTo>
                  <a:cubicBezTo>
                    <a:pt x="31376" y="8035"/>
                    <a:pt x="31240" y="8053"/>
                    <a:pt x="31109" y="8053"/>
                  </a:cubicBezTo>
                  <a:cubicBezTo>
                    <a:pt x="30907" y="8053"/>
                    <a:pt x="30716" y="8009"/>
                    <a:pt x="30573" y="7785"/>
                  </a:cubicBezTo>
                  <a:cubicBezTo>
                    <a:pt x="30230" y="7882"/>
                    <a:pt x="29887" y="7915"/>
                    <a:pt x="29544" y="7915"/>
                  </a:cubicBezTo>
                  <a:cubicBezTo>
                    <a:pt x="28993" y="7915"/>
                    <a:pt x="28442" y="7829"/>
                    <a:pt x="27892" y="7779"/>
                  </a:cubicBezTo>
                  <a:cubicBezTo>
                    <a:pt x="27554" y="8237"/>
                    <a:pt x="27183" y="8392"/>
                    <a:pt x="26796" y="8392"/>
                  </a:cubicBezTo>
                  <a:cubicBezTo>
                    <a:pt x="26382" y="8392"/>
                    <a:pt x="25950" y="8215"/>
                    <a:pt x="25517" y="8037"/>
                  </a:cubicBezTo>
                  <a:lnTo>
                    <a:pt x="25517" y="8053"/>
                  </a:lnTo>
                  <a:lnTo>
                    <a:pt x="25502" y="8037"/>
                  </a:lnTo>
                  <a:lnTo>
                    <a:pt x="25502" y="8037"/>
                  </a:lnTo>
                  <a:cubicBezTo>
                    <a:pt x="25507" y="8048"/>
                    <a:pt x="25517" y="8053"/>
                    <a:pt x="25517" y="8053"/>
                  </a:cubicBezTo>
                  <a:cubicBezTo>
                    <a:pt x="25254" y="7951"/>
                    <a:pt x="25066" y="7774"/>
                    <a:pt x="24964" y="7511"/>
                  </a:cubicBezTo>
                  <a:cubicBezTo>
                    <a:pt x="24674" y="7516"/>
                    <a:pt x="24389" y="7516"/>
                    <a:pt x="24099" y="7516"/>
                  </a:cubicBezTo>
                  <a:cubicBezTo>
                    <a:pt x="24072" y="7489"/>
                    <a:pt x="24040" y="7467"/>
                    <a:pt x="24014" y="7452"/>
                  </a:cubicBezTo>
                  <a:cubicBezTo>
                    <a:pt x="23954" y="7415"/>
                    <a:pt x="23890" y="7388"/>
                    <a:pt x="23826" y="7376"/>
                  </a:cubicBezTo>
                  <a:cubicBezTo>
                    <a:pt x="23793" y="7371"/>
                    <a:pt x="23761" y="7366"/>
                    <a:pt x="23729" y="7366"/>
                  </a:cubicBezTo>
                  <a:cubicBezTo>
                    <a:pt x="23713" y="7365"/>
                    <a:pt x="23698" y="7364"/>
                    <a:pt x="23682" y="7364"/>
                  </a:cubicBezTo>
                  <a:cubicBezTo>
                    <a:pt x="23457" y="7364"/>
                    <a:pt x="23220" y="7449"/>
                    <a:pt x="22997" y="7449"/>
                  </a:cubicBezTo>
                  <a:cubicBezTo>
                    <a:pt x="22843" y="7449"/>
                    <a:pt x="22696" y="7409"/>
                    <a:pt x="22563" y="7274"/>
                  </a:cubicBezTo>
                  <a:cubicBezTo>
                    <a:pt x="20554" y="6706"/>
                    <a:pt x="18450" y="6887"/>
                    <a:pt x="16430" y="6431"/>
                  </a:cubicBezTo>
                  <a:lnTo>
                    <a:pt x="16430" y="6431"/>
                  </a:lnTo>
                  <a:cubicBezTo>
                    <a:pt x="16433" y="6433"/>
                    <a:pt x="16434" y="6437"/>
                    <a:pt x="16439" y="6441"/>
                  </a:cubicBezTo>
                  <a:cubicBezTo>
                    <a:pt x="16372" y="6451"/>
                    <a:pt x="16308" y="6457"/>
                    <a:pt x="16247" y="6457"/>
                  </a:cubicBezTo>
                  <a:cubicBezTo>
                    <a:pt x="15857" y="6457"/>
                    <a:pt x="15572" y="6253"/>
                    <a:pt x="15358" y="5910"/>
                  </a:cubicBezTo>
                  <a:cubicBezTo>
                    <a:pt x="15182" y="5900"/>
                    <a:pt x="15090" y="5808"/>
                    <a:pt x="15085" y="5630"/>
                  </a:cubicBezTo>
                  <a:cubicBezTo>
                    <a:pt x="14526" y="4997"/>
                    <a:pt x="14800" y="4212"/>
                    <a:pt x="14870" y="3540"/>
                  </a:cubicBezTo>
                  <a:cubicBezTo>
                    <a:pt x="14929" y="2972"/>
                    <a:pt x="14719" y="2451"/>
                    <a:pt x="14816" y="1908"/>
                  </a:cubicBezTo>
                  <a:lnTo>
                    <a:pt x="14816" y="1908"/>
                  </a:lnTo>
                  <a:cubicBezTo>
                    <a:pt x="14723" y="1932"/>
                    <a:pt x="14634" y="1945"/>
                    <a:pt x="14550" y="1945"/>
                  </a:cubicBezTo>
                  <a:cubicBezTo>
                    <a:pt x="14339" y="1945"/>
                    <a:pt x="14160" y="1860"/>
                    <a:pt x="14021" y="1645"/>
                  </a:cubicBezTo>
                  <a:cubicBezTo>
                    <a:pt x="13979" y="1649"/>
                    <a:pt x="13937" y="1651"/>
                    <a:pt x="13897" y="1651"/>
                  </a:cubicBezTo>
                  <a:cubicBezTo>
                    <a:pt x="13210" y="1651"/>
                    <a:pt x="12840" y="1035"/>
                    <a:pt x="12313" y="736"/>
                  </a:cubicBezTo>
                  <a:cubicBezTo>
                    <a:pt x="11996" y="549"/>
                    <a:pt x="11706" y="441"/>
                    <a:pt x="11453" y="403"/>
                  </a:cubicBezTo>
                  <a:cubicBezTo>
                    <a:pt x="11211" y="264"/>
                    <a:pt x="10970" y="140"/>
                    <a:pt x="10722" y="27"/>
                  </a:cubicBezTo>
                  <a:cubicBezTo>
                    <a:pt x="10707" y="16"/>
                    <a:pt x="10690" y="6"/>
                    <a:pt x="106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8"/>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8"/>
            <p:cNvSpPr/>
            <p:nvPr/>
          </p:nvSpPr>
          <p:spPr>
            <a:xfrm>
              <a:off x="1572700" y="777150"/>
              <a:ext cx="1386975" cy="838925"/>
            </a:xfrm>
            <a:custGeom>
              <a:rect b="b" l="l" r="r" t="t"/>
              <a:pathLst>
                <a:path extrusionOk="0" h="33557" w="55479">
                  <a:moveTo>
                    <a:pt x="920" y="1"/>
                  </a:moveTo>
                  <a:lnTo>
                    <a:pt x="920" y="16"/>
                  </a:lnTo>
                  <a:cubicBezTo>
                    <a:pt x="715" y="2014"/>
                    <a:pt x="0" y="3986"/>
                    <a:pt x="253" y="6006"/>
                  </a:cubicBezTo>
                  <a:cubicBezTo>
                    <a:pt x="425" y="6479"/>
                    <a:pt x="662" y="6956"/>
                    <a:pt x="774" y="7452"/>
                  </a:cubicBezTo>
                  <a:cubicBezTo>
                    <a:pt x="1215" y="7774"/>
                    <a:pt x="1145" y="8101"/>
                    <a:pt x="801" y="8429"/>
                  </a:cubicBezTo>
                  <a:cubicBezTo>
                    <a:pt x="747" y="8885"/>
                    <a:pt x="689" y="9326"/>
                    <a:pt x="940" y="9761"/>
                  </a:cubicBezTo>
                  <a:cubicBezTo>
                    <a:pt x="952" y="9772"/>
                    <a:pt x="962" y="9788"/>
                    <a:pt x="973" y="9805"/>
                  </a:cubicBezTo>
                  <a:cubicBezTo>
                    <a:pt x="1134" y="9922"/>
                    <a:pt x="1247" y="10073"/>
                    <a:pt x="1306" y="10256"/>
                  </a:cubicBezTo>
                  <a:cubicBezTo>
                    <a:pt x="1441" y="10400"/>
                    <a:pt x="1585" y="10534"/>
                    <a:pt x="1736" y="10670"/>
                  </a:cubicBezTo>
                  <a:cubicBezTo>
                    <a:pt x="2316" y="11169"/>
                    <a:pt x="2778" y="11647"/>
                    <a:pt x="3047" y="12378"/>
                  </a:cubicBezTo>
                  <a:cubicBezTo>
                    <a:pt x="3288" y="13028"/>
                    <a:pt x="3439" y="13758"/>
                    <a:pt x="3895" y="14285"/>
                  </a:cubicBezTo>
                  <a:cubicBezTo>
                    <a:pt x="3997" y="14441"/>
                    <a:pt x="4153" y="14558"/>
                    <a:pt x="4438" y="14747"/>
                  </a:cubicBezTo>
                  <a:cubicBezTo>
                    <a:pt x="4798" y="15004"/>
                    <a:pt x="5158" y="15240"/>
                    <a:pt x="5400" y="15547"/>
                  </a:cubicBezTo>
                  <a:cubicBezTo>
                    <a:pt x="5443" y="15569"/>
                    <a:pt x="5480" y="15590"/>
                    <a:pt x="5517" y="15612"/>
                  </a:cubicBezTo>
                  <a:cubicBezTo>
                    <a:pt x="5631" y="15671"/>
                    <a:pt x="5738" y="15741"/>
                    <a:pt x="5835" y="15810"/>
                  </a:cubicBezTo>
                  <a:cubicBezTo>
                    <a:pt x="5943" y="16078"/>
                    <a:pt x="5980" y="16363"/>
                    <a:pt x="5948" y="16681"/>
                  </a:cubicBezTo>
                  <a:cubicBezTo>
                    <a:pt x="5878" y="16745"/>
                    <a:pt x="5787" y="16809"/>
                    <a:pt x="5673" y="16874"/>
                  </a:cubicBezTo>
                  <a:cubicBezTo>
                    <a:pt x="5749" y="16638"/>
                    <a:pt x="5749" y="16450"/>
                    <a:pt x="5700" y="16299"/>
                  </a:cubicBezTo>
                  <a:lnTo>
                    <a:pt x="5700" y="16299"/>
                  </a:lnTo>
                  <a:cubicBezTo>
                    <a:pt x="5711" y="16401"/>
                    <a:pt x="5711" y="16504"/>
                    <a:pt x="5700" y="16621"/>
                  </a:cubicBezTo>
                  <a:cubicBezTo>
                    <a:pt x="5690" y="16740"/>
                    <a:pt x="5673" y="16852"/>
                    <a:pt x="5653" y="16971"/>
                  </a:cubicBezTo>
                  <a:cubicBezTo>
                    <a:pt x="5690" y="17142"/>
                    <a:pt x="5700" y="17298"/>
                    <a:pt x="5550" y="17379"/>
                  </a:cubicBezTo>
                  <a:cubicBezTo>
                    <a:pt x="5363" y="18061"/>
                    <a:pt x="5051" y="18716"/>
                    <a:pt x="4895" y="19398"/>
                  </a:cubicBezTo>
                  <a:cubicBezTo>
                    <a:pt x="4803" y="19792"/>
                    <a:pt x="4739" y="20189"/>
                    <a:pt x="4728" y="20591"/>
                  </a:cubicBezTo>
                  <a:cubicBezTo>
                    <a:pt x="4744" y="20662"/>
                    <a:pt x="4766" y="20726"/>
                    <a:pt x="4798" y="20796"/>
                  </a:cubicBezTo>
                  <a:cubicBezTo>
                    <a:pt x="4771" y="20752"/>
                    <a:pt x="4750" y="20715"/>
                    <a:pt x="4728" y="20672"/>
                  </a:cubicBezTo>
                  <a:lnTo>
                    <a:pt x="4728" y="20710"/>
                  </a:lnTo>
                  <a:cubicBezTo>
                    <a:pt x="4728" y="20855"/>
                    <a:pt x="4674" y="21005"/>
                    <a:pt x="4535" y="21075"/>
                  </a:cubicBezTo>
                  <a:cubicBezTo>
                    <a:pt x="4314" y="21188"/>
                    <a:pt x="3950" y="21446"/>
                    <a:pt x="3766" y="21741"/>
                  </a:cubicBezTo>
                  <a:lnTo>
                    <a:pt x="3766" y="22386"/>
                  </a:lnTo>
                  <a:cubicBezTo>
                    <a:pt x="3794" y="22418"/>
                    <a:pt x="3826" y="22450"/>
                    <a:pt x="3863" y="22482"/>
                  </a:cubicBezTo>
                  <a:cubicBezTo>
                    <a:pt x="4071" y="22657"/>
                    <a:pt x="4303" y="22717"/>
                    <a:pt x="4542" y="22717"/>
                  </a:cubicBezTo>
                  <a:cubicBezTo>
                    <a:pt x="4804" y="22717"/>
                    <a:pt x="5074" y="22644"/>
                    <a:pt x="5330" y="22569"/>
                  </a:cubicBezTo>
                  <a:cubicBezTo>
                    <a:pt x="5552" y="22507"/>
                    <a:pt x="5808" y="22434"/>
                    <a:pt x="6052" y="22434"/>
                  </a:cubicBezTo>
                  <a:cubicBezTo>
                    <a:pt x="6062" y="22434"/>
                    <a:pt x="6072" y="22435"/>
                    <a:pt x="6082" y="22435"/>
                  </a:cubicBezTo>
                  <a:cubicBezTo>
                    <a:pt x="6141" y="22370"/>
                    <a:pt x="6201" y="22311"/>
                    <a:pt x="6276" y="22230"/>
                  </a:cubicBezTo>
                  <a:cubicBezTo>
                    <a:pt x="6399" y="22289"/>
                    <a:pt x="6555" y="22311"/>
                    <a:pt x="6598" y="22391"/>
                  </a:cubicBezTo>
                  <a:cubicBezTo>
                    <a:pt x="6640" y="22467"/>
                    <a:pt x="6620" y="22557"/>
                    <a:pt x="6523" y="22569"/>
                  </a:cubicBezTo>
                  <a:cubicBezTo>
                    <a:pt x="6544" y="22584"/>
                    <a:pt x="6571" y="22596"/>
                    <a:pt x="6593" y="22611"/>
                  </a:cubicBezTo>
                  <a:cubicBezTo>
                    <a:pt x="7592" y="23466"/>
                    <a:pt x="7377" y="25110"/>
                    <a:pt x="7382" y="26281"/>
                  </a:cubicBezTo>
                  <a:cubicBezTo>
                    <a:pt x="7382" y="27533"/>
                    <a:pt x="7694" y="28810"/>
                    <a:pt x="8167" y="29971"/>
                  </a:cubicBezTo>
                  <a:cubicBezTo>
                    <a:pt x="8430" y="30610"/>
                    <a:pt x="8757" y="31352"/>
                    <a:pt x="9311" y="31798"/>
                  </a:cubicBezTo>
                  <a:cubicBezTo>
                    <a:pt x="9595" y="32027"/>
                    <a:pt x="9884" y="32102"/>
                    <a:pt x="10178" y="32102"/>
                  </a:cubicBezTo>
                  <a:cubicBezTo>
                    <a:pt x="10256" y="32102"/>
                    <a:pt x="10333" y="32097"/>
                    <a:pt x="10412" y="32088"/>
                  </a:cubicBezTo>
                  <a:cubicBezTo>
                    <a:pt x="10717" y="31828"/>
                    <a:pt x="11035" y="31750"/>
                    <a:pt x="11353" y="31750"/>
                  </a:cubicBezTo>
                  <a:cubicBezTo>
                    <a:pt x="11832" y="31750"/>
                    <a:pt x="12311" y="31927"/>
                    <a:pt x="12749" y="31927"/>
                  </a:cubicBezTo>
                  <a:cubicBezTo>
                    <a:pt x="12842" y="31927"/>
                    <a:pt x="12933" y="31919"/>
                    <a:pt x="13023" y="31900"/>
                  </a:cubicBezTo>
                  <a:lnTo>
                    <a:pt x="13023" y="31900"/>
                  </a:lnTo>
                  <a:cubicBezTo>
                    <a:pt x="13002" y="31916"/>
                    <a:pt x="12975" y="31927"/>
                    <a:pt x="12948" y="31944"/>
                  </a:cubicBezTo>
                  <a:cubicBezTo>
                    <a:pt x="13028" y="31944"/>
                    <a:pt x="13114" y="31944"/>
                    <a:pt x="13195" y="31937"/>
                  </a:cubicBezTo>
                  <a:lnTo>
                    <a:pt x="13233" y="31937"/>
                  </a:lnTo>
                  <a:cubicBezTo>
                    <a:pt x="13206" y="31922"/>
                    <a:pt x="13184" y="31905"/>
                    <a:pt x="13163" y="31884"/>
                  </a:cubicBezTo>
                  <a:lnTo>
                    <a:pt x="13163" y="31884"/>
                  </a:lnTo>
                  <a:cubicBezTo>
                    <a:pt x="13208" y="31888"/>
                    <a:pt x="13253" y="31889"/>
                    <a:pt x="13299" y="31889"/>
                  </a:cubicBezTo>
                  <a:cubicBezTo>
                    <a:pt x="13578" y="31889"/>
                    <a:pt x="13865" y="31836"/>
                    <a:pt x="14144" y="31836"/>
                  </a:cubicBezTo>
                  <a:cubicBezTo>
                    <a:pt x="14410" y="31836"/>
                    <a:pt x="14669" y="31884"/>
                    <a:pt x="14909" y="32072"/>
                  </a:cubicBezTo>
                  <a:cubicBezTo>
                    <a:pt x="15161" y="32122"/>
                    <a:pt x="15414" y="32163"/>
                    <a:pt x="15655" y="32163"/>
                  </a:cubicBezTo>
                  <a:cubicBezTo>
                    <a:pt x="16063" y="32163"/>
                    <a:pt x="16437" y="32047"/>
                    <a:pt x="16714" y="31659"/>
                  </a:cubicBezTo>
                  <a:cubicBezTo>
                    <a:pt x="16843" y="31476"/>
                    <a:pt x="16977" y="31374"/>
                    <a:pt x="17106" y="31331"/>
                  </a:cubicBezTo>
                  <a:cubicBezTo>
                    <a:pt x="17240" y="31207"/>
                    <a:pt x="17353" y="31143"/>
                    <a:pt x="17455" y="31126"/>
                  </a:cubicBezTo>
                  <a:cubicBezTo>
                    <a:pt x="17515" y="31138"/>
                    <a:pt x="17573" y="31153"/>
                    <a:pt x="17632" y="31170"/>
                  </a:cubicBezTo>
                  <a:cubicBezTo>
                    <a:pt x="17740" y="31245"/>
                    <a:pt x="17820" y="31406"/>
                    <a:pt x="17879" y="31653"/>
                  </a:cubicBezTo>
                  <a:cubicBezTo>
                    <a:pt x="18148" y="31927"/>
                    <a:pt x="18390" y="32298"/>
                    <a:pt x="18583" y="32566"/>
                  </a:cubicBezTo>
                  <a:cubicBezTo>
                    <a:pt x="18611" y="32604"/>
                    <a:pt x="18631" y="32641"/>
                    <a:pt x="18658" y="32673"/>
                  </a:cubicBezTo>
                  <a:cubicBezTo>
                    <a:pt x="19030" y="32078"/>
                    <a:pt x="18981" y="31379"/>
                    <a:pt x="19050" y="30707"/>
                  </a:cubicBezTo>
                  <a:cubicBezTo>
                    <a:pt x="19117" y="30050"/>
                    <a:pt x="19379" y="29722"/>
                    <a:pt x="19993" y="29722"/>
                  </a:cubicBezTo>
                  <a:cubicBezTo>
                    <a:pt x="20077" y="29722"/>
                    <a:pt x="20167" y="29728"/>
                    <a:pt x="20265" y="29740"/>
                  </a:cubicBezTo>
                  <a:cubicBezTo>
                    <a:pt x="24272" y="30246"/>
                    <a:pt x="28280" y="30707"/>
                    <a:pt x="32288" y="31185"/>
                  </a:cubicBezTo>
                  <a:cubicBezTo>
                    <a:pt x="36424" y="31679"/>
                    <a:pt x="40561" y="32185"/>
                    <a:pt x="44703" y="32668"/>
                  </a:cubicBezTo>
                  <a:cubicBezTo>
                    <a:pt x="47212" y="32963"/>
                    <a:pt x="49731" y="33211"/>
                    <a:pt x="52240" y="33533"/>
                  </a:cubicBezTo>
                  <a:cubicBezTo>
                    <a:pt x="52364" y="33548"/>
                    <a:pt x="52476" y="33557"/>
                    <a:pt x="52576" y="33557"/>
                  </a:cubicBezTo>
                  <a:cubicBezTo>
                    <a:pt x="52696" y="33557"/>
                    <a:pt x="52799" y="33544"/>
                    <a:pt x="52885" y="33511"/>
                  </a:cubicBezTo>
                  <a:cubicBezTo>
                    <a:pt x="52917" y="33528"/>
                    <a:pt x="52944" y="33538"/>
                    <a:pt x="52976" y="33555"/>
                  </a:cubicBezTo>
                  <a:cubicBezTo>
                    <a:pt x="52976" y="33523"/>
                    <a:pt x="52981" y="33491"/>
                    <a:pt x="52981" y="33459"/>
                  </a:cubicBezTo>
                  <a:cubicBezTo>
                    <a:pt x="53137" y="33355"/>
                    <a:pt x="53217" y="33146"/>
                    <a:pt x="53234" y="32782"/>
                  </a:cubicBezTo>
                  <a:cubicBezTo>
                    <a:pt x="53261" y="32276"/>
                    <a:pt x="53341" y="31771"/>
                    <a:pt x="53460" y="31272"/>
                  </a:cubicBezTo>
                  <a:cubicBezTo>
                    <a:pt x="53519" y="30848"/>
                    <a:pt x="53594" y="30422"/>
                    <a:pt x="53616" y="29993"/>
                  </a:cubicBezTo>
                  <a:cubicBezTo>
                    <a:pt x="53626" y="29762"/>
                    <a:pt x="53631" y="29536"/>
                    <a:pt x="53653" y="29311"/>
                  </a:cubicBezTo>
                  <a:lnTo>
                    <a:pt x="53653" y="29311"/>
                  </a:lnTo>
                  <a:cubicBezTo>
                    <a:pt x="53648" y="29316"/>
                    <a:pt x="53642" y="29326"/>
                    <a:pt x="53631" y="29333"/>
                  </a:cubicBezTo>
                  <a:cubicBezTo>
                    <a:pt x="53728" y="28714"/>
                    <a:pt x="53809" y="28161"/>
                    <a:pt x="53889" y="27635"/>
                  </a:cubicBezTo>
                  <a:lnTo>
                    <a:pt x="53889" y="27275"/>
                  </a:lnTo>
                  <a:cubicBezTo>
                    <a:pt x="53921" y="27226"/>
                    <a:pt x="53948" y="27183"/>
                    <a:pt x="53986" y="27141"/>
                  </a:cubicBezTo>
                  <a:cubicBezTo>
                    <a:pt x="53970" y="27114"/>
                    <a:pt x="53959" y="27087"/>
                    <a:pt x="53943" y="27060"/>
                  </a:cubicBezTo>
                  <a:cubicBezTo>
                    <a:pt x="53954" y="27049"/>
                    <a:pt x="53964" y="27038"/>
                    <a:pt x="53976" y="27033"/>
                  </a:cubicBezTo>
                  <a:cubicBezTo>
                    <a:pt x="54055" y="26506"/>
                    <a:pt x="54132" y="26013"/>
                    <a:pt x="54201" y="25512"/>
                  </a:cubicBezTo>
                  <a:cubicBezTo>
                    <a:pt x="54190" y="25195"/>
                    <a:pt x="54260" y="24890"/>
                    <a:pt x="54335" y="24578"/>
                  </a:cubicBezTo>
                  <a:cubicBezTo>
                    <a:pt x="54362" y="24465"/>
                    <a:pt x="54395" y="24352"/>
                    <a:pt x="54422" y="24233"/>
                  </a:cubicBezTo>
                  <a:cubicBezTo>
                    <a:pt x="54454" y="24104"/>
                    <a:pt x="54480" y="23970"/>
                    <a:pt x="54502" y="23836"/>
                  </a:cubicBezTo>
                  <a:cubicBezTo>
                    <a:pt x="54502" y="23821"/>
                    <a:pt x="54507" y="23804"/>
                    <a:pt x="54507" y="23789"/>
                  </a:cubicBezTo>
                  <a:cubicBezTo>
                    <a:pt x="54544" y="23536"/>
                    <a:pt x="54544" y="23278"/>
                    <a:pt x="54480" y="23015"/>
                  </a:cubicBezTo>
                  <a:cubicBezTo>
                    <a:pt x="54330" y="21134"/>
                    <a:pt x="54260" y="19264"/>
                    <a:pt x="55012" y="17476"/>
                  </a:cubicBezTo>
                  <a:lnTo>
                    <a:pt x="55012" y="16078"/>
                  </a:lnTo>
                  <a:cubicBezTo>
                    <a:pt x="54658" y="15864"/>
                    <a:pt x="54802" y="15520"/>
                    <a:pt x="54824" y="15235"/>
                  </a:cubicBezTo>
                  <a:cubicBezTo>
                    <a:pt x="55012" y="12711"/>
                    <a:pt x="55178" y="10186"/>
                    <a:pt x="55447" y="7666"/>
                  </a:cubicBezTo>
                  <a:cubicBezTo>
                    <a:pt x="55479" y="7343"/>
                    <a:pt x="55469" y="7124"/>
                    <a:pt x="55377" y="6973"/>
                  </a:cubicBezTo>
                  <a:cubicBezTo>
                    <a:pt x="53701" y="6877"/>
                    <a:pt x="52042" y="6785"/>
                    <a:pt x="50408" y="6737"/>
                  </a:cubicBezTo>
                  <a:cubicBezTo>
                    <a:pt x="41303" y="6473"/>
                    <a:pt x="31745" y="5082"/>
                    <a:pt x="22821" y="3304"/>
                  </a:cubicBezTo>
                  <a:cubicBezTo>
                    <a:pt x="20377" y="2820"/>
                    <a:pt x="17986" y="2111"/>
                    <a:pt x="15548" y="1601"/>
                  </a:cubicBezTo>
                  <a:lnTo>
                    <a:pt x="15548" y="1601"/>
                  </a:lnTo>
                  <a:cubicBezTo>
                    <a:pt x="15549" y="1601"/>
                    <a:pt x="15549" y="1601"/>
                    <a:pt x="15549" y="1601"/>
                  </a:cubicBezTo>
                  <a:cubicBezTo>
                    <a:pt x="15525" y="1601"/>
                    <a:pt x="12773" y="1212"/>
                    <a:pt x="13187" y="1212"/>
                  </a:cubicBezTo>
                  <a:cubicBezTo>
                    <a:pt x="13258" y="1212"/>
                    <a:pt x="13425" y="1224"/>
                    <a:pt x="13716" y="1251"/>
                  </a:cubicBezTo>
                  <a:cubicBezTo>
                    <a:pt x="12899" y="1171"/>
                    <a:pt x="12088" y="1096"/>
                    <a:pt x="11272" y="1037"/>
                  </a:cubicBezTo>
                  <a:cubicBezTo>
                    <a:pt x="7914" y="779"/>
                    <a:pt x="4304" y="698"/>
                    <a:pt x="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8"/>
            <p:cNvSpPr/>
            <p:nvPr/>
          </p:nvSpPr>
          <p:spPr>
            <a:xfrm>
              <a:off x="2853300" y="1957275"/>
              <a:ext cx="1112350" cy="564100"/>
            </a:xfrm>
            <a:custGeom>
              <a:rect b="b" l="l" r="r" t="t"/>
              <a:pathLst>
                <a:path extrusionOk="0" h="22564" w="44494">
                  <a:moveTo>
                    <a:pt x="1425" y="0"/>
                  </a:moveTo>
                  <a:cubicBezTo>
                    <a:pt x="1418" y="38"/>
                    <a:pt x="1418" y="75"/>
                    <a:pt x="1413" y="107"/>
                  </a:cubicBezTo>
                  <a:cubicBezTo>
                    <a:pt x="1403" y="263"/>
                    <a:pt x="1393" y="424"/>
                    <a:pt x="1381" y="580"/>
                  </a:cubicBezTo>
                  <a:cubicBezTo>
                    <a:pt x="1199" y="720"/>
                    <a:pt x="1102" y="978"/>
                    <a:pt x="1070" y="1435"/>
                  </a:cubicBezTo>
                  <a:cubicBezTo>
                    <a:pt x="818" y="5335"/>
                    <a:pt x="484" y="9236"/>
                    <a:pt x="129" y="13129"/>
                  </a:cubicBezTo>
                  <a:cubicBezTo>
                    <a:pt x="114" y="13291"/>
                    <a:pt x="119" y="13420"/>
                    <a:pt x="129" y="13533"/>
                  </a:cubicBezTo>
                  <a:cubicBezTo>
                    <a:pt x="92" y="13613"/>
                    <a:pt x="49" y="13684"/>
                    <a:pt x="0" y="13753"/>
                  </a:cubicBezTo>
                  <a:cubicBezTo>
                    <a:pt x="71" y="13759"/>
                    <a:pt x="141" y="13764"/>
                    <a:pt x="205" y="13774"/>
                  </a:cubicBezTo>
                  <a:cubicBezTo>
                    <a:pt x="322" y="13979"/>
                    <a:pt x="560" y="14054"/>
                    <a:pt x="957" y="14081"/>
                  </a:cubicBezTo>
                  <a:cubicBezTo>
                    <a:pt x="3707" y="14280"/>
                    <a:pt x="6447" y="14586"/>
                    <a:pt x="9198" y="14748"/>
                  </a:cubicBezTo>
                  <a:cubicBezTo>
                    <a:pt x="10133" y="14800"/>
                    <a:pt x="10282" y="15182"/>
                    <a:pt x="10218" y="15972"/>
                  </a:cubicBezTo>
                  <a:cubicBezTo>
                    <a:pt x="10106" y="17433"/>
                    <a:pt x="10084" y="18906"/>
                    <a:pt x="9967" y="20366"/>
                  </a:cubicBezTo>
                  <a:cubicBezTo>
                    <a:pt x="9934" y="20780"/>
                    <a:pt x="9960" y="21070"/>
                    <a:pt x="10121" y="21259"/>
                  </a:cubicBezTo>
                  <a:cubicBezTo>
                    <a:pt x="10116" y="21296"/>
                    <a:pt x="10116" y="21333"/>
                    <a:pt x="10111" y="21371"/>
                  </a:cubicBezTo>
                  <a:cubicBezTo>
                    <a:pt x="10143" y="21360"/>
                    <a:pt x="10175" y="21349"/>
                    <a:pt x="10208" y="21339"/>
                  </a:cubicBezTo>
                  <a:cubicBezTo>
                    <a:pt x="10369" y="21462"/>
                    <a:pt x="10622" y="21527"/>
                    <a:pt x="11008" y="21537"/>
                  </a:cubicBezTo>
                  <a:cubicBezTo>
                    <a:pt x="21720" y="21844"/>
                    <a:pt x="32438" y="22204"/>
                    <a:pt x="43150" y="22553"/>
                  </a:cubicBezTo>
                  <a:cubicBezTo>
                    <a:pt x="43282" y="22558"/>
                    <a:pt x="43414" y="22563"/>
                    <a:pt x="43539" y="22563"/>
                  </a:cubicBezTo>
                  <a:cubicBezTo>
                    <a:pt x="43847" y="22563"/>
                    <a:pt x="44118" y="22530"/>
                    <a:pt x="44278" y="22370"/>
                  </a:cubicBezTo>
                  <a:cubicBezTo>
                    <a:pt x="44434" y="22219"/>
                    <a:pt x="44494" y="21961"/>
                    <a:pt x="44392" y="21505"/>
                  </a:cubicBezTo>
                  <a:cubicBezTo>
                    <a:pt x="44236" y="21484"/>
                    <a:pt x="44149" y="21388"/>
                    <a:pt x="44122" y="21237"/>
                  </a:cubicBezTo>
                  <a:cubicBezTo>
                    <a:pt x="43891" y="21130"/>
                    <a:pt x="43779" y="20962"/>
                    <a:pt x="43849" y="20699"/>
                  </a:cubicBezTo>
                  <a:cubicBezTo>
                    <a:pt x="43289" y="20441"/>
                    <a:pt x="43440" y="19749"/>
                    <a:pt x="43064" y="19372"/>
                  </a:cubicBezTo>
                  <a:cubicBezTo>
                    <a:pt x="42870" y="19313"/>
                    <a:pt x="42741" y="19211"/>
                    <a:pt x="42656" y="19082"/>
                  </a:cubicBezTo>
                  <a:cubicBezTo>
                    <a:pt x="42607" y="19007"/>
                    <a:pt x="42575" y="18921"/>
                    <a:pt x="42554" y="18824"/>
                  </a:cubicBezTo>
                  <a:cubicBezTo>
                    <a:pt x="42543" y="18802"/>
                    <a:pt x="42527" y="18782"/>
                    <a:pt x="42516" y="18755"/>
                  </a:cubicBezTo>
                  <a:cubicBezTo>
                    <a:pt x="42468" y="18636"/>
                    <a:pt x="42431" y="18512"/>
                    <a:pt x="42387" y="18390"/>
                  </a:cubicBezTo>
                  <a:cubicBezTo>
                    <a:pt x="42103" y="18046"/>
                    <a:pt x="42017" y="17674"/>
                    <a:pt x="42032" y="17294"/>
                  </a:cubicBezTo>
                  <a:cubicBezTo>
                    <a:pt x="41781" y="16364"/>
                    <a:pt x="41603" y="15413"/>
                    <a:pt x="41426" y="14463"/>
                  </a:cubicBezTo>
                  <a:cubicBezTo>
                    <a:pt x="41055" y="14446"/>
                    <a:pt x="41179" y="14081"/>
                    <a:pt x="41265" y="13898"/>
                  </a:cubicBezTo>
                  <a:cubicBezTo>
                    <a:pt x="41281" y="13871"/>
                    <a:pt x="41286" y="13845"/>
                    <a:pt x="41297" y="13823"/>
                  </a:cubicBezTo>
                  <a:cubicBezTo>
                    <a:pt x="41157" y="13146"/>
                    <a:pt x="40996" y="12480"/>
                    <a:pt x="40787" y="11835"/>
                  </a:cubicBezTo>
                  <a:cubicBezTo>
                    <a:pt x="40717" y="11792"/>
                    <a:pt x="40668" y="11723"/>
                    <a:pt x="40658" y="11615"/>
                  </a:cubicBezTo>
                  <a:cubicBezTo>
                    <a:pt x="40410" y="11384"/>
                    <a:pt x="40395" y="11116"/>
                    <a:pt x="40421" y="10836"/>
                  </a:cubicBezTo>
                  <a:cubicBezTo>
                    <a:pt x="40217" y="10342"/>
                    <a:pt x="40013" y="9853"/>
                    <a:pt x="39815" y="9370"/>
                  </a:cubicBezTo>
                  <a:cubicBezTo>
                    <a:pt x="39416" y="8859"/>
                    <a:pt x="39153" y="8306"/>
                    <a:pt x="39163" y="7661"/>
                  </a:cubicBezTo>
                  <a:cubicBezTo>
                    <a:pt x="38826" y="6700"/>
                    <a:pt x="38557" y="5716"/>
                    <a:pt x="38407" y="4674"/>
                  </a:cubicBezTo>
                  <a:cubicBezTo>
                    <a:pt x="38396" y="4583"/>
                    <a:pt x="38364" y="4394"/>
                    <a:pt x="38364" y="4394"/>
                  </a:cubicBezTo>
                  <a:cubicBezTo>
                    <a:pt x="38364" y="4394"/>
                    <a:pt x="38390" y="4126"/>
                    <a:pt x="38332" y="4126"/>
                  </a:cubicBezTo>
                  <a:cubicBezTo>
                    <a:pt x="38328" y="4098"/>
                    <a:pt x="38309" y="4089"/>
                    <a:pt x="38285" y="4089"/>
                  </a:cubicBezTo>
                  <a:cubicBezTo>
                    <a:pt x="38233" y="4089"/>
                    <a:pt x="38159" y="4131"/>
                    <a:pt x="38159" y="4131"/>
                  </a:cubicBezTo>
                  <a:cubicBezTo>
                    <a:pt x="38159" y="4131"/>
                    <a:pt x="37884" y="4139"/>
                    <a:pt x="37540" y="4139"/>
                  </a:cubicBezTo>
                  <a:cubicBezTo>
                    <a:pt x="37196" y="4139"/>
                    <a:pt x="36784" y="4131"/>
                    <a:pt x="36510" y="4099"/>
                  </a:cubicBezTo>
                  <a:cubicBezTo>
                    <a:pt x="36108" y="3782"/>
                    <a:pt x="35640" y="3578"/>
                    <a:pt x="35151" y="3492"/>
                  </a:cubicBezTo>
                  <a:cubicBezTo>
                    <a:pt x="34980" y="3365"/>
                    <a:pt x="34808" y="3295"/>
                    <a:pt x="34636" y="3295"/>
                  </a:cubicBezTo>
                  <a:cubicBezTo>
                    <a:pt x="34475" y="3295"/>
                    <a:pt x="34313" y="3357"/>
                    <a:pt x="34152" y="3492"/>
                  </a:cubicBezTo>
                  <a:cubicBezTo>
                    <a:pt x="34135" y="3492"/>
                    <a:pt x="34114" y="3498"/>
                    <a:pt x="34098" y="3498"/>
                  </a:cubicBezTo>
                  <a:cubicBezTo>
                    <a:pt x="33991" y="3519"/>
                    <a:pt x="33884" y="3546"/>
                    <a:pt x="33775" y="3583"/>
                  </a:cubicBezTo>
                  <a:cubicBezTo>
                    <a:pt x="33716" y="3583"/>
                    <a:pt x="33668" y="3600"/>
                    <a:pt x="33626" y="3632"/>
                  </a:cubicBezTo>
                  <a:cubicBezTo>
                    <a:pt x="33282" y="3750"/>
                    <a:pt x="32949" y="3890"/>
                    <a:pt x="32572" y="3900"/>
                  </a:cubicBezTo>
                  <a:cubicBezTo>
                    <a:pt x="32558" y="3902"/>
                    <a:pt x="32543" y="3903"/>
                    <a:pt x="32529" y="3903"/>
                  </a:cubicBezTo>
                  <a:cubicBezTo>
                    <a:pt x="32491" y="3903"/>
                    <a:pt x="32454" y="3898"/>
                    <a:pt x="32422" y="3890"/>
                  </a:cubicBezTo>
                  <a:cubicBezTo>
                    <a:pt x="32255" y="3793"/>
                    <a:pt x="32111" y="3665"/>
                    <a:pt x="31965" y="3514"/>
                  </a:cubicBezTo>
                  <a:cubicBezTo>
                    <a:pt x="31836" y="3273"/>
                    <a:pt x="31745" y="2982"/>
                    <a:pt x="31519" y="2832"/>
                  </a:cubicBezTo>
                  <a:cubicBezTo>
                    <a:pt x="31331" y="2706"/>
                    <a:pt x="31143" y="2662"/>
                    <a:pt x="30945" y="2662"/>
                  </a:cubicBezTo>
                  <a:cubicBezTo>
                    <a:pt x="30854" y="2662"/>
                    <a:pt x="30761" y="2671"/>
                    <a:pt x="30665" y="2686"/>
                  </a:cubicBezTo>
                  <a:cubicBezTo>
                    <a:pt x="30628" y="2681"/>
                    <a:pt x="30592" y="2679"/>
                    <a:pt x="30555" y="2679"/>
                  </a:cubicBezTo>
                  <a:cubicBezTo>
                    <a:pt x="30309" y="2679"/>
                    <a:pt x="30070" y="2778"/>
                    <a:pt x="29827" y="2854"/>
                  </a:cubicBezTo>
                  <a:cubicBezTo>
                    <a:pt x="29661" y="2837"/>
                    <a:pt x="29510" y="2757"/>
                    <a:pt x="29429" y="2525"/>
                  </a:cubicBezTo>
                  <a:cubicBezTo>
                    <a:pt x="29344" y="2306"/>
                    <a:pt x="29312" y="2133"/>
                    <a:pt x="29166" y="1934"/>
                  </a:cubicBezTo>
                  <a:cubicBezTo>
                    <a:pt x="28957" y="1644"/>
                    <a:pt x="28543" y="1629"/>
                    <a:pt x="28221" y="1612"/>
                  </a:cubicBezTo>
                  <a:cubicBezTo>
                    <a:pt x="27522" y="1569"/>
                    <a:pt x="26825" y="1413"/>
                    <a:pt x="26126" y="1317"/>
                  </a:cubicBezTo>
                  <a:lnTo>
                    <a:pt x="24046" y="1210"/>
                  </a:lnTo>
                  <a:cubicBezTo>
                    <a:pt x="23415" y="1218"/>
                    <a:pt x="22779" y="1240"/>
                    <a:pt x="22152" y="1240"/>
                  </a:cubicBezTo>
                  <a:cubicBezTo>
                    <a:pt x="21995" y="1240"/>
                    <a:pt x="21838" y="1239"/>
                    <a:pt x="21683" y="1235"/>
                  </a:cubicBezTo>
                  <a:cubicBezTo>
                    <a:pt x="20195" y="1210"/>
                    <a:pt x="18712" y="1042"/>
                    <a:pt x="17224" y="1021"/>
                  </a:cubicBezTo>
                  <a:cubicBezTo>
                    <a:pt x="17202" y="1021"/>
                    <a:pt x="17187" y="1016"/>
                    <a:pt x="17165" y="1016"/>
                  </a:cubicBezTo>
                  <a:cubicBezTo>
                    <a:pt x="15279" y="913"/>
                    <a:pt x="13388" y="811"/>
                    <a:pt x="11497" y="709"/>
                  </a:cubicBezTo>
                  <a:lnTo>
                    <a:pt x="11497" y="720"/>
                  </a:lnTo>
                  <a:cubicBezTo>
                    <a:pt x="10584" y="645"/>
                    <a:pt x="9670" y="559"/>
                    <a:pt x="8762" y="526"/>
                  </a:cubicBezTo>
                  <a:cubicBezTo>
                    <a:pt x="8564" y="473"/>
                    <a:pt x="8387" y="473"/>
                    <a:pt x="8209" y="468"/>
                  </a:cubicBezTo>
                  <a:cubicBezTo>
                    <a:pt x="6216" y="360"/>
                    <a:pt x="4217" y="204"/>
                    <a:pt x="2219" y="183"/>
                  </a:cubicBezTo>
                  <a:cubicBezTo>
                    <a:pt x="1827" y="178"/>
                    <a:pt x="1580" y="124"/>
                    <a:pt x="1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8"/>
            <p:cNvSpPr/>
            <p:nvPr/>
          </p:nvSpPr>
          <p:spPr>
            <a:xfrm>
              <a:off x="1232775" y="744750"/>
              <a:ext cx="805325" cy="1287100"/>
            </a:xfrm>
            <a:custGeom>
              <a:rect b="b" l="l" r="r" t="t"/>
              <a:pathLst>
                <a:path extrusionOk="0" h="51484" w="32213">
                  <a:moveTo>
                    <a:pt x="10203" y="1"/>
                  </a:moveTo>
                  <a:cubicBezTo>
                    <a:pt x="10192" y="12"/>
                    <a:pt x="10181" y="23"/>
                    <a:pt x="10170" y="33"/>
                  </a:cubicBezTo>
                  <a:cubicBezTo>
                    <a:pt x="10197" y="335"/>
                    <a:pt x="10299" y="657"/>
                    <a:pt x="9928" y="829"/>
                  </a:cubicBezTo>
                  <a:cubicBezTo>
                    <a:pt x="9843" y="1129"/>
                    <a:pt x="9746" y="1436"/>
                    <a:pt x="9670" y="1736"/>
                  </a:cubicBezTo>
                  <a:cubicBezTo>
                    <a:pt x="9541" y="2242"/>
                    <a:pt x="9466" y="2757"/>
                    <a:pt x="9617" y="3300"/>
                  </a:cubicBezTo>
                  <a:cubicBezTo>
                    <a:pt x="8725" y="7329"/>
                    <a:pt x="7839" y="11364"/>
                    <a:pt x="6947" y="15393"/>
                  </a:cubicBezTo>
                  <a:cubicBezTo>
                    <a:pt x="6866" y="15752"/>
                    <a:pt x="6930" y="16204"/>
                    <a:pt x="6436" y="16338"/>
                  </a:cubicBezTo>
                  <a:lnTo>
                    <a:pt x="6436" y="17149"/>
                  </a:lnTo>
                  <a:cubicBezTo>
                    <a:pt x="6823" y="17498"/>
                    <a:pt x="6823" y="17848"/>
                    <a:pt x="6436" y="18202"/>
                  </a:cubicBezTo>
                  <a:cubicBezTo>
                    <a:pt x="6431" y="18503"/>
                    <a:pt x="6431" y="18809"/>
                    <a:pt x="6426" y="19110"/>
                  </a:cubicBezTo>
                  <a:cubicBezTo>
                    <a:pt x="6350" y="19169"/>
                    <a:pt x="6270" y="19212"/>
                    <a:pt x="6184" y="19244"/>
                  </a:cubicBezTo>
                  <a:cubicBezTo>
                    <a:pt x="6280" y="19422"/>
                    <a:pt x="6367" y="19610"/>
                    <a:pt x="6458" y="19798"/>
                  </a:cubicBezTo>
                  <a:cubicBezTo>
                    <a:pt x="6506" y="20179"/>
                    <a:pt x="6662" y="20453"/>
                    <a:pt x="6979" y="20566"/>
                  </a:cubicBezTo>
                  <a:cubicBezTo>
                    <a:pt x="7006" y="20593"/>
                    <a:pt x="7033" y="20625"/>
                    <a:pt x="7066" y="20647"/>
                  </a:cubicBezTo>
                  <a:cubicBezTo>
                    <a:pt x="7339" y="20850"/>
                    <a:pt x="7607" y="20952"/>
                    <a:pt x="7785" y="21173"/>
                  </a:cubicBezTo>
                  <a:cubicBezTo>
                    <a:pt x="7780" y="21500"/>
                    <a:pt x="7780" y="21834"/>
                    <a:pt x="7775" y="22162"/>
                  </a:cubicBezTo>
                  <a:cubicBezTo>
                    <a:pt x="7822" y="22113"/>
                    <a:pt x="7860" y="22060"/>
                    <a:pt x="7897" y="22011"/>
                  </a:cubicBezTo>
                  <a:lnTo>
                    <a:pt x="7897" y="22011"/>
                  </a:lnTo>
                  <a:cubicBezTo>
                    <a:pt x="7860" y="22087"/>
                    <a:pt x="7812" y="22162"/>
                    <a:pt x="7763" y="22231"/>
                  </a:cubicBezTo>
                  <a:cubicBezTo>
                    <a:pt x="7758" y="22231"/>
                    <a:pt x="7758" y="22226"/>
                    <a:pt x="7758" y="22226"/>
                  </a:cubicBezTo>
                  <a:cubicBezTo>
                    <a:pt x="7575" y="22306"/>
                    <a:pt x="7452" y="22414"/>
                    <a:pt x="7468" y="22591"/>
                  </a:cubicBezTo>
                  <a:cubicBezTo>
                    <a:pt x="7441" y="22623"/>
                    <a:pt x="7409" y="22655"/>
                    <a:pt x="7382" y="22688"/>
                  </a:cubicBezTo>
                  <a:cubicBezTo>
                    <a:pt x="7378" y="22687"/>
                    <a:pt x="7374" y="22687"/>
                    <a:pt x="7370" y="22687"/>
                  </a:cubicBezTo>
                  <a:cubicBezTo>
                    <a:pt x="7271" y="22687"/>
                    <a:pt x="7230" y="22815"/>
                    <a:pt x="7183" y="22919"/>
                  </a:cubicBezTo>
                  <a:cubicBezTo>
                    <a:pt x="7183" y="22919"/>
                    <a:pt x="7188" y="22925"/>
                    <a:pt x="7195" y="22930"/>
                  </a:cubicBezTo>
                  <a:cubicBezTo>
                    <a:pt x="6904" y="23327"/>
                    <a:pt x="6565" y="23666"/>
                    <a:pt x="6275" y="24053"/>
                  </a:cubicBezTo>
                  <a:cubicBezTo>
                    <a:pt x="5937" y="24510"/>
                    <a:pt x="5680" y="25020"/>
                    <a:pt x="5400" y="25514"/>
                  </a:cubicBezTo>
                  <a:cubicBezTo>
                    <a:pt x="5093" y="26067"/>
                    <a:pt x="4733" y="26411"/>
                    <a:pt x="4223" y="26776"/>
                  </a:cubicBezTo>
                  <a:cubicBezTo>
                    <a:pt x="3954" y="26975"/>
                    <a:pt x="3729" y="27190"/>
                    <a:pt x="3541" y="27463"/>
                  </a:cubicBezTo>
                  <a:cubicBezTo>
                    <a:pt x="3186" y="27969"/>
                    <a:pt x="2987" y="28613"/>
                    <a:pt x="2779" y="29188"/>
                  </a:cubicBezTo>
                  <a:cubicBezTo>
                    <a:pt x="2752" y="29263"/>
                    <a:pt x="2719" y="29345"/>
                    <a:pt x="2687" y="29424"/>
                  </a:cubicBezTo>
                  <a:cubicBezTo>
                    <a:pt x="2467" y="29650"/>
                    <a:pt x="2348" y="29892"/>
                    <a:pt x="2494" y="30193"/>
                  </a:cubicBezTo>
                  <a:cubicBezTo>
                    <a:pt x="2482" y="30354"/>
                    <a:pt x="2509" y="30515"/>
                    <a:pt x="2601" y="30644"/>
                  </a:cubicBezTo>
                  <a:cubicBezTo>
                    <a:pt x="2730" y="30827"/>
                    <a:pt x="3036" y="30887"/>
                    <a:pt x="3230" y="30945"/>
                  </a:cubicBezTo>
                  <a:cubicBezTo>
                    <a:pt x="3262" y="30956"/>
                    <a:pt x="3288" y="30966"/>
                    <a:pt x="3320" y="30977"/>
                  </a:cubicBezTo>
                  <a:cubicBezTo>
                    <a:pt x="3379" y="31170"/>
                    <a:pt x="3439" y="31358"/>
                    <a:pt x="3503" y="31552"/>
                  </a:cubicBezTo>
                  <a:cubicBezTo>
                    <a:pt x="3530" y="31569"/>
                    <a:pt x="3563" y="31579"/>
                    <a:pt x="3595" y="31589"/>
                  </a:cubicBezTo>
                  <a:cubicBezTo>
                    <a:pt x="3563" y="31660"/>
                    <a:pt x="3525" y="31730"/>
                    <a:pt x="3488" y="31799"/>
                  </a:cubicBezTo>
                  <a:cubicBezTo>
                    <a:pt x="3481" y="31730"/>
                    <a:pt x="3476" y="31660"/>
                    <a:pt x="3476" y="31589"/>
                  </a:cubicBezTo>
                  <a:cubicBezTo>
                    <a:pt x="3089" y="31950"/>
                    <a:pt x="3208" y="32390"/>
                    <a:pt x="3245" y="32821"/>
                  </a:cubicBezTo>
                  <a:cubicBezTo>
                    <a:pt x="3208" y="32906"/>
                    <a:pt x="3143" y="32987"/>
                    <a:pt x="3015" y="33062"/>
                  </a:cubicBezTo>
                  <a:cubicBezTo>
                    <a:pt x="2901" y="33121"/>
                    <a:pt x="2789" y="33185"/>
                    <a:pt x="2714" y="33292"/>
                  </a:cubicBezTo>
                  <a:cubicBezTo>
                    <a:pt x="2579" y="33481"/>
                    <a:pt x="2504" y="33669"/>
                    <a:pt x="2456" y="33867"/>
                  </a:cubicBezTo>
                  <a:cubicBezTo>
                    <a:pt x="1812" y="35189"/>
                    <a:pt x="1800" y="36694"/>
                    <a:pt x="1435" y="38090"/>
                  </a:cubicBezTo>
                  <a:cubicBezTo>
                    <a:pt x="882" y="40185"/>
                    <a:pt x="441" y="42318"/>
                    <a:pt x="65" y="44457"/>
                  </a:cubicBezTo>
                  <a:cubicBezTo>
                    <a:pt x="0" y="44822"/>
                    <a:pt x="307" y="45880"/>
                    <a:pt x="307" y="45880"/>
                  </a:cubicBezTo>
                  <a:cubicBezTo>
                    <a:pt x="307" y="45880"/>
                    <a:pt x="774" y="45880"/>
                    <a:pt x="1264" y="45972"/>
                  </a:cubicBezTo>
                  <a:cubicBezTo>
                    <a:pt x="5770" y="46830"/>
                    <a:pt x="10277" y="47695"/>
                    <a:pt x="14780" y="48576"/>
                  </a:cubicBezTo>
                  <a:cubicBezTo>
                    <a:pt x="14812" y="48608"/>
                    <a:pt x="14844" y="48641"/>
                    <a:pt x="14871" y="48679"/>
                  </a:cubicBezTo>
                  <a:cubicBezTo>
                    <a:pt x="14909" y="48652"/>
                    <a:pt x="14946" y="48635"/>
                    <a:pt x="14989" y="48615"/>
                  </a:cubicBezTo>
                  <a:cubicBezTo>
                    <a:pt x="17825" y="49173"/>
                    <a:pt x="20668" y="49731"/>
                    <a:pt x="23498" y="50301"/>
                  </a:cubicBezTo>
                  <a:cubicBezTo>
                    <a:pt x="24626" y="50527"/>
                    <a:pt x="25873" y="50408"/>
                    <a:pt x="26850" y="51209"/>
                  </a:cubicBezTo>
                  <a:lnTo>
                    <a:pt x="26850" y="51214"/>
                  </a:lnTo>
                  <a:lnTo>
                    <a:pt x="26883" y="51214"/>
                  </a:lnTo>
                  <a:cubicBezTo>
                    <a:pt x="26910" y="51214"/>
                    <a:pt x="26937" y="51219"/>
                    <a:pt x="26964" y="51219"/>
                  </a:cubicBezTo>
                  <a:cubicBezTo>
                    <a:pt x="27358" y="51265"/>
                    <a:pt x="27744" y="51436"/>
                    <a:pt x="28141" y="51436"/>
                  </a:cubicBezTo>
                  <a:cubicBezTo>
                    <a:pt x="28301" y="51436"/>
                    <a:pt x="28464" y="51408"/>
                    <a:pt x="28630" y="51333"/>
                  </a:cubicBezTo>
                  <a:cubicBezTo>
                    <a:pt x="28867" y="51416"/>
                    <a:pt x="29065" y="51455"/>
                    <a:pt x="29234" y="51455"/>
                  </a:cubicBezTo>
                  <a:cubicBezTo>
                    <a:pt x="29348" y="51455"/>
                    <a:pt x="29448" y="51437"/>
                    <a:pt x="29537" y="51402"/>
                  </a:cubicBezTo>
                  <a:cubicBezTo>
                    <a:pt x="29558" y="51429"/>
                    <a:pt x="29580" y="51456"/>
                    <a:pt x="29602" y="51483"/>
                  </a:cubicBezTo>
                  <a:cubicBezTo>
                    <a:pt x="29612" y="51445"/>
                    <a:pt x="29617" y="51402"/>
                    <a:pt x="29629" y="51360"/>
                  </a:cubicBezTo>
                  <a:cubicBezTo>
                    <a:pt x="29913" y="51187"/>
                    <a:pt x="30048" y="50790"/>
                    <a:pt x="30118" y="50226"/>
                  </a:cubicBezTo>
                  <a:cubicBezTo>
                    <a:pt x="30773" y="45181"/>
                    <a:pt x="31498" y="40148"/>
                    <a:pt x="32180" y="35109"/>
                  </a:cubicBezTo>
                  <a:cubicBezTo>
                    <a:pt x="32213" y="34877"/>
                    <a:pt x="32148" y="34631"/>
                    <a:pt x="32104" y="34383"/>
                  </a:cubicBezTo>
                  <a:cubicBezTo>
                    <a:pt x="32131" y="34212"/>
                    <a:pt x="32153" y="34034"/>
                    <a:pt x="32180" y="33862"/>
                  </a:cubicBezTo>
                  <a:cubicBezTo>
                    <a:pt x="31987" y="33594"/>
                    <a:pt x="31745" y="33223"/>
                    <a:pt x="31476" y="32949"/>
                  </a:cubicBezTo>
                  <a:cubicBezTo>
                    <a:pt x="31417" y="32702"/>
                    <a:pt x="31337" y="32541"/>
                    <a:pt x="31229" y="32466"/>
                  </a:cubicBezTo>
                  <a:cubicBezTo>
                    <a:pt x="31170" y="32449"/>
                    <a:pt x="31112" y="32434"/>
                    <a:pt x="31052" y="32422"/>
                  </a:cubicBezTo>
                  <a:cubicBezTo>
                    <a:pt x="30950" y="32439"/>
                    <a:pt x="30837" y="32503"/>
                    <a:pt x="30703" y="32627"/>
                  </a:cubicBezTo>
                  <a:cubicBezTo>
                    <a:pt x="30574" y="32670"/>
                    <a:pt x="30440" y="32772"/>
                    <a:pt x="30311" y="32955"/>
                  </a:cubicBezTo>
                  <a:cubicBezTo>
                    <a:pt x="30034" y="33343"/>
                    <a:pt x="29660" y="33459"/>
                    <a:pt x="29252" y="33459"/>
                  </a:cubicBezTo>
                  <a:cubicBezTo>
                    <a:pt x="29011" y="33459"/>
                    <a:pt x="28758" y="33418"/>
                    <a:pt x="28506" y="33368"/>
                  </a:cubicBezTo>
                  <a:cubicBezTo>
                    <a:pt x="28266" y="33180"/>
                    <a:pt x="28007" y="33132"/>
                    <a:pt x="27741" y="33132"/>
                  </a:cubicBezTo>
                  <a:cubicBezTo>
                    <a:pt x="27462" y="33132"/>
                    <a:pt x="27175" y="33185"/>
                    <a:pt x="26896" y="33185"/>
                  </a:cubicBezTo>
                  <a:cubicBezTo>
                    <a:pt x="26850" y="33185"/>
                    <a:pt x="26805" y="33184"/>
                    <a:pt x="26760" y="33180"/>
                  </a:cubicBezTo>
                  <a:lnTo>
                    <a:pt x="26760" y="33180"/>
                  </a:lnTo>
                  <a:cubicBezTo>
                    <a:pt x="26781" y="33201"/>
                    <a:pt x="26803" y="33218"/>
                    <a:pt x="26830" y="33233"/>
                  </a:cubicBezTo>
                  <a:lnTo>
                    <a:pt x="26792" y="33233"/>
                  </a:lnTo>
                  <a:cubicBezTo>
                    <a:pt x="26711" y="33240"/>
                    <a:pt x="26625" y="33240"/>
                    <a:pt x="26545" y="33240"/>
                  </a:cubicBezTo>
                  <a:cubicBezTo>
                    <a:pt x="26572" y="33223"/>
                    <a:pt x="26599" y="33212"/>
                    <a:pt x="26620" y="33196"/>
                  </a:cubicBezTo>
                  <a:lnTo>
                    <a:pt x="26620" y="33196"/>
                  </a:lnTo>
                  <a:cubicBezTo>
                    <a:pt x="26530" y="33215"/>
                    <a:pt x="26439" y="33223"/>
                    <a:pt x="26346" y="33223"/>
                  </a:cubicBezTo>
                  <a:cubicBezTo>
                    <a:pt x="25908" y="33223"/>
                    <a:pt x="25429" y="33046"/>
                    <a:pt x="24950" y="33046"/>
                  </a:cubicBezTo>
                  <a:cubicBezTo>
                    <a:pt x="24632" y="33046"/>
                    <a:pt x="24314" y="33124"/>
                    <a:pt x="24009" y="33384"/>
                  </a:cubicBezTo>
                  <a:cubicBezTo>
                    <a:pt x="23930" y="33393"/>
                    <a:pt x="23853" y="33398"/>
                    <a:pt x="23775" y="33398"/>
                  </a:cubicBezTo>
                  <a:cubicBezTo>
                    <a:pt x="23481" y="33398"/>
                    <a:pt x="23192" y="33323"/>
                    <a:pt x="22908" y="33094"/>
                  </a:cubicBezTo>
                  <a:cubicBezTo>
                    <a:pt x="22354" y="32648"/>
                    <a:pt x="22027" y="31906"/>
                    <a:pt x="21764" y="31267"/>
                  </a:cubicBezTo>
                  <a:cubicBezTo>
                    <a:pt x="21291" y="30106"/>
                    <a:pt x="20979" y="28829"/>
                    <a:pt x="20979" y="27577"/>
                  </a:cubicBezTo>
                  <a:cubicBezTo>
                    <a:pt x="20974" y="26406"/>
                    <a:pt x="21189" y="24762"/>
                    <a:pt x="20190" y="23907"/>
                  </a:cubicBezTo>
                  <a:cubicBezTo>
                    <a:pt x="20168" y="23892"/>
                    <a:pt x="20141" y="23880"/>
                    <a:pt x="20120" y="23865"/>
                  </a:cubicBezTo>
                  <a:cubicBezTo>
                    <a:pt x="20217" y="23853"/>
                    <a:pt x="20237" y="23763"/>
                    <a:pt x="20195" y="23687"/>
                  </a:cubicBezTo>
                  <a:cubicBezTo>
                    <a:pt x="20152" y="23607"/>
                    <a:pt x="19996" y="23585"/>
                    <a:pt x="19873" y="23526"/>
                  </a:cubicBezTo>
                  <a:cubicBezTo>
                    <a:pt x="19798" y="23607"/>
                    <a:pt x="19738" y="23666"/>
                    <a:pt x="19679" y="23731"/>
                  </a:cubicBezTo>
                  <a:cubicBezTo>
                    <a:pt x="19669" y="23731"/>
                    <a:pt x="19659" y="23730"/>
                    <a:pt x="19649" y="23730"/>
                  </a:cubicBezTo>
                  <a:cubicBezTo>
                    <a:pt x="19405" y="23730"/>
                    <a:pt x="19149" y="23803"/>
                    <a:pt x="18927" y="23865"/>
                  </a:cubicBezTo>
                  <a:cubicBezTo>
                    <a:pt x="18671" y="23940"/>
                    <a:pt x="18401" y="24013"/>
                    <a:pt x="18139" y="24013"/>
                  </a:cubicBezTo>
                  <a:cubicBezTo>
                    <a:pt x="17900" y="24013"/>
                    <a:pt x="17668" y="23953"/>
                    <a:pt x="17460" y="23778"/>
                  </a:cubicBezTo>
                  <a:cubicBezTo>
                    <a:pt x="17423" y="23746"/>
                    <a:pt x="17391" y="23714"/>
                    <a:pt x="17363" y="23682"/>
                  </a:cubicBezTo>
                  <a:lnTo>
                    <a:pt x="17363" y="23037"/>
                  </a:lnTo>
                  <a:cubicBezTo>
                    <a:pt x="17547" y="22742"/>
                    <a:pt x="17911" y="22484"/>
                    <a:pt x="18132" y="22371"/>
                  </a:cubicBezTo>
                  <a:cubicBezTo>
                    <a:pt x="18271" y="22301"/>
                    <a:pt x="18325" y="22151"/>
                    <a:pt x="18325" y="22006"/>
                  </a:cubicBezTo>
                  <a:lnTo>
                    <a:pt x="18325" y="21968"/>
                  </a:lnTo>
                  <a:cubicBezTo>
                    <a:pt x="18347" y="22011"/>
                    <a:pt x="18368" y="22048"/>
                    <a:pt x="18395" y="22092"/>
                  </a:cubicBezTo>
                  <a:cubicBezTo>
                    <a:pt x="18363" y="22022"/>
                    <a:pt x="18341" y="21958"/>
                    <a:pt x="18325" y="21887"/>
                  </a:cubicBezTo>
                  <a:cubicBezTo>
                    <a:pt x="18336" y="21485"/>
                    <a:pt x="18400" y="21088"/>
                    <a:pt x="18492" y="20694"/>
                  </a:cubicBezTo>
                  <a:cubicBezTo>
                    <a:pt x="18648" y="20012"/>
                    <a:pt x="18960" y="19357"/>
                    <a:pt x="19147" y="18675"/>
                  </a:cubicBezTo>
                  <a:cubicBezTo>
                    <a:pt x="19297" y="18594"/>
                    <a:pt x="19287" y="18438"/>
                    <a:pt x="19250" y="18267"/>
                  </a:cubicBezTo>
                  <a:cubicBezTo>
                    <a:pt x="19270" y="18148"/>
                    <a:pt x="19287" y="18036"/>
                    <a:pt x="19297" y="17917"/>
                  </a:cubicBezTo>
                  <a:cubicBezTo>
                    <a:pt x="19308" y="17800"/>
                    <a:pt x="19308" y="17697"/>
                    <a:pt x="19297" y="17595"/>
                  </a:cubicBezTo>
                  <a:lnTo>
                    <a:pt x="19297" y="17595"/>
                  </a:lnTo>
                  <a:cubicBezTo>
                    <a:pt x="19346" y="17746"/>
                    <a:pt x="19346" y="17934"/>
                    <a:pt x="19270" y="18170"/>
                  </a:cubicBezTo>
                  <a:cubicBezTo>
                    <a:pt x="19384" y="18105"/>
                    <a:pt x="19475" y="18041"/>
                    <a:pt x="19545" y="17977"/>
                  </a:cubicBezTo>
                  <a:cubicBezTo>
                    <a:pt x="19577" y="17659"/>
                    <a:pt x="19540" y="17374"/>
                    <a:pt x="19432" y="17106"/>
                  </a:cubicBezTo>
                  <a:cubicBezTo>
                    <a:pt x="19335" y="17037"/>
                    <a:pt x="19228" y="16967"/>
                    <a:pt x="19114" y="16908"/>
                  </a:cubicBezTo>
                  <a:cubicBezTo>
                    <a:pt x="19077" y="16886"/>
                    <a:pt x="19040" y="16865"/>
                    <a:pt x="18997" y="16843"/>
                  </a:cubicBezTo>
                  <a:cubicBezTo>
                    <a:pt x="18755" y="16536"/>
                    <a:pt x="18395" y="16300"/>
                    <a:pt x="18035" y="16043"/>
                  </a:cubicBezTo>
                  <a:cubicBezTo>
                    <a:pt x="17750" y="15854"/>
                    <a:pt x="17594" y="15737"/>
                    <a:pt x="17492" y="15581"/>
                  </a:cubicBezTo>
                  <a:cubicBezTo>
                    <a:pt x="17036" y="15054"/>
                    <a:pt x="16885" y="14324"/>
                    <a:pt x="16644" y="13674"/>
                  </a:cubicBezTo>
                  <a:cubicBezTo>
                    <a:pt x="16375" y="12943"/>
                    <a:pt x="15913" y="12465"/>
                    <a:pt x="15333" y="11966"/>
                  </a:cubicBezTo>
                  <a:cubicBezTo>
                    <a:pt x="15182" y="11830"/>
                    <a:pt x="15038" y="11696"/>
                    <a:pt x="14903" y="11552"/>
                  </a:cubicBezTo>
                  <a:cubicBezTo>
                    <a:pt x="14844" y="11369"/>
                    <a:pt x="14731" y="11218"/>
                    <a:pt x="14570" y="11101"/>
                  </a:cubicBezTo>
                  <a:cubicBezTo>
                    <a:pt x="14559" y="11084"/>
                    <a:pt x="14549" y="11068"/>
                    <a:pt x="14537" y="11057"/>
                  </a:cubicBezTo>
                  <a:cubicBezTo>
                    <a:pt x="14286" y="10622"/>
                    <a:pt x="14344" y="10181"/>
                    <a:pt x="14398" y="9725"/>
                  </a:cubicBezTo>
                  <a:cubicBezTo>
                    <a:pt x="14742" y="9397"/>
                    <a:pt x="14812" y="9070"/>
                    <a:pt x="14371" y="8748"/>
                  </a:cubicBezTo>
                  <a:cubicBezTo>
                    <a:pt x="14259" y="8252"/>
                    <a:pt x="14022" y="7775"/>
                    <a:pt x="13850" y="7302"/>
                  </a:cubicBezTo>
                  <a:cubicBezTo>
                    <a:pt x="13597" y="5282"/>
                    <a:pt x="14312" y="3310"/>
                    <a:pt x="14517" y="1312"/>
                  </a:cubicBezTo>
                  <a:lnTo>
                    <a:pt x="14517" y="1297"/>
                  </a:lnTo>
                  <a:cubicBezTo>
                    <a:pt x="13441" y="1076"/>
                    <a:pt x="12389" y="801"/>
                    <a:pt x="11378" y="431"/>
                  </a:cubicBezTo>
                  <a:cubicBezTo>
                    <a:pt x="10981" y="286"/>
                    <a:pt x="10595" y="141"/>
                    <a:pt x="10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8"/>
            <p:cNvSpPr/>
            <p:nvPr/>
          </p:nvSpPr>
          <p:spPr>
            <a:xfrm>
              <a:off x="4070525" y="3109475"/>
              <a:ext cx="679450" cy="624050"/>
            </a:xfrm>
            <a:custGeom>
              <a:rect b="b" l="l" r="r" t="t"/>
              <a:pathLst>
                <a:path extrusionOk="0" h="24962" w="27178">
                  <a:moveTo>
                    <a:pt x="24223" y="0"/>
                  </a:moveTo>
                  <a:cubicBezTo>
                    <a:pt x="21204" y="80"/>
                    <a:pt x="18169" y="28"/>
                    <a:pt x="15172" y="323"/>
                  </a:cubicBezTo>
                  <a:cubicBezTo>
                    <a:pt x="14015" y="435"/>
                    <a:pt x="12862" y="449"/>
                    <a:pt x="11711" y="449"/>
                  </a:cubicBezTo>
                  <a:cubicBezTo>
                    <a:pt x="11329" y="449"/>
                    <a:pt x="10948" y="448"/>
                    <a:pt x="10568" y="448"/>
                  </a:cubicBezTo>
                  <a:cubicBezTo>
                    <a:pt x="9896" y="448"/>
                    <a:pt x="9224" y="452"/>
                    <a:pt x="8552" y="479"/>
                  </a:cubicBezTo>
                  <a:cubicBezTo>
                    <a:pt x="7469" y="522"/>
                    <a:pt x="6384" y="535"/>
                    <a:pt x="5295" y="535"/>
                  </a:cubicBezTo>
                  <a:cubicBezTo>
                    <a:pt x="3668" y="535"/>
                    <a:pt x="2031" y="506"/>
                    <a:pt x="370" y="506"/>
                  </a:cubicBezTo>
                  <a:cubicBezTo>
                    <a:pt x="376" y="623"/>
                    <a:pt x="387" y="737"/>
                    <a:pt x="397" y="849"/>
                  </a:cubicBezTo>
                  <a:cubicBezTo>
                    <a:pt x="273" y="796"/>
                    <a:pt x="161" y="725"/>
                    <a:pt x="64" y="623"/>
                  </a:cubicBezTo>
                  <a:cubicBezTo>
                    <a:pt x="37" y="603"/>
                    <a:pt x="22" y="575"/>
                    <a:pt x="0" y="554"/>
                  </a:cubicBezTo>
                  <a:lnTo>
                    <a:pt x="0" y="554"/>
                  </a:lnTo>
                  <a:cubicBezTo>
                    <a:pt x="27" y="1010"/>
                    <a:pt x="64" y="1466"/>
                    <a:pt x="129" y="1924"/>
                  </a:cubicBezTo>
                  <a:cubicBezTo>
                    <a:pt x="129" y="1940"/>
                    <a:pt x="129" y="1950"/>
                    <a:pt x="134" y="1967"/>
                  </a:cubicBezTo>
                  <a:cubicBezTo>
                    <a:pt x="156" y="2123"/>
                    <a:pt x="177" y="2279"/>
                    <a:pt x="204" y="2440"/>
                  </a:cubicBezTo>
                  <a:cubicBezTo>
                    <a:pt x="290" y="3181"/>
                    <a:pt x="306" y="3928"/>
                    <a:pt x="441" y="4669"/>
                  </a:cubicBezTo>
                  <a:cubicBezTo>
                    <a:pt x="585" y="5480"/>
                    <a:pt x="854" y="6281"/>
                    <a:pt x="967" y="7102"/>
                  </a:cubicBezTo>
                  <a:lnTo>
                    <a:pt x="945" y="7102"/>
                  </a:lnTo>
                  <a:cubicBezTo>
                    <a:pt x="1096" y="9928"/>
                    <a:pt x="1096" y="12748"/>
                    <a:pt x="821" y="15569"/>
                  </a:cubicBezTo>
                  <a:cubicBezTo>
                    <a:pt x="821" y="15730"/>
                    <a:pt x="816" y="15891"/>
                    <a:pt x="811" y="16053"/>
                  </a:cubicBezTo>
                  <a:cubicBezTo>
                    <a:pt x="816" y="16122"/>
                    <a:pt x="811" y="16192"/>
                    <a:pt x="811" y="16256"/>
                  </a:cubicBezTo>
                  <a:cubicBezTo>
                    <a:pt x="806" y="16429"/>
                    <a:pt x="801" y="16606"/>
                    <a:pt x="796" y="16777"/>
                  </a:cubicBezTo>
                  <a:cubicBezTo>
                    <a:pt x="796" y="17702"/>
                    <a:pt x="774" y="18626"/>
                    <a:pt x="789" y="19549"/>
                  </a:cubicBezTo>
                  <a:cubicBezTo>
                    <a:pt x="796" y="19819"/>
                    <a:pt x="725" y="19963"/>
                    <a:pt x="575" y="20012"/>
                  </a:cubicBezTo>
                  <a:cubicBezTo>
                    <a:pt x="558" y="20007"/>
                    <a:pt x="543" y="19995"/>
                    <a:pt x="526" y="19990"/>
                  </a:cubicBezTo>
                  <a:lnTo>
                    <a:pt x="526" y="19990"/>
                  </a:lnTo>
                  <a:cubicBezTo>
                    <a:pt x="526" y="20033"/>
                    <a:pt x="531" y="20071"/>
                    <a:pt x="538" y="20104"/>
                  </a:cubicBezTo>
                  <a:lnTo>
                    <a:pt x="543" y="20168"/>
                  </a:lnTo>
                  <a:cubicBezTo>
                    <a:pt x="553" y="20297"/>
                    <a:pt x="612" y="20404"/>
                    <a:pt x="699" y="20490"/>
                  </a:cubicBezTo>
                  <a:cubicBezTo>
                    <a:pt x="723" y="20493"/>
                    <a:pt x="745" y="20494"/>
                    <a:pt x="768" y="20494"/>
                  </a:cubicBezTo>
                  <a:cubicBezTo>
                    <a:pt x="791" y="20494"/>
                    <a:pt x="814" y="20493"/>
                    <a:pt x="838" y="20490"/>
                  </a:cubicBezTo>
                  <a:cubicBezTo>
                    <a:pt x="924" y="20474"/>
                    <a:pt x="977" y="20447"/>
                    <a:pt x="1010" y="20409"/>
                  </a:cubicBezTo>
                  <a:cubicBezTo>
                    <a:pt x="1949" y="20441"/>
                    <a:pt x="2938" y="20619"/>
                    <a:pt x="3664" y="21237"/>
                  </a:cubicBezTo>
                  <a:cubicBezTo>
                    <a:pt x="3729" y="21425"/>
                    <a:pt x="3782" y="21644"/>
                    <a:pt x="3739" y="21827"/>
                  </a:cubicBezTo>
                  <a:cubicBezTo>
                    <a:pt x="3648" y="22209"/>
                    <a:pt x="3717" y="22623"/>
                    <a:pt x="3717" y="23025"/>
                  </a:cubicBezTo>
                  <a:cubicBezTo>
                    <a:pt x="3717" y="23456"/>
                    <a:pt x="3690" y="24396"/>
                    <a:pt x="3690" y="24830"/>
                  </a:cubicBezTo>
                  <a:cubicBezTo>
                    <a:pt x="3746" y="24934"/>
                    <a:pt x="3871" y="24962"/>
                    <a:pt x="3987" y="24962"/>
                  </a:cubicBezTo>
                  <a:cubicBezTo>
                    <a:pt x="4118" y="24962"/>
                    <a:pt x="4238" y="24927"/>
                    <a:pt x="4238" y="24927"/>
                  </a:cubicBezTo>
                  <a:lnTo>
                    <a:pt x="4314" y="24847"/>
                  </a:lnTo>
                  <a:cubicBezTo>
                    <a:pt x="4314" y="24847"/>
                    <a:pt x="4573" y="24781"/>
                    <a:pt x="4795" y="24781"/>
                  </a:cubicBezTo>
                  <a:cubicBezTo>
                    <a:pt x="4812" y="24781"/>
                    <a:pt x="4829" y="24782"/>
                    <a:pt x="4845" y="24783"/>
                  </a:cubicBezTo>
                  <a:cubicBezTo>
                    <a:pt x="5284" y="24804"/>
                    <a:pt x="5722" y="24811"/>
                    <a:pt x="6160" y="24811"/>
                  </a:cubicBezTo>
                  <a:cubicBezTo>
                    <a:pt x="6781" y="24811"/>
                    <a:pt x="7401" y="24798"/>
                    <a:pt x="8021" y="24798"/>
                  </a:cubicBezTo>
                  <a:cubicBezTo>
                    <a:pt x="8294" y="24803"/>
                    <a:pt x="8569" y="24815"/>
                    <a:pt x="8842" y="24820"/>
                  </a:cubicBezTo>
                  <a:cubicBezTo>
                    <a:pt x="9321" y="24771"/>
                    <a:pt x="9841" y="24745"/>
                    <a:pt x="10444" y="24745"/>
                  </a:cubicBezTo>
                  <a:cubicBezTo>
                    <a:pt x="10964" y="24745"/>
                    <a:pt x="11502" y="24761"/>
                    <a:pt x="12018" y="24783"/>
                  </a:cubicBezTo>
                  <a:cubicBezTo>
                    <a:pt x="12109" y="24783"/>
                    <a:pt x="12200" y="24788"/>
                    <a:pt x="12291" y="24788"/>
                  </a:cubicBezTo>
                  <a:cubicBezTo>
                    <a:pt x="12581" y="24761"/>
                    <a:pt x="12877" y="24734"/>
                    <a:pt x="13167" y="24686"/>
                  </a:cubicBezTo>
                  <a:cubicBezTo>
                    <a:pt x="14451" y="24642"/>
                    <a:pt x="15735" y="24584"/>
                    <a:pt x="17019" y="24562"/>
                  </a:cubicBezTo>
                  <a:cubicBezTo>
                    <a:pt x="17617" y="24552"/>
                    <a:pt x="18293" y="24437"/>
                    <a:pt x="18896" y="24437"/>
                  </a:cubicBezTo>
                  <a:cubicBezTo>
                    <a:pt x="19301" y="24437"/>
                    <a:pt x="19673" y="24489"/>
                    <a:pt x="19968" y="24659"/>
                  </a:cubicBezTo>
                  <a:cubicBezTo>
                    <a:pt x="20012" y="24637"/>
                    <a:pt x="20059" y="24621"/>
                    <a:pt x="20103" y="24594"/>
                  </a:cubicBezTo>
                  <a:cubicBezTo>
                    <a:pt x="20065" y="24396"/>
                    <a:pt x="20044" y="24197"/>
                    <a:pt x="20027" y="23992"/>
                  </a:cubicBezTo>
                  <a:cubicBezTo>
                    <a:pt x="20302" y="23746"/>
                    <a:pt x="20463" y="23359"/>
                    <a:pt x="20511" y="22784"/>
                  </a:cubicBezTo>
                  <a:cubicBezTo>
                    <a:pt x="20533" y="22569"/>
                    <a:pt x="20522" y="22353"/>
                    <a:pt x="20522" y="22139"/>
                  </a:cubicBezTo>
                  <a:cubicBezTo>
                    <a:pt x="19990" y="21961"/>
                    <a:pt x="20054" y="21483"/>
                    <a:pt x="19985" y="21064"/>
                  </a:cubicBezTo>
                  <a:cubicBezTo>
                    <a:pt x="18911" y="20028"/>
                    <a:pt x="19898" y="19663"/>
                    <a:pt x="20463" y="19157"/>
                  </a:cubicBezTo>
                  <a:cubicBezTo>
                    <a:pt x="20554" y="19033"/>
                    <a:pt x="20651" y="18911"/>
                    <a:pt x="20753" y="18787"/>
                  </a:cubicBezTo>
                  <a:cubicBezTo>
                    <a:pt x="20640" y="18599"/>
                    <a:pt x="20592" y="18421"/>
                    <a:pt x="20580" y="18255"/>
                  </a:cubicBezTo>
                  <a:cubicBezTo>
                    <a:pt x="20575" y="18126"/>
                    <a:pt x="20592" y="18002"/>
                    <a:pt x="20629" y="17885"/>
                  </a:cubicBezTo>
                  <a:cubicBezTo>
                    <a:pt x="20780" y="17337"/>
                    <a:pt x="21284" y="16864"/>
                    <a:pt x="21333" y="16288"/>
                  </a:cubicBezTo>
                  <a:cubicBezTo>
                    <a:pt x="21532" y="15472"/>
                    <a:pt x="21579" y="14559"/>
                    <a:pt x="22670" y="14371"/>
                  </a:cubicBezTo>
                  <a:cubicBezTo>
                    <a:pt x="22843" y="14198"/>
                    <a:pt x="23020" y="14027"/>
                    <a:pt x="23191" y="13856"/>
                  </a:cubicBezTo>
                  <a:cubicBezTo>
                    <a:pt x="23352" y="13045"/>
                    <a:pt x="22869" y="12088"/>
                    <a:pt x="23734" y="11443"/>
                  </a:cubicBezTo>
                  <a:cubicBezTo>
                    <a:pt x="24036" y="10997"/>
                    <a:pt x="24395" y="10573"/>
                    <a:pt x="24701" y="10127"/>
                  </a:cubicBezTo>
                  <a:cubicBezTo>
                    <a:pt x="24874" y="10052"/>
                    <a:pt x="25050" y="9993"/>
                    <a:pt x="25228" y="9944"/>
                  </a:cubicBezTo>
                  <a:cubicBezTo>
                    <a:pt x="25147" y="9832"/>
                    <a:pt x="25088" y="9703"/>
                    <a:pt x="25045" y="9557"/>
                  </a:cubicBezTo>
                  <a:cubicBezTo>
                    <a:pt x="25110" y="9434"/>
                    <a:pt x="25169" y="9311"/>
                    <a:pt x="25217" y="9182"/>
                  </a:cubicBezTo>
                  <a:cubicBezTo>
                    <a:pt x="25298" y="8639"/>
                    <a:pt x="25308" y="8101"/>
                    <a:pt x="25233" y="7543"/>
                  </a:cubicBezTo>
                  <a:cubicBezTo>
                    <a:pt x="25184" y="7188"/>
                    <a:pt x="25157" y="6920"/>
                    <a:pt x="25395" y="6635"/>
                  </a:cubicBezTo>
                  <a:cubicBezTo>
                    <a:pt x="25658" y="6318"/>
                    <a:pt x="25985" y="6184"/>
                    <a:pt x="26184" y="5775"/>
                  </a:cubicBezTo>
                  <a:cubicBezTo>
                    <a:pt x="26313" y="5507"/>
                    <a:pt x="26431" y="5227"/>
                    <a:pt x="26570" y="4964"/>
                  </a:cubicBezTo>
                  <a:cubicBezTo>
                    <a:pt x="26828" y="4481"/>
                    <a:pt x="27054" y="4013"/>
                    <a:pt x="27178" y="3504"/>
                  </a:cubicBezTo>
                  <a:cubicBezTo>
                    <a:pt x="27135" y="3385"/>
                    <a:pt x="27071" y="3310"/>
                    <a:pt x="26979" y="3256"/>
                  </a:cubicBezTo>
                  <a:cubicBezTo>
                    <a:pt x="26984" y="3219"/>
                    <a:pt x="26995" y="3175"/>
                    <a:pt x="27001" y="3137"/>
                  </a:cubicBezTo>
                  <a:lnTo>
                    <a:pt x="27001" y="3137"/>
                  </a:lnTo>
                  <a:cubicBezTo>
                    <a:pt x="26962" y="3164"/>
                    <a:pt x="26920" y="3186"/>
                    <a:pt x="26877" y="3213"/>
                  </a:cubicBezTo>
                  <a:cubicBezTo>
                    <a:pt x="26797" y="3188"/>
                    <a:pt x="26706" y="3177"/>
                    <a:pt x="26604" y="3177"/>
                  </a:cubicBezTo>
                  <a:cubicBezTo>
                    <a:pt x="26487" y="3177"/>
                    <a:pt x="26355" y="3192"/>
                    <a:pt x="26211" y="3219"/>
                  </a:cubicBezTo>
                  <a:cubicBezTo>
                    <a:pt x="25576" y="3331"/>
                    <a:pt x="24932" y="3363"/>
                    <a:pt x="24287" y="3407"/>
                  </a:cubicBezTo>
                  <a:cubicBezTo>
                    <a:pt x="24068" y="3315"/>
                    <a:pt x="23858" y="3192"/>
                    <a:pt x="23675" y="3041"/>
                  </a:cubicBezTo>
                  <a:cubicBezTo>
                    <a:pt x="23605" y="2981"/>
                    <a:pt x="23552" y="2901"/>
                    <a:pt x="23520" y="2820"/>
                  </a:cubicBezTo>
                  <a:cubicBezTo>
                    <a:pt x="23557" y="2684"/>
                    <a:pt x="23636" y="2592"/>
                    <a:pt x="23804" y="2592"/>
                  </a:cubicBezTo>
                  <a:cubicBezTo>
                    <a:pt x="23854" y="2592"/>
                    <a:pt x="23911" y="2600"/>
                    <a:pt x="23976" y="2616"/>
                  </a:cubicBezTo>
                  <a:cubicBezTo>
                    <a:pt x="23902" y="2401"/>
                    <a:pt x="23980" y="2339"/>
                    <a:pt x="24121" y="2339"/>
                  </a:cubicBezTo>
                  <a:cubicBezTo>
                    <a:pt x="24163" y="2339"/>
                    <a:pt x="24211" y="2345"/>
                    <a:pt x="24261" y="2353"/>
                  </a:cubicBezTo>
                  <a:cubicBezTo>
                    <a:pt x="24341" y="1902"/>
                    <a:pt x="24718" y="1746"/>
                    <a:pt x="25061" y="1563"/>
                  </a:cubicBezTo>
                  <a:cubicBezTo>
                    <a:pt x="25179" y="1086"/>
                    <a:pt x="24911" y="682"/>
                    <a:pt x="24798" y="253"/>
                  </a:cubicBezTo>
                  <a:cubicBezTo>
                    <a:pt x="24604" y="156"/>
                    <a:pt x="24411" y="0"/>
                    <a:pt x="24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8"/>
            <p:cNvSpPr/>
            <p:nvPr/>
          </p:nvSpPr>
          <p:spPr>
            <a:xfrm>
              <a:off x="4696650" y="2976750"/>
              <a:ext cx="1106175" cy="382425"/>
            </a:xfrm>
            <a:custGeom>
              <a:rect b="b" l="l" r="r" t="t"/>
              <a:pathLst>
                <a:path extrusionOk="0" h="15297" w="44247">
                  <a:moveTo>
                    <a:pt x="43640" y="1"/>
                  </a:moveTo>
                  <a:cubicBezTo>
                    <a:pt x="43406" y="1"/>
                    <a:pt x="43127" y="160"/>
                    <a:pt x="42908" y="168"/>
                  </a:cubicBezTo>
                  <a:cubicBezTo>
                    <a:pt x="40791" y="264"/>
                    <a:pt x="38707" y="587"/>
                    <a:pt x="36617" y="921"/>
                  </a:cubicBezTo>
                  <a:cubicBezTo>
                    <a:pt x="36542" y="872"/>
                    <a:pt x="36466" y="812"/>
                    <a:pt x="36402" y="737"/>
                  </a:cubicBezTo>
                  <a:cubicBezTo>
                    <a:pt x="36069" y="877"/>
                    <a:pt x="35730" y="1006"/>
                    <a:pt x="35387" y="1119"/>
                  </a:cubicBezTo>
                  <a:cubicBezTo>
                    <a:pt x="33989" y="1340"/>
                    <a:pt x="32593" y="1548"/>
                    <a:pt x="31185" y="1683"/>
                  </a:cubicBezTo>
                  <a:cubicBezTo>
                    <a:pt x="27919" y="1995"/>
                    <a:pt x="24653" y="2269"/>
                    <a:pt x="21381" y="2564"/>
                  </a:cubicBezTo>
                  <a:cubicBezTo>
                    <a:pt x="20054" y="2666"/>
                    <a:pt x="18728" y="2768"/>
                    <a:pt x="17401" y="2870"/>
                  </a:cubicBezTo>
                  <a:cubicBezTo>
                    <a:pt x="15901" y="3252"/>
                    <a:pt x="14359" y="3198"/>
                    <a:pt x="12845" y="3365"/>
                  </a:cubicBezTo>
                  <a:cubicBezTo>
                    <a:pt x="12648" y="3275"/>
                    <a:pt x="12471" y="3239"/>
                    <a:pt x="12305" y="3239"/>
                  </a:cubicBezTo>
                  <a:cubicBezTo>
                    <a:pt x="12280" y="3239"/>
                    <a:pt x="12256" y="3240"/>
                    <a:pt x="12232" y="3241"/>
                  </a:cubicBezTo>
                  <a:cubicBezTo>
                    <a:pt x="11674" y="3279"/>
                    <a:pt x="11239" y="3730"/>
                    <a:pt x="10756" y="4010"/>
                  </a:cubicBezTo>
                  <a:lnTo>
                    <a:pt x="10749" y="4010"/>
                  </a:lnTo>
                  <a:cubicBezTo>
                    <a:pt x="10541" y="4399"/>
                    <a:pt x="10242" y="4474"/>
                    <a:pt x="9922" y="4474"/>
                  </a:cubicBezTo>
                  <a:cubicBezTo>
                    <a:pt x="9723" y="4474"/>
                    <a:pt x="9516" y="4445"/>
                    <a:pt x="9318" y="4445"/>
                  </a:cubicBezTo>
                  <a:cubicBezTo>
                    <a:pt x="9242" y="4445"/>
                    <a:pt x="9167" y="4449"/>
                    <a:pt x="9095" y="4461"/>
                  </a:cubicBezTo>
                  <a:cubicBezTo>
                    <a:pt x="7409" y="4729"/>
                    <a:pt x="5656" y="4584"/>
                    <a:pt x="3992" y="5046"/>
                  </a:cubicBezTo>
                  <a:cubicBezTo>
                    <a:pt x="3928" y="5009"/>
                    <a:pt x="3858" y="4960"/>
                    <a:pt x="3799" y="4896"/>
                  </a:cubicBezTo>
                  <a:cubicBezTo>
                    <a:pt x="3787" y="4960"/>
                    <a:pt x="3782" y="5035"/>
                    <a:pt x="3777" y="5111"/>
                  </a:cubicBezTo>
                  <a:cubicBezTo>
                    <a:pt x="3600" y="5164"/>
                    <a:pt x="3422" y="5223"/>
                    <a:pt x="3251" y="5293"/>
                  </a:cubicBezTo>
                  <a:cubicBezTo>
                    <a:pt x="3229" y="5508"/>
                    <a:pt x="3213" y="5723"/>
                    <a:pt x="2981" y="5825"/>
                  </a:cubicBezTo>
                  <a:cubicBezTo>
                    <a:pt x="2879" y="6427"/>
                    <a:pt x="2788" y="7028"/>
                    <a:pt x="2676" y="7625"/>
                  </a:cubicBezTo>
                  <a:cubicBezTo>
                    <a:pt x="2665" y="7684"/>
                    <a:pt x="2643" y="7749"/>
                    <a:pt x="2633" y="7807"/>
                  </a:cubicBezTo>
                  <a:cubicBezTo>
                    <a:pt x="2450" y="8065"/>
                    <a:pt x="2219" y="8280"/>
                    <a:pt x="1956" y="8446"/>
                  </a:cubicBezTo>
                  <a:cubicBezTo>
                    <a:pt x="1950" y="8484"/>
                    <a:pt x="1939" y="8528"/>
                    <a:pt x="1934" y="8565"/>
                  </a:cubicBezTo>
                  <a:cubicBezTo>
                    <a:pt x="2026" y="8619"/>
                    <a:pt x="2090" y="8694"/>
                    <a:pt x="2133" y="8813"/>
                  </a:cubicBezTo>
                  <a:cubicBezTo>
                    <a:pt x="2009" y="9322"/>
                    <a:pt x="1783" y="9790"/>
                    <a:pt x="1525" y="10273"/>
                  </a:cubicBezTo>
                  <a:cubicBezTo>
                    <a:pt x="1386" y="10536"/>
                    <a:pt x="1268" y="10816"/>
                    <a:pt x="1139" y="11084"/>
                  </a:cubicBezTo>
                  <a:cubicBezTo>
                    <a:pt x="940" y="11493"/>
                    <a:pt x="613" y="11627"/>
                    <a:pt x="350" y="11944"/>
                  </a:cubicBezTo>
                  <a:cubicBezTo>
                    <a:pt x="112" y="12229"/>
                    <a:pt x="139" y="12497"/>
                    <a:pt x="188" y="12852"/>
                  </a:cubicBezTo>
                  <a:cubicBezTo>
                    <a:pt x="263" y="13410"/>
                    <a:pt x="253" y="13948"/>
                    <a:pt x="172" y="14491"/>
                  </a:cubicBezTo>
                  <a:cubicBezTo>
                    <a:pt x="124" y="14620"/>
                    <a:pt x="65" y="14743"/>
                    <a:pt x="0" y="14866"/>
                  </a:cubicBezTo>
                  <a:cubicBezTo>
                    <a:pt x="43" y="15012"/>
                    <a:pt x="102" y="15141"/>
                    <a:pt x="183" y="15253"/>
                  </a:cubicBezTo>
                  <a:cubicBezTo>
                    <a:pt x="397" y="15188"/>
                    <a:pt x="618" y="15146"/>
                    <a:pt x="833" y="15113"/>
                  </a:cubicBezTo>
                  <a:cubicBezTo>
                    <a:pt x="1106" y="15251"/>
                    <a:pt x="1438" y="15296"/>
                    <a:pt x="1796" y="15296"/>
                  </a:cubicBezTo>
                  <a:cubicBezTo>
                    <a:pt x="2345" y="15296"/>
                    <a:pt x="2952" y="15190"/>
                    <a:pt x="3492" y="15151"/>
                  </a:cubicBezTo>
                  <a:cubicBezTo>
                    <a:pt x="6146" y="14963"/>
                    <a:pt x="8795" y="14769"/>
                    <a:pt x="11443" y="14560"/>
                  </a:cubicBezTo>
                  <a:cubicBezTo>
                    <a:pt x="11497" y="14598"/>
                    <a:pt x="11555" y="14630"/>
                    <a:pt x="11604" y="14673"/>
                  </a:cubicBezTo>
                  <a:cubicBezTo>
                    <a:pt x="11658" y="14625"/>
                    <a:pt x="11711" y="14576"/>
                    <a:pt x="11781" y="14538"/>
                  </a:cubicBezTo>
                  <a:cubicBezTo>
                    <a:pt x="16305" y="14179"/>
                    <a:pt x="20823" y="13782"/>
                    <a:pt x="25336" y="13276"/>
                  </a:cubicBezTo>
                  <a:cubicBezTo>
                    <a:pt x="25427" y="13314"/>
                    <a:pt x="25519" y="13351"/>
                    <a:pt x="25588" y="13405"/>
                  </a:cubicBezTo>
                  <a:cubicBezTo>
                    <a:pt x="25648" y="13335"/>
                    <a:pt x="25706" y="13281"/>
                    <a:pt x="25776" y="13228"/>
                  </a:cubicBezTo>
                  <a:cubicBezTo>
                    <a:pt x="27076" y="13083"/>
                    <a:pt x="28376" y="12927"/>
                    <a:pt x="29677" y="12760"/>
                  </a:cubicBezTo>
                  <a:cubicBezTo>
                    <a:pt x="30074" y="12713"/>
                    <a:pt x="30359" y="12589"/>
                    <a:pt x="30590" y="12423"/>
                  </a:cubicBezTo>
                  <a:cubicBezTo>
                    <a:pt x="30751" y="12401"/>
                    <a:pt x="30907" y="12379"/>
                    <a:pt x="31068" y="12358"/>
                  </a:cubicBezTo>
                  <a:cubicBezTo>
                    <a:pt x="31014" y="12277"/>
                    <a:pt x="30971" y="12180"/>
                    <a:pt x="30934" y="12078"/>
                  </a:cubicBezTo>
                  <a:cubicBezTo>
                    <a:pt x="31100" y="11868"/>
                    <a:pt x="31234" y="11617"/>
                    <a:pt x="31373" y="11352"/>
                  </a:cubicBezTo>
                  <a:cubicBezTo>
                    <a:pt x="31599" y="11218"/>
                    <a:pt x="31777" y="11004"/>
                    <a:pt x="31986" y="10843"/>
                  </a:cubicBezTo>
                  <a:cubicBezTo>
                    <a:pt x="31991" y="10843"/>
                    <a:pt x="31991" y="10837"/>
                    <a:pt x="31997" y="10837"/>
                  </a:cubicBezTo>
                  <a:cubicBezTo>
                    <a:pt x="32013" y="10826"/>
                    <a:pt x="32023" y="10816"/>
                    <a:pt x="32040" y="10811"/>
                  </a:cubicBezTo>
                  <a:cubicBezTo>
                    <a:pt x="32072" y="10789"/>
                    <a:pt x="32099" y="10767"/>
                    <a:pt x="32137" y="10752"/>
                  </a:cubicBezTo>
                  <a:cubicBezTo>
                    <a:pt x="32164" y="10735"/>
                    <a:pt x="32196" y="10725"/>
                    <a:pt x="32223" y="10708"/>
                  </a:cubicBezTo>
                  <a:cubicBezTo>
                    <a:pt x="32244" y="10703"/>
                    <a:pt x="32266" y="10692"/>
                    <a:pt x="32288" y="10687"/>
                  </a:cubicBezTo>
                  <a:cubicBezTo>
                    <a:pt x="32340" y="10670"/>
                    <a:pt x="32395" y="10660"/>
                    <a:pt x="32454" y="10655"/>
                  </a:cubicBezTo>
                  <a:cubicBezTo>
                    <a:pt x="32464" y="10569"/>
                    <a:pt x="32475" y="10482"/>
                    <a:pt x="32486" y="10392"/>
                  </a:cubicBezTo>
                  <a:cubicBezTo>
                    <a:pt x="32432" y="10102"/>
                    <a:pt x="32164" y="9780"/>
                    <a:pt x="32588" y="9542"/>
                  </a:cubicBezTo>
                  <a:cubicBezTo>
                    <a:pt x="32620" y="8677"/>
                    <a:pt x="33367" y="8565"/>
                    <a:pt x="33947" y="8317"/>
                  </a:cubicBezTo>
                  <a:cubicBezTo>
                    <a:pt x="34549" y="8060"/>
                    <a:pt x="35189" y="7878"/>
                    <a:pt x="35806" y="7668"/>
                  </a:cubicBezTo>
                  <a:cubicBezTo>
                    <a:pt x="35891" y="7581"/>
                    <a:pt x="35972" y="7501"/>
                    <a:pt x="36059" y="7415"/>
                  </a:cubicBezTo>
                  <a:lnTo>
                    <a:pt x="36052" y="7415"/>
                  </a:lnTo>
                  <a:cubicBezTo>
                    <a:pt x="36157" y="7249"/>
                    <a:pt x="36273" y="7105"/>
                    <a:pt x="36459" y="7105"/>
                  </a:cubicBezTo>
                  <a:cubicBezTo>
                    <a:pt x="36502" y="7105"/>
                    <a:pt x="36549" y="7113"/>
                    <a:pt x="36600" y="7130"/>
                  </a:cubicBezTo>
                  <a:cubicBezTo>
                    <a:pt x="36786" y="6727"/>
                    <a:pt x="37106" y="6592"/>
                    <a:pt x="37496" y="6592"/>
                  </a:cubicBezTo>
                  <a:cubicBezTo>
                    <a:pt x="37548" y="6592"/>
                    <a:pt x="37600" y="6594"/>
                    <a:pt x="37654" y="6599"/>
                  </a:cubicBezTo>
                  <a:cubicBezTo>
                    <a:pt x="37584" y="6120"/>
                    <a:pt x="37928" y="5857"/>
                    <a:pt x="38191" y="5551"/>
                  </a:cubicBezTo>
                  <a:cubicBezTo>
                    <a:pt x="38255" y="5321"/>
                    <a:pt x="38400" y="5246"/>
                    <a:pt x="38582" y="5246"/>
                  </a:cubicBezTo>
                  <a:cubicBezTo>
                    <a:pt x="38631" y="5246"/>
                    <a:pt x="38682" y="5252"/>
                    <a:pt x="38734" y="5260"/>
                  </a:cubicBezTo>
                  <a:cubicBezTo>
                    <a:pt x="38970" y="4246"/>
                    <a:pt x="40039" y="4665"/>
                    <a:pt x="40597" y="4208"/>
                  </a:cubicBezTo>
                  <a:cubicBezTo>
                    <a:pt x="40683" y="4030"/>
                    <a:pt x="40784" y="3885"/>
                    <a:pt x="40961" y="3885"/>
                  </a:cubicBezTo>
                  <a:cubicBezTo>
                    <a:pt x="41008" y="3885"/>
                    <a:pt x="41061" y="3895"/>
                    <a:pt x="41119" y="3918"/>
                  </a:cubicBezTo>
                  <a:cubicBezTo>
                    <a:pt x="41055" y="3671"/>
                    <a:pt x="41254" y="3693"/>
                    <a:pt x="41403" y="3666"/>
                  </a:cubicBezTo>
                  <a:cubicBezTo>
                    <a:pt x="41720" y="3187"/>
                    <a:pt x="42397" y="3591"/>
                    <a:pt x="42731" y="3150"/>
                  </a:cubicBezTo>
                  <a:cubicBezTo>
                    <a:pt x="42747" y="2929"/>
                    <a:pt x="42741" y="2699"/>
                    <a:pt x="42999" y="2602"/>
                  </a:cubicBezTo>
                  <a:cubicBezTo>
                    <a:pt x="43010" y="2381"/>
                    <a:pt x="43010" y="2156"/>
                    <a:pt x="43273" y="2064"/>
                  </a:cubicBezTo>
                  <a:cubicBezTo>
                    <a:pt x="43349" y="1962"/>
                    <a:pt x="43402" y="1823"/>
                    <a:pt x="43498" y="1791"/>
                  </a:cubicBezTo>
                  <a:cubicBezTo>
                    <a:pt x="44246" y="1521"/>
                    <a:pt x="44187" y="894"/>
                    <a:pt x="44031" y="361"/>
                  </a:cubicBezTo>
                  <a:cubicBezTo>
                    <a:pt x="43993" y="222"/>
                    <a:pt x="43939" y="135"/>
                    <a:pt x="43875" y="83"/>
                  </a:cubicBezTo>
                  <a:cubicBezTo>
                    <a:pt x="43806" y="23"/>
                    <a:pt x="43726" y="1"/>
                    <a:pt x="43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8"/>
            <p:cNvSpPr/>
            <p:nvPr/>
          </p:nvSpPr>
          <p:spPr>
            <a:xfrm>
              <a:off x="1957075" y="1520175"/>
              <a:ext cx="952250" cy="780950"/>
            </a:xfrm>
            <a:custGeom>
              <a:rect b="b" l="l" r="r" t="t"/>
              <a:pathLst>
                <a:path extrusionOk="0" h="31238" w="38090">
                  <a:moveTo>
                    <a:pt x="4618" y="1"/>
                  </a:moveTo>
                  <a:cubicBezTo>
                    <a:pt x="4004" y="1"/>
                    <a:pt x="3742" y="329"/>
                    <a:pt x="3675" y="986"/>
                  </a:cubicBezTo>
                  <a:cubicBezTo>
                    <a:pt x="3606" y="1658"/>
                    <a:pt x="3655" y="2357"/>
                    <a:pt x="3283" y="2952"/>
                  </a:cubicBezTo>
                  <a:cubicBezTo>
                    <a:pt x="3256" y="2920"/>
                    <a:pt x="3236" y="2883"/>
                    <a:pt x="3208" y="2845"/>
                  </a:cubicBezTo>
                  <a:cubicBezTo>
                    <a:pt x="3181" y="3017"/>
                    <a:pt x="3159" y="3195"/>
                    <a:pt x="3132" y="3366"/>
                  </a:cubicBezTo>
                  <a:cubicBezTo>
                    <a:pt x="3176" y="3614"/>
                    <a:pt x="3241" y="3860"/>
                    <a:pt x="3208" y="4092"/>
                  </a:cubicBezTo>
                  <a:cubicBezTo>
                    <a:pt x="2526" y="9131"/>
                    <a:pt x="1801" y="14164"/>
                    <a:pt x="1146" y="19209"/>
                  </a:cubicBezTo>
                  <a:cubicBezTo>
                    <a:pt x="1076" y="19773"/>
                    <a:pt x="941" y="20170"/>
                    <a:pt x="657" y="20343"/>
                  </a:cubicBezTo>
                  <a:cubicBezTo>
                    <a:pt x="645" y="20385"/>
                    <a:pt x="640" y="20428"/>
                    <a:pt x="630" y="20466"/>
                  </a:cubicBezTo>
                  <a:cubicBezTo>
                    <a:pt x="839" y="20757"/>
                    <a:pt x="947" y="21062"/>
                    <a:pt x="984" y="21374"/>
                  </a:cubicBezTo>
                  <a:cubicBezTo>
                    <a:pt x="630" y="23013"/>
                    <a:pt x="238" y="24650"/>
                    <a:pt x="17" y="26316"/>
                  </a:cubicBezTo>
                  <a:cubicBezTo>
                    <a:pt x="12" y="26326"/>
                    <a:pt x="12" y="26343"/>
                    <a:pt x="6" y="26354"/>
                  </a:cubicBezTo>
                  <a:cubicBezTo>
                    <a:pt x="1" y="26601"/>
                    <a:pt x="77" y="26832"/>
                    <a:pt x="382" y="26978"/>
                  </a:cubicBezTo>
                  <a:cubicBezTo>
                    <a:pt x="640" y="27100"/>
                    <a:pt x="908" y="27181"/>
                    <a:pt x="1188" y="27224"/>
                  </a:cubicBezTo>
                  <a:cubicBezTo>
                    <a:pt x="1661" y="27293"/>
                    <a:pt x="2150" y="27300"/>
                    <a:pt x="2623" y="27385"/>
                  </a:cubicBezTo>
                  <a:cubicBezTo>
                    <a:pt x="2849" y="27429"/>
                    <a:pt x="3074" y="27477"/>
                    <a:pt x="3300" y="27526"/>
                  </a:cubicBezTo>
                  <a:cubicBezTo>
                    <a:pt x="5266" y="27836"/>
                    <a:pt x="7232" y="28153"/>
                    <a:pt x="9204" y="28454"/>
                  </a:cubicBezTo>
                  <a:cubicBezTo>
                    <a:pt x="9328" y="28476"/>
                    <a:pt x="9457" y="28493"/>
                    <a:pt x="9585" y="28508"/>
                  </a:cubicBezTo>
                  <a:cubicBezTo>
                    <a:pt x="9665" y="28572"/>
                    <a:pt x="9747" y="28642"/>
                    <a:pt x="9811" y="28728"/>
                  </a:cubicBezTo>
                  <a:cubicBezTo>
                    <a:pt x="9864" y="28674"/>
                    <a:pt x="9928" y="28621"/>
                    <a:pt x="9993" y="28578"/>
                  </a:cubicBezTo>
                  <a:cubicBezTo>
                    <a:pt x="10005" y="28572"/>
                    <a:pt x="10010" y="28567"/>
                    <a:pt x="10020" y="28562"/>
                  </a:cubicBezTo>
                  <a:cubicBezTo>
                    <a:pt x="10514" y="28621"/>
                    <a:pt x="11014" y="28669"/>
                    <a:pt x="11508" y="28723"/>
                  </a:cubicBezTo>
                  <a:cubicBezTo>
                    <a:pt x="11525" y="28723"/>
                    <a:pt x="11542" y="28723"/>
                    <a:pt x="11559" y="28723"/>
                  </a:cubicBezTo>
                  <a:cubicBezTo>
                    <a:pt x="12030" y="28723"/>
                    <a:pt x="12492" y="28791"/>
                    <a:pt x="12953" y="28868"/>
                  </a:cubicBezTo>
                  <a:cubicBezTo>
                    <a:pt x="15505" y="29158"/>
                    <a:pt x="18063" y="29448"/>
                    <a:pt x="20614" y="29738"/>
                  </a:cubicBezTo>
                  <a:lnTo>
                    <a:pt x="20957" y="29792"/>
                  </a:lnTo>
                  <a:cubicBezTo>
                    <a:pt x="22350" y="30023"/>
                    <a:pt x="23784" y="30259"/>
                    <a:pt x="25202" y="30367"/>
                  </a:cubicBezTo>
                  <a:cubicBezTo>
                    <a:pt x="25390" y="30383"/>
                    <a:pt x="25578" y="30388"/>
                    <a:pt x="25767" y="30399"/>
                  </a:cubicBezTo>
                  <a:lnTo>
                    <a:pt x="25767" y="30405"/>
                  </a:lnTo>
                  <a:cubicBezTo>
                    <a:pt x="26255" y="30459"/>
                    <a:pt x="26749" y="30512"/>
                    <a:pt x="27238" y="30571"/>
                  </a:cubicBezTo>
                  <a:cubicBezTo>
                    <a:pt x="27227" y="30549"/>
                    <a:pt x="27211" y="30534"/>
                    <a:pt x="27200" y="30512"/>
                  </a:cubicBezTo>
                  <a:lnTo>
                    <a:pt x="27200" y="30512"/>
                  </a:lnTo>
                  <a:cubicBezTo>
                    <a:pt x="28758" y="30668"/>
                    <a:pt x="30322" y="30791"/>
                    <a:pt x="31874" y="30985"/>
                  </a:cubicBezTo>
                  <a:cubicBezTo>
                    <a:pt x="32900" y="31065"/>
                    <a:pt x="33927" y="31151"/>
                    <a:pt x="34953" y="31232"/>
                  </a:cubicBezTo>
                  <a:cubicBezTo>
                    <a:pt x="35017" y="31216"/>
                    <a:pt x="35075" y="31188"/>
                    <a:pt x="35130" y="31161"/>
                  </a:cubicBezTo>
                  <a:cubicBezTo>
                    <a:pt x="35372" y="31188"/>
                    <a:pt x="35608" y="31210"/>
                    <a:pt x="35849" y="31237"/>
                  </a:cubicBezTo>
                  <a:cubicBezTo>
                    <a:pt x="35898" y="31168"/>
                    <a:pt x="35941" y="31097"/>
                    <a:pt x="35978" y="31017"/>
                  </a:cubicBezTo>
                  <a:cubicBezTo>
                    <a:pt x="35968" y="30904"/>
                    <a:pt x="35963" y="30775"/>
                    <a:pt x="35978" y="30613"/>
                  </a:cubicBezTo>
                  <a:cubicBezTo>
                    <a:pt x="36333" y="26720"/>
                    <a:pt x="36667" y="22819"/>
                    <a:pt x="36919" y="18919"/>
                  </a:cubicBezTo>
                  <a:cubicBezTo>
                    <a:pt x="36951" y="18462"/>
                    <a:pt x="37048" y="18204"/>
                    <a:pt x="37230" y="18064"/>
                  </a:cubicBezTo>
                  <a:cubicBezTo>
                    <a:pt x="37242" y="17908"/>
                    <a:pt x="37252" y="17747"/>
                    <a:pt x="37262" y="17591"/>
                  </a:cubicBezTo>
                  <a:cubicBezTo>
                    <a:pt x="37267" y="17559"/>
                    <a:pt x="37267" y="17522"/>
                    <a:pt x="37274" y="17484"/>
                  </a:cubicBezTo>
                  <a:cubicBezTo>
                    <a:pt x="37069" y="17323"/>
                    <a:pt x="37037" y="17023"/>
                    <a:pt x="37080" y="16522"/>
                  </a:cubicBezTo>
                  <a:cubicBezTo>
                    <a:pt x="37450" y="12627"/>
                    <a:pt x="37719" y="8722"/>
                    <a:pt x="38047" y="4822"/>
                  </a:cubicBezTo>
                  <a:cubicBezTo>
                    <a:pt x="38058" y="4666"/>
                    <a:pt x="38073" y="4511"/>
                    <a:pt x="38090" y="4355"/>
                  </a:cubicBezTo>
                  <a:cubicBezTo>
                    <a:pt x="37983" y="4113"/>
                    <a:pt x="37815" y="3946"/>
                    <a:pt x="37601" y="3834"/>
                  </a:cubicBezTo>
                  <a:cubicBezTo>
                    <a:pt x="37569" y="3817"/>
                    <a:pt x="37542" y="3807"/>
                    <a:pt x="37510" y="3790"/>
                  </a:cubicBezTo>
                  <a:cubicBezTo>
                    <a:pt x="37424" y="3823"/>
                    <a:pt x="37321" y="3836"/>
                    <a:pt x="37201" y="3836"/>
                  </a:cubicBezTo>
                  <a:cubicBezTo>
                    <a:pt x="37101" y="3836"/>
                    <a:pt x="36989" y="3827"/>
                    <a:pt x="36865" y="3812"/>
                  </a:cubicBezTo>
                  <a:cubicBezTo>
                    <a:pt x="34356" y="3490"/>
                    <a:pt x="31837" y="3242"/>
                    <a:pt x="29328" y="2947"/>
                  </a:cubicBezTo>
                  <a:cubicBezTo>
                    <a:pt x="25186" y="2464"/>
                    <a:pt x="21049" y="1958"/>
                    <a:pt x="16913" y="1464"/>
                  </a:cubicBezTo>
                  <a:cubicBezTo>
                    <a:pt x="12905" y="986"/>
                    <a:pt x="8897" y="525"/>
                    <a:pt x="4890" y="19"/>
                  </a:cubicBezTo>
                  <a:cubicBezTo>
                    <a:pt x="4792" y="7"/>
                    <a:pt x="4702" y="1"/>
                    <a:pt x="46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8"/>
            <p:cNvSpPr/>
            <p:nvPr/>
          </p:nvSpPr>
          <p:spPr>
            <a:xfrm>
              <a:off x="1949300" y="2186000"/>
              <a:ext cx="30375" cy="20850"/>
            </a:xfrm>
            <a:custGeom>
              <a:rect b="b" l="l" r="r" t="t"/>
              <a:pathLst>
                <a:path extrusionOk="0" h="834" w="1215">
                  <a:moveTo>
                    <a:pt x="70" y="0"/>
                  </a:moveTo>
                  <a:cubicBezTo>
                    <a:pt x="43" y="22"/>
                    <a:pt x="22" y="43"/>
                    <a:pt x="1" y="70"/>
                  </a:cubicBezTo>
                  <a:cubicBezTo>
                    <a:pt x="33" y="129"/>
                    <a:pt x="70" y="183"/>
                    <a:pt x="108" y="236"/>
                  </a:cubicBezTo>
                  <a:cubicBezTo>
                    <a:pt x="118" y="253"/>
                    <a:pt x="130" y="268"/>
                    <a:pt x="145" y="280"/>
                  </a:cubicBezTo>
                  <a:cubicBezTo>
                    <a:pt x="172" y="317"/>
                    <a:pt x="199" y="350"/>
                    <a:pt x="227" y="382"/>
                  </a:cubicBezTo>
                  <a:cubicBezTo>
                    <a:pt x="242" y="392"/>
                    <a:pt x="252" y="409"/>
                    <a:pt x="269" y="425"/>
                  </a:cubicBezTo>
                  <a:cubicBezTo>
                    <a:pt x="301" y="452"/>
                    <a:pt x="334" y="479"/>
                    <a:pt x="366" y="506"/>
                  </a:cubicBezTo>
                  <a:cubicBezTo>
                    <a:pt x="376" y="516"/>
                    <a:pt x="388" y="526"/>
                    <a:pt x="398" y="532"/>
                  </a:cubicBezTo>
                  <a:cubicBezTo>
                    <a:pt x="446" y="570"/>
                    <a:pt x="490" y="596"/>
                    <a:pt x="537" y="623"/>
                  </a:cubicBezTo>
                  <a:cubicBezTo>
                    <a:pt x="542" y="628"/>
                    <a:pt x="549" y="628"/>
                    <a:pt x="549" y="635"/>
                  </a:cubicBezTo>
                  <a:cubicBezTo>
                    <a:pt x="591" y="655"/>
                    <a:pt x="639" y="677"/>
                    <a:pt x="683" y="699"/>
                  </a:cubicBezTo>
                  <a:cubicBezTo>
                    <a:pt x="698" y="704"/>
                    <a:pt x="715" y="709"/>
                    <a:pt x="725" y="715"/>
                  </a:cubicBezTo>
                  <a:cubicBezTo>
                    <a:pt x="763" y="731"/>
                    <a:pt x="807" y="742"/>
                    <a:pt x="844" y="752"/>
                  </a:cubicBezTo>
                  <a:cubicBezTo>
                    <a:pt x="854" y="757"/>
                    <a:pt x="871" y="764"/>
                    <a:pt x="881" y="769"/>
                  </a:cubicBezTo>
                  <a:cubicBezTo>
                    <a:pt x="929" y="779"/>
                    <a:pt x="978" y="789"/>
                    <a:pt x="1026" y="801"/>
                  </a:cubicBezTo>
                  <a:cubicBezTo>
                    <a:pt x="1032" y="801"/>
                    <a:pt x="1037" y="806"/>
                    <a:pt x="1043" y="806"/>
                  </a:cubicBezTo>
                  <a:cubicBezTo>
                    <a:pt x="1102" y="816"/>
                    <a:pt x="1155" y="828"/>
                    <a:pt x="1214" y="833"/>
                  </a:cubicBezTo>
                  <a:cubicBezTo>
                    <a:pt x="887" y="757"/>
                    <a:pt x="468" y="650"/>
                    <a:pt x="247" y="365"/>
                  </a:cubicBezTo>
                  <a:cubicBezTo>
                    <a:pt x="150" y="241"/>
                    <a:pt x="98" y="119"/>
                    <a:pt x="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8"/>
            <p:cNvSpPr/>
            <p:nvPr/>
          </p:nvSpPr>
          <p:spPr>
            <a:xfrm>
              <a:off x="4961225" y="2145825"/>
              <a:ext cx="403350" cy="702700"/>
            </a:xfrm>
            <a:custGeom>
              <a:rect b="b" l="l" r="r" t="t"/>
              <a:pathLst>
                <a:path extrusionOk="0" h="28108" w="16134">
                  <a:moveTo>
                    <a:pt x="14108" y="1"/>
                  </a:moveTo>
                  <a:cubicBezTo>
                    <a:pt x="14076" y="1"/>
                    <a:pt x="7344" y="1"/>
                    <a:pt x="4384" y="866"/>
                  </a:cubicBezTo>
                  <a:cubicBezTo>
                    <a:pt x="4266" y="834"/>
                    <a:pt x="4163" y="764"/>
                    <a:pt x="4088" y="662"/>
                  </a:cubicBezTo>
                  <a:cubicBezTo>
                    <a:pt x="4041" y="591"/>
                    <a:pt x="4009" y="511"/>
                    <a:pt x="3992" y="425"/>
                  </a:cubicBezTo>
                  <a:cubicBezTo>
                    <a:pt x="3315" y="640"/>
                    <a:pt x="2643" y="920"/>
                    <a:pt x="1988" y="1285"/>
                  </a:cubicBezTo>
                  <a:cubicBezTo>
                    <a:pt x="1859" y="1355"/>
                    <a:pt x="1708" y="1404"/>
                    <a:pt x="1612" y="1404"/>
                  </a:cubicBezTo>
                  <a:lnTo>
                    <a:pt x="1579" y="1404"/>
                  </a:lnTo>
                  <a:cubicBezTo>
                    <a:pt x="1430" y="1377"/>
                    <a:pt x="1295" y="1360"/>
                    <a:pt x="1166" y="1360"/>
                  </a:cubicBezTo>
                  <a:cubicBezTo>
                    <a:pt x="897" y="1360"/>
                    <a:pt x="672" y="1424"/>
                    <a:pt x="495" y="1548"/>
                  </a:cubicBezTo>
                  <a:cubicBezTo>
                    <a:pt x="553" y="1741"/>
                    <a:pt x="607" y="1940"/>
                    <a:pt x="661" y="2145"/>
                  </a:cubicBezTo>
                  <a:cubicBezTo>
                    <a:pt x="560" y="2349"/>
                    <a:pt x="585" y="2661"/>
                    <a:pt x="612" y="3004"/>
                  </a:cubicBezTo>
                  <a:cubicBezTo>
                    <a:pt x="919" y="6856"/>
                    <a:pt x="1101" y="10724"/>
                    <a:pt x="1527" y="14560"/>
                  </a:cubicBezTo>
                  <a:cubicBezTo>
                    <a:pt x="1730" y="16413"/>
                    <a:pt x="1574" y="18255"/>
                    <a:pt x="1730" y="20092"/>
                  </a:cubicBezTo>
                  <a:cubicBezTo>
                    <a:pt x="2107" y="20769"/>
                    <a:pt x="2461" y="21446"/>
                    <a:pt x="2154" y="22199"/>
                  </a:cubicBezTo>
                  <a:lnTo>
                    <a:pt x="2154" y="22226"/>
                  </a:lnTo>
                  <a:cubicBezTo>
                    <a:pt x="2042" y="23005"/>
                    <a:pt x="1585" y="23928"/>
                    <a:pt x="1145" y="24573"/>
                  </a:cubicBezTo>
                  <a:cubicBezTo>
                    <a:pt x="823" y="25041"/>
                    <a:pt x="527" y="25217"/>
                    <a:pt x="231" y="25701"/>
                  </a:cubicBezTo>
                  <a:cubicBezTo>
                    <a:pt x="248" y="26335"/>
                    <a:pt x="0" y="27260"/>
                    <a:pt x="178" y="27877"/>
                  </a:cubicBezTo>
                  <a:cubicBezTo>
                    <a:pt x="181" y="27891"/>
                    <a:pt x="203" y="27897"/>
                    <a:pt x="240" y="27897"/>
                  </a:cubicBezTo>
                  <a:cubicBezTo>
                    <a:pt x="497" y="27897"/>
                    <a:pt x="1502" y="27617"/>
                    <a:pt x="2542" y="27617"/>
                  </a:cubicBezTo>
                  <a:cubicBezTo>
                    <a:pt x="3205" y="27617"/>
                    <a:pt x="3882" y="27730"/>
                    <a:pt x="4389" y="28103"/>
                  </a:cubicBezTo>
                  <a:cubicBezTo>
                    <a:pt x="4424" y="28106"/>
                    <a:pt x="4457" y="28108"/>
                    <a:pt x="4489" y="28108"/>
                  </a:cubicBezTo>
                  <a:cubicBezTo>
                    <a:pt x="5113" y="28108"/>
                    <a:pt x="4955" y="27469"/>
                    <a:pt x="5190" y="27141"/>
                  </a:cubicBezTo>
                  <a:cubicBezTo>
                    <a:pt x="5424" y="26817"/>
                    <a:pt x="5682" y="26513"/>
                    <a:pt x="5944" y="26513"/>
                  </a:cubicBezTo>
                  <a:cubicBezTo>
                    <a:pt x="6139" y="26513"/>
                    <a:pt x="6336" y="26680"/>
                    <a:pt x="6528" y="27131"/>
                  </a:cubicBezTo>
                  <a:cubicBezTo>
                    <a:pt x="6765" y="27257"/>
                    <a:pt x="6959" y="27310"/>
                    <a:pt x="7120" y="27310"/>
                  </a:cubicBezTo>
                  <a:cubicBezTo>
                    <a:pt x="7703" y="27310"/>
                    <a:pt x="7865" y="26617"/>
                    <a:pt x="8096" y="26142"/>
                  </a:cubicBezTo>
                  <a:cubicBezTo>
                    <a:pt x="8281" y="25767"/>
                    <a:pt x="8426" y="25516"/>
                    <a:pt x="8645" y="25516"/>
                  </a:cubicBezTo>
                  <a:cubicBezTo>
                    <a:pt x="8788" y="25516"/>
                    <a:pt x="8964" y="25625"/>
                    <a:pt x="9203" y="25879"/>
                  </a:cubicBezTo>
                  <a:cubicBezTo>
                    <a:pt x="9486" y="26177"/>
                    <a:pt x="9776" y="26306"/>
                    <a:pt x="10040" y="26306"/>
                  </a:cubicBezTo>
                  <a:cubicBezTo>
                    <a:pt x="10453" y="26306"/>
                    <a:pt x="10804" y="25992"/>
                    <a:pt x="10971" y="25514"/>
                  </a:cubicBezTo>
                  <a:cubicBezTo>
                    <a:pt x="11383" y="24326"/>
                    <a:pt x="12303" y="23568"/>
                    <a:pt x="12980" y="22607"/>
                  </a:cubicBezTo>
                  <a:cubicBezTo>
                    <a:pt x="13178" y="22323"/>
                    <a:pt x="13501" y="22113"/>
                    <a:pt x="13474" y="21710"/>
                  </a:cubicBezTo>
                  <a:cubicBezTo>
                    <a:pt x="13463" y="21592"/>
                    <a:pt x="13468" y="21490"/>
                    <a:pt x="13479" y="21404"/>
                  </a:cubicBezTo>
                  <a:cubicBezTo>
                    <a:pt x="13506" y="21232"/>
                    <a:pt x="13565" y="21119"/>
                    <a:pt x="13657" y="21044"/>
                  </a:cubicBezTo>
                  <a:cubicBezTo>
                    <a:pt x="13667" y="21034"/>
                    <a:pt x="13684" y="21027"/>
                    <a:pt x="13699" y="21017"/>
                  </a:cubicBezTo>
                  <a:cubicBezTo>
                    <a:pt x="13704" y="21012"/>
                    <a:pt x="13716" y="21006"/>
                    <a:pt x="13726" y="21001"/>
                  </a:cubicBezTo>
                  <a:cubicBezTo>
                    <a:pt x="13823" y="20950"/>
                    <a:pt x="13942" y="20933"/>
                    <a:pt x="14072" y="20933"/>
                  </a:cubicBezTo>
                  <a:cubicBezTo>
                    <a:pt x="14244" y="20933"/>
                    <a:pt x="14435" y="20963"/>
                    <a:pt x="14618" y="20985"/>
                  </a:cubicBezTo>
                  <a:cubicBezTo>
                    <a:pt x="14863" y="20777"/>
                    <a:pt x="15104" y="20563"/>
                    <a:pt x="15350" y="20354"/>
                  </a:cubicBezTo>
                  <a:lnTo>
                    <a:pt x="15350" y="20354"/>
                  </a:lnTo>
                  <a:cubicBezTo>
                    <a:pt x="15346" y="20363"/>
                    <a:pt x="15342" y="20373"/>
                    <a:pt x="15338" y="20382"/>
                  </a:cubicBezTo>
                  <a:cubicBezTo>
                    <a:pt x="15338" y="20382"/>
                    <a:pt x="15343" y="20377"/>
                    <a:pt x="15348" y="20367"/>
                  </a:cubicBezTo>
                  <a:lnTo>
                    <a:pt x="15355" y="20350"/>
                  </a:lnTo>
                  <a:lnTo>
                    <a:pt x="15355" y="20350"/>
                  </a:lnTo>
                  <a:cubicBezTo>
                    <a:pt x="15353" y="20351"/>
                    <a:pt x="15352" y="20353"/>
                    <a:pt x="15350" y="20354"/>
                  </a:cubicBezTo>
                  <a:lnTo>
                    <a:pt x="15350" y="20354"/>
                  </a:lnTo>
                  <a:cubicBezTo>
                    <a:pt x="15461" y="20113"/>
                    <a:pt x="15638" y="20063"/>
                    <a:pt x="15835" y="20063"/>
                  </a:cubicBezTo>
                  <a:cubicBezTo>
                    <a:pt x="15932" y="20063"/>
                    <a:pt x="16033" y="20075"/>
                    <a:pt x="16133" y="20082"/>
                  </a:cubicBezTo>
                  <a:cubicBezTo>
                    <a:pt x="16052" y="19427"/>
                    <a:pt x="15967" y="18771"/>
                    <a:pt x="15886" y="18116"/>
                  </a:cubicBezTo>
                  <a:cubicBezTo>
                    <a:pt x="15886" y="18111"/>
                    <a:pt x="15886" y="18111"/>
                    <a:pt x="15891" y="18111"/>
                  </a:cubicBezTo>
                  <a:cubicBezTo>
                    <a:pt x="15923" y="18046"/>
                    <a:pt x="15896" y="17842"/>
                    <a:pt x="15843" y="17788"/>
                  </a:cubicBezTo>
                  <a:cubicBezTo>
                    <a:pt x="15821" y="17622"/>
                    <a:pt x="15806" y="17456"/>
                    <a:pt x="15784" y="17283"/>
                  </a:cubicBezTo>
                  <a:cubicBezTo>
                    <a:pt x="15392" y="16053"/>
                    <a:pt x="15193" y="14860"/>
                    <a:pt x="15214" y="13534"/>
                  </a:cubicBezTo>
                  <a:cubicBezTo>
                    <a:pt x="15219" y="13008"/>
                    <a:pt x="15231" y="12480"/>
                    <a:pt x="15231" y="11954"/>
                  </a:cubicBezTo>
                  <a:cubicBezTo>
                    <a:pt x="15010" y="10003"/>
                    <a:pt x="14790" y="8059"/>
                    <a:pt x="14569" y="6115"/>
                  </a:cubicBezTo>
                  <a:cubicBezTo>
                    <a:pt x="14634" y="6103"/>
                    <a:pt x="14704" y="6098"/>
                    <a:pt x="14768" y="6088"/>
                  </a:cubicBezTo>
                  <a:cubicBezTo>
                    <a:pt x="14720" y="5523"/>
                    <a:pt x="14678" y="4954"/>
                    <a:pt x="14634" y="4385"/>
                  </a:cubicBezTo>
                  <a:cubicBezTo>
                    <a:pt x="14581" y="3611"/>
                    <a:pt x="14457" y="2842"/>
                    <a:pt x="14349" y="2074"/>
                  </a:cubicBezTo>
                  <a:cubicBezTo>
                    <a:pt x="14323" y="2096"/>
                    <a:pt x="14301" y="2123"/>
                    <a:pt x="14274" y="2155"/>
                  </a:cubicBezTo>
                  <a:cubicBezTo>
                    <a:pt x="13994" y="1484"/>
                    <a:pt x="14043" y="839"/>
                    <a:pt x="14016" y="205"/>
                  </a:cubicBezTo>
                  <a:cubicBezTo>
                    <a:pt x="14043" y="130"/>
                    <a:pt x="14070" y="60"/>
                    <a:pt x="14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8"/>
            <p:cNvSpPr/>
            <p:nvPr/>
          </p:nvSpPr>
          <p:spPr>
            <a:xfrm>
              <a:off x="3919700" y="2407475"/>
              <a:ext cx="907900" cy="787175"/>
            </a:xfrm>
            <a:custGeom>
              <a:rect b="b" l="l" r="r" t="t"/>
              <a:pathLst>
                <a:path extrusionOk="0" h="31487" w="36316">
                  <a:moveTo>
                    <a:pt x="19715" y="1"/>
                  </a:moveTo>
                  <a:cubicBezTo>
                    <a:pt x="19612" y="1"/>
                    <a:pt x="19506" y="4"/>
                    <a:pt x="19399" y="11"/>
                  </a:cubicBezTo>
                  <a:cubicBezTo>
                    <a:pt x="18980" y="38"/>
                    <a:pt x="18561" y="48"/>
                    <a:pt x="18142" y="53"/>
                  </a:cubicBezTo>
                  <a:cubicBezTo>
                    <a:pt x="17723" y="60"/>
                    <a:pt x="17304" y="60"/>
                    <a:pt x="16885" y="70"/>
                  </a:cubicBezTo>
                  <a:cubicBezTo>
                    <a:pt x="13710" y="414"/>
                    <a:pt x="10519" y="397"/>
                    <a:pt x="7333" y="548"/>
                  </a:cubicBezTo>
                  <a:cubicBezTo>
                    <a:pt x="5292" y="645"/>
                    <a:pt x="3251" y="720"/>
                    <a:pt x="1208" y="806"/>
                  </a:cubicBezTo>
                  <a:cubicBezTo>
                    <a:pt x="1199" y="806"/>
                    <a:pt x="1189" y="807"/>
                    <a:pt x="1179" y="807"/>
                  </a:cubicBezTo>
                  <a:cubicBezTo>
                    <a:pt x="1024" y="807"/>
                    <a:pt x="832" y="768"/>
                    <a:pt x="668" y="768"/>
                  </a:cubicBezTo>
                  <a:cubicBezTo>
                    <a:pt x="515" y="768"/>
                    <a:pt x="386" y="802"/>
                    <a:pt x="333" y="930"/>
                  </a:cubicBezTo>
                  <a:lnTo>
                    <a:pt x="60" y="1064"/>
                  </a:lnTo>
                  <a:cubicBezTo>
                    <a:pt x="38" y="1069"/>
                    <a:pt x="21" y="1069"/>
                    <a:pt x="0" y="1074"/>
                  </a:cubicBezTo>
                  <a:cubicBezTo>
                    <a:pt x="43" y="1139"/>
                    <a:pt x="97" y="1198"/>
                    <a:pt x="167" y="1246"/>
                  </a:cubicBezTo>
                  <a:cubicBezTo>
                    <a:pt x="204" y="1327"/>
                    <a:pt x="241" y="1402"/>
                    <a:pt x="279" y="1478"/>
                  </a:cubicBezTo>
                  <a:cubicBezTo>
                    <a:pt x="323" y="1553"/>
                    <a:pt x="360" y="1627"/>
                    <a:pt x="403" y="1697"/>
                  </a:cubicBezTo>
                  <a:cubicBezTo>
                    <a:pt x="913" y="2847"/>
                    <a:pt x="913" y="4174"/>
                    <a:pt x="2235" y="5029"/>
                  </a:cubicBezTo>
                  <a:cubicBezTo>
                    <a:pt x="2369" y="5076"/>
                    <a:pt x="2482" y="5136"/>
                    <a:pt x="2579" y="5210"/>
                  </a:cubicBezTo>
                  <a:cubicBezTo>
                    <a:pt x="2676" y="5292"/>
                    <a:pt x="2761" y="5378"/>
                    <a:pt x="2832" y="5480"/>
                  </a:cubicBezTo>
                  <a:cubicBezTo>
                    <a:pt x="3196" y="6157"/>
                    <a:pt x="3385" y="7161"/>
                    <a:pt x="3750" y="8111"/>
                  </a:cubicBezTo>
                  <a:cubicBezTo>
                    <a:pt x="3792" y="8230"/>
                    <a:pt x="3841" y="8349"/>
                    <a:pt x="3895" y="8466"/>
                  </a:cubicBezTo>
                  <a:cubicBezTo>
                    <a:pt x="4233" y="9487"/>
                    <a:pt x="5560" y="10154"/>
                    <a:pt x="6023" y="11969"/>
                  </a:cubicBezTo>
                  <a:lnTo>
                    <a:pt x="6023" y="12393"/>
                  </a:lnTo>
                  <a:cubicBezTo>
                    <a:pt x="6006" y="16417"/>
                    <a:pt x="5996" y="20441"/>
                    <a:pt x="6033" y="24465"/>
                  </a:cubicBezTo>
                  <a:cubicBezTo>
                    <a:pt x="6033" y="24916"/>
                    <a:pt x="5941" y="25152"/>
                    <a:pt x="5738" y="25266"/>
                  </a:cubicBezTo>
                  <a:lnTo>
                    <a:pt x="5738" y="25733"/>
                  </a:lnTo>
                  <a:cubicBezTo>
                    <a:pt x="5969" y="25851"/>
                    <a:pt x="6048" y="26087"/>
                    <a:pt x="6028" y="26528"/>
                  </a:cubicBezTo>
                  <a:cubicBezTo>
                    <a:pt x="5990" y="27232"/>
                    <a:pt x="5996" y="27935"/>
                    <a:pt x="6033" y="28634"/>
                  </a:cubicBezTo>
                  <a:cubicBezTo>
                    <a:pt x="6055" y="28655"/>
                    <a:pt x="6070" y="28683"/>
                    <a:pt x="6097" y="28703"/>
                  </a:cubicBezTo>
                  <a:cubicBezTo>
                    <a:pt x="6194" y="28805"/>
                    <a:pt x="6313" y="28876"/>
                    <a:pt x="6430" y="28929"/>
                  </a:cubicBezTo>
                  <a:cubicBezTo>
                    <a:pt x="6420" y="28817"/>
                    <a:pt x="6409" y="28703"/>
                    <a:pt x="6403" y="28586"/>
                  </a:cubicBezTo>
                  <a:cubicBezTo>
                    <a:pt x="8064" y="28586"/>
                    <a:pt x="9701" y="28615"/>
                    <a:pt x="11328" y="28615"/>
                  </a:cubicBezTo>
                  <a:cubicBezTo>
                    <a:pt x="12417" y="28615"/>
                    <a:pt x="13502" y="28602"/>
                    <a:pt x="14585" y="28559"/>
                  </a:cubicBezTo>
                  <a:cubicBezTo>
                    <a:pt x="15257" y="28532"/>
                    <a:pt x="15929" y="28528"/>
                    <a:pt x="16601" y="28528"/>
                  </a:cubicBezTo>
                  <a:cubicBezTo>
                    <a:pt x="16981" y="28528"/>
                    <a:pt x="17362" y="28529"/>
                    <a:pt x="17744" y="28529"/>
                  </a:cubicBezTo>
                  <a:cubicBezTo>
                    <a:pt x="18895" y="28529"/>
                    <a:pt x="20048" y="28515"/>
                    <a:pt x="21205" y="28403"/>
                  </a:cubicBezTo>
                  <a:cubicBezTo>
                    <a:pt x="24202" y="28108"/>
                    <a:pt x="27237" y="28160"/>
                    <a:pt x="30256" y="28080"/>
                  </a:cubicBezTo>
                  <a:cubicBezTo>
                    <a:pt x="30444" y="28080"/>
                    <a:pt x="30637" y="28236"/>
                    <a:pt x="30831" y="28333"/>
                  </a:cubicBezTo>
                  <a:cubicBezTo>
                    <a:pt x="30944" y="28762"/>
                    <a:pt x="31212" y="29166"/>
                    <a:pt x="31094" y="29643"/>
                  </a:cubicBezTo>
                  <a:cubicBezTo>
                    <a:pt x="30751" y="29826"/>
                    <a:pt x="30374" y="29982"/>
                    <a:pt x="30294" y="30433"/>
                  </a:cubicBezTo>
                  <a:cubicBezTo>
                    <a:pt x="30244" y="30425"/>
                    <a:pt x="30196" y="30419"/>
                    <a:pt x="30154" y="30419"/>
                  </a:cubicBezTo>
                  <a:cubicBezTo>
                    <a:pt x="30013" y="30419"/>
                    <a:pt x="29935" y="30481"/>
                    <a:pt x="30009" y="30696"/>
                  </a:cubicBezTo>
                  <a:cubicBezTo>
                    <a:pt x="29944" y="30680"/>
                    <a:pt x="29887" y="30672"/>
                    <a:pt x="29837" y="30672"/>
                  </a:cubicBezTo>
                  <a:cubicBezTo>
                    <a:pt x="29669" y="30672"/>
                    <a:pt x="29590" y="30764"/>
                    <a:pt x="29553" y="30900"/>
                  </a:cubicBezTo>
                  <a:cubicBezTo>
                    <a:pt x="29585" y="30981"/>
                    <a:pt x="29638" y="31061"/>
                    <a:pt x="29708" y="31121"/>
                  </a:cubicBezTo>
                  <a:cubicBezTo>
                    <a:pt x="29891" y="31272"/>
                    <a:pt x="30101" y="31395"/>
                    <a:pt x="30320" y="31487"/>
                  </a:cubicBezTo>
                  <a:cubicBezTo>
                    <a:pt x="30965" y="31443"/>
                    <a:pt x="31609" y="31411"/>
                    <a:pt x="32244" y="31299"/>
                  </a:cubicBezTo>
                  <a:cubicBezTo>
                    <a:pt x="32388" y="31272"/>
                    <a:pt x="32520" y="31257"/>
                    <a:pt x="32637" y="31257"/>
                  </a:cubicBezTo>
                  <a:cubicBezTo>
                    <a:pt x="32739" y="31257"/>
                    <a:pt x="32830" y="31268"/>
                    <a:pt x="32910" y="31293"/>
                  </a:cubicBezTo>
                  <a:cubicBezTo>
                    <a:pt x="32953" y="31266"/>
                    <a:pt x="32995" y="31244"/>
                    <a:pt x="33034" y="31217"/>
                  </a:cubicBezTo>
                  <a:cubicBezTo>
                    <a:pt x="33297" y="31051"/>
                    <a:pt x="33528" y="30836"/>
                    <a:pt x="33711" y="30578"/>
                  </a:cubicBezTo>
                  <a:cubicBezTo>
                    <a:pt x="33721" y="30520"/>
                    <a:pt x="33743" y="30455"/>
                    <a:pt x="33754" y="30396"/>
                  </a:cubicBezTo>
                  <a:cubicBezTo>
                    <a:pt x="33866" y="29799"/>
                    <a:pt x="33957" y="29198"/>
                    <a:pt x="34059" y="28596"/>
                  </a:cubicBezTo>
                  <a:cubicBezTo>
                    <a:pt x="34291" y="28494"/>
                    <a:pt x="34307" y="28279"/>
                    <a:pt x="34329" y="28064"/>
                  </a:cubicBezTo>
                  <a:cubicBezTo>
                    <a:pt x="34500" y="27994"/>
                    <a:pt x="34678" y="27935"/>
                    <a:pt x="34855" y="27882"/>
                  </a:cubicBezTo>
                  <a:cubicBezTo>
                    <a:pt x="34860" y="27806"/>
                    <a:pt x="34865" y="27731"/>
                    <a:pt x="34877" y="27667"/>
                  </a:cubicBezTo>
                  <a:cubicBezTo>
                    <a:pt x="34758" y="27543"/>
                    <a:pt x="34656" y="27366"/>
                    <a:pt x="34602" y="27103"/>
                  </a:cubicBezTo>
                  <a:cubicBezTo>
                    <a:pt x="34714" y="27022"/>
                    <a:pt x="34868" y="26974"/>
                    <a:pt x="35082" y="26974"/>
                  </a:cubicBezTo>
                  <a:cubicBezTo>
                    <a:pt x="35095" y="26974"/>
                    <a:pt x="35109" y="26974"/>
                    <a:pt x="35123" y="26974"/>
                  </a:cubicBezTo>
                  <a:lnTo>
                    <a:pt x="35102" y="26995"/>
                  </a:lnTo>
                  <a:cubicBezTo>
                    <a:pt x="36315" y="26442"/>
                    <a:pt x="36129" y="25330"/>
                    <a:pt x="36171" y="24309"/>
                  </a:cubicBezTo>
                  <a:cubicBezTo>
                    <a:pt x="36099" y="24248"/>
                    <a:pt x="36008" y="24228"/>
                    <a:pt x="35908" y="24228"/>
                  </a:cubicBezTo>
                  <a:cubicBezTo>
                    <a:pt x="35822" y="24228"/>
                    <a:pt x="35728" y="24243"/>
                    <a:pt x="35633" y="24260"/>
                  </a:cubicBezTo>
                  <a:cubicBezTo>
                    <a:pt x="35628" y="24240"/>
                    <a:pt x="35628" y="24223"/>
                    <a:pt x="35623" y="24202"/>
                  </a:cubicBezTo>
                  <a:cubicBezTo>
                    <a:pt x="35569" y="24223"/>
                    <a:pt x="35510" y="24234"/>
                    <a:pt x="35452" y="24234"/>
                  </a:cubicBezTo>
                  <a:cubicBezTo>
                    <a:pt x="35425" y="24234"/>
                    <a:pt x="35392" y="24228"/>
                    <a:pt x="35365" y="24228"/>
                  </a:cubicBezTo>
                  <a:cubicBezTo>
                    <a:pt x="35209" y="24202"/>
                    <a:pt x="35075" y="24158"/>
                    <a:pt x="34951" y="24099"/>
                  </a:cubicBezTo>
                  <a:cubicBezTo>
                    <a:pt x="34914" y="24035"/>
                    <a:pt x="34887" y="23955"/>
                    <a:pt x="34871" y="23841"/>
                  </a:cubicBezTo>
                  <a:cubicBezTo>
                    <a:pt x="34817" y="23815"/>
                    <a:pt x="34768" y="23777"/>
                    <a:pt x="34726" y="23739"/>
                  </a:cubicBezTo>
                  <a:cubicBezTo>
                    <a:pt x="34409" y="23665"/>
                    <a:pt x="34339" y="23390"/>
                    <a:pt x="34242" y="23015"/>
                  </a:cubicBezTo>
                  <a:cubicBezTo>
                    <a:pt x="34011" y="22358"/>
                    <a:pt x="34006" y="21483"/>
                    <a:pt x="33915" y="20726"/>
                  </a:cubicBezTo>
                  <a:cubicBezTo>
                    <a:pt x="33684" y="20334"/>
                    <a:pt x="33538" y="19920"/>
                    <a:pt x="33523" y="19464"/>
                  </a:cubicBezTo>
                  <a:cubicBezTo>
                    <a:pt x="33469" y="19388"/>
                    <a:pt x="33409" y="19318"/>
                    <a:pt x="33350" y="19259"/>
                  </a:cubicBezTo>
                  <a:cubicBezTo>
                    <a:pt x="33184" y="19259"/>
                    <a:pt x="33066" y="19167"/>
                    <a:pt x="32990" y="18986"/>
                  </a:cubicBezTo>
                  <a:cubicBezTo>
                    <a:pt x="32995" y="18986"/>
                    <a:pt x="33002" y="18980"/>
                    <a:pt x="33012" y="18980"/>
                  </a:cubicBezTo>
                  <a:cubicBezTo>
                    <a:pt x="32990" y="18964"/>
                    <a:pt x="32970" y="18953"/>
                    <a:pt x="32953" y="18942"/>
                  </a:cubicBezTo>
                  <a:lnTo>
                    <a:pt x="32953" y="18942"/>
                  </a:lnTo>
                  <a:cubicBezTo>
                    <a:pt x="32953" y="18948"/>
                    <a:pt x="32953" y="18958"/>
                    <a:pt x="32958" y="18964"/>
                  </a:cubicBezTo>
                  <a:cubicBezTo>
                    <a:pt x="32690" y="18921"/>
                    <a:pt x="32464" y="18813"/>
                    <a:pt x="32298" y="18614"/>
                  </a:cubicBezTo>
                  <a:cubicBezTo>
                    <a:pt x="31792" y="18405"/>
                    <a:pt x="31255" y="18239"/>
                    <a:pt x="30826" y="17959"/>
                  </a:cubicBezTo>
                  <a:lnTo>
                    <a:pt x="30826" y="17949"/>
                  </a:lnTo>
                  <a:cubicBezTo>
                    <a:pt x="30815" y="17917"/>
                    <a:pt x="30810" y="17905"/>
                    <a:pt x="30810" y="17905"/>
                  </a:cubicBezTo>
                  <a:cubicBezTo>
                    <a:pt x="30793" y="17890"/>
                    <a:pt x="30739" y="17873"/>
                    <a:pt x="30681" y="17857"/>
                  </a:cubicBezTo>
                  <a:cubicBezTo>
                    <a:pt x="30461" y="17685"/>
                    <a:pt x="30272" y="17481"/>
                    <a:pt x="30149" y="17201"/>
                  </a:cubicBezTo>
                  <a:cubicBezTo>
                    <a:pt x="29746" y="16256"/>
                    <a:pt x="30047" y="15123"/>
                    <a:pt x="30025" y="14129"/>
                  </a:cubicBezTo>
                  <a:cubicBezTo>
                    <a:pt x="30009" y="13452"/>
                    <a:pt x="29972" y="12705"/>
                    <a:pt x="29665" y="12093"/>
                  </a:cubicBezTo>
                  <a:cubicBezTo>
                    <a:pt x="29574" y="11899"/>
                    <a:pt x="29439" y="11706"/>
                    <a:pt x="29278" y="11540"/>
                  </a:cubicBezTo>
                  <a:cubicBezTo>
                    <a:pt x="28999" y="11431"/>
                    <a:pt x="28730" y="11314"/>
                    <a:pt x="28542" y="11083"/>
                  </a:cubicBezTo>
                  <a:cubicBezTo>
                    <a:pt x="28444" y="11059"/>
                    <a:pt x="28340" y="11044"/>
                    <a:pt x="28236" y="11044"/>
                  </a:cubicBezTo>
                  <a:cubicBezTo>
                    <a:pt x="28222" y="11044"/>
                    <a:pt x="28207" y="11044"/>
                    <a:pt x="28193" y="11045"/>
                  </a:cubicBezTo>
                  <a:cubicBezTo>
                    <a:pt x="28065" y="11134"/>
                    <a:pt x="27945" y="11257"/>
                    <a:pt x="27787" y="11257"/>
                  </a:cubicBezTo>
                  <a:cubicBezTo>
                    <a:pt x="27745" y="11257"/>
                    <a:pt x="27700" y="11248"/>
                    <a:pt x="27651" y="11228"/>
                  </a:cubicBezTo>
                  <a:cubicBezTo>
                    <a:pt x="27661" y="11206"/>
                    <a:pt x="27677" y="11190"/>
                    <a:pt x="27689" y="11168"/>
                  </a:cubicBezTo>
                  <a:lnTo>
                    <a:pt x="27689" y="11168"/>
                  </a:lnTo>
                  <a:cubicBezTo>
                    <a:pt x="27602" y="11201"/>
                    <a:pt x="27511" y="11223"/>
                    <a:pt x="27426" y="11238"/>
                  </a:cubicBezTo>
                  <a:cubicBezTo>
                    <a:pt x="27455" y="11241"/>
                    <a:pt x="27485" y="11243"/>
                    <a:pt x="27518" y="11243"/>
                  </a:cubicBezTo>
                  <a:cubicBezTo>
                    <a:pt x="27551" y="11243"/>
                    <a:pt x="27586" y="11241"/>
                    <a:pt x="27624" y="11238"/>
                  </a:cubicBezTo>
                  <a:lnTo>
                    <a:pt x="27624" y="11238"/>
                  </a:lnTo>
                  <a:cubicBezTo>
                    <a:pt x="27607" y="11302"/>
                    <a:pt x="27587" y="11362"/>
                    <a:pt x="27570" y="11416"/>
                  </a:cubicBezTo>
                  <a:cubicBezTo>
                    <a:pt x="27500" y="11426"/>
                    <a:pt x="27431" y="11431"/>
                    <a:pt x="27355" y="11431"/>
                  </a:cubicBezTo>
                  <a:cubicBezTo>
                    <a:pt x="27151" y="11431"/>
                    <a:pt x="26990" y="11373"/>
                    <a:pt x="26856" y="11287"/>
                  </a:cubicBezTo>
                  <a:cubicBezTo>
                    <a:pt x="26851" y="11277"/>
                    <a:pt x="26845" y="11260"/>
                    <a:pt x="26839" y="11250"/>
                  </a:cubicBezTo>
                  <a:cubicBezTo>
                    <a:pt x="26593" y="10637"/>
                    <a:pt x="26297" y="10030"/>
                    <a:pt x="26147" y="9380"/>
                  </a:cubicBezTo>
                  <a:cubicBezTo>
                    <a:pt x="26098" y="9256"/>
                    <a:pt x="26040" y="9133"/>
                    <a:pt x="25963" y="9014"/>
                  </a:cubicBezTo>
                  <a:cubicBezTo>
                    <a:pt x="25733" y="8627"/>
                    <a:pt x="25432" y="8305"/>
                    <a:pt x="25105" y="7999"/>
                  </a:cubicBezTo>
                  <a:cubicBezTo>
                    <a:pt x="24932" y="7962"/>
                    <a:pt x="24803" y="7860"/>
                    <a:pt x="24728" y="7677"/>
                  </a:cubicBezTo>
                  <a:cubicBezTo>
                    <a:pt x="24621" y="7585"/>
                    <a:pt x="24508" y="7494"/>
                    <a:pt x="24401" y="7409"/>
                  </a:cubicBezTo>
                  <a:cubicBezTo>
                    <a:pt x="24396" y="7414"/>
                    <a:pt x="24389" y="7419"/>
                    <a:pt x="24384" y="7429"/>
                  </a:cubicBezTo>
                  <a:cubicBezTo>
                    <a:pt x="24314" y="7360"/>
                    <a:pt x="24240" y="7295"/>
                    <a:pt x="24170" y="7231"/>
                  </a:cubicBezTo>
                  <a:cubicBezTo>
                    <a:pt x="24024" y="7215"/>
                    <a:pt x="23938" y="7144"/>
                    <a:pt x="23917" y="7015"/>
                  </a:cubicBezTo>
                  <a:cubicBezTo>
                    <a:pt x="23422" y="6608"/>
                    <a:pt x="22961" y="6177"/>
                    <a:pt x="22623" y="5624"/>
                  </a:cubicBezTo>
                  <a:cubicBezTo>
                    <a:pt x="22257" y="5023"/>
                    <a:pt x="22128" y="4416"/>
                    <a:pt x="22090" y="3799"/>
                  </a:cubicBezTo>
                  <a:cubicBezTo>
                    <a:pt x="21983" y="3331"/>
                    <a:pt x="22090" y="2825"/>
                    <a:pt x="22123" y="2337"/>
                  </a:cubicBezTo>
                  <a:lnTo>
                    <a:pt x="22123" y="2272"/>
                  </a:lnTo>
                  <a:cubicBezTo>
                    <a:pt x="22133" y="2068"/>
                    <a:pt x="22128" y="1870"/>
                    <a:pt x="22085" y="1676"/>
                  </a:cubicBezTo>
                  <a:cubicBezTo>
                    <a:pt x="22036" y="1461"/>
                    <a:pt x="21946" y="1257"/>
                    <a:pt x="21778" y="1064"/>
                  </a:cubicBezTo>
                  <a:cubicBezTo>
                    <a:pt x="21300" y="240"/>
                    <a:pt x="20568" y="1"/>
                    <a:pt x="197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8"/>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8"/>
            <p:cNvSpPr/>
            <p:nvPr/>
          </p:nvSpPr>
          <p:spPr>
            <a:xfrm>
              <a:off x="4570125" y="2247375"/>
              <a:ext cx="700" cy="575"/>
            </a:xfrm>
            <a:custGeom>
              <a:rect b="b" l="l" r="r" t="t"/>
              <a:pathLst>
                <a:path extrusionOk="0" h="23" w="28">
                  <a:moveTo>
                    <a:pt x="28" y="0"/>
                  </a:moveTo>
                  <a:lnTo>
                    <a:pt x="1" y="2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8"/>
            <p:cNvSpPr/>
            <p:nvPr/>
          </p:nvSpPr>
          <p:spPr>
            <a:xfrm>
              <a:off x="5484750" y="3949950"/>
              <a:ext cx="275" cy="275"/>
            </a:xfrm>
            <a:custGeom>
              <a:rect b="b" l="l" r="r" t="t"/>
              <a:pathLst>
                <a:path extrusionOk="0" h="11" w="11">
                  <a:moveTo>
                    <a:pt x="0" y="1"/>
                  </a:moveTo>
                  <a:lnTo>
                    <a:pt x="11" y="11"/>
                  </a:lnTo>
                  <a:lnTo>
                    <a:pt x="11" y="1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8"/>
            <p:cNvSpPr/>
            <p:nvPr/>
          </p:nvSpPr>
          <p:spPr>
            <a:xfrm>
              <a:off x="5478425" y="3782475"/>
              <a:ext cx="25" cy="25"/>
            </a:xfrm>
            <a:custGeom>
              <a:rect b="b" l="l" r="r" t="t"/>
              <a:pathLst>
                <a:path extrusionOk="0" h="1" w="1">
                  <a:moveTo>
                    <a:pt x="1" y="0"/>
                  </a:move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8"/>
            <p:cNvSpPr/>
            <p:nvPr/>
          </p:nvSpPr>
          <p:spPr>
            <a:xfrm>
              <a:off x="5331225" y="3273675"/>
              <a:ext cx="753625" cy="762125"/>
            </a:xfrm>
            <a:custGeom>
              <a:rect b="b" l="l" r="r" t="t"/>
              <a:pathLst>
                <a:path extrusionOk="0" h="30485" w="30145">
                  <a:moveTo>
                    <a:pt x="13285" y="1"/>
                  </a:moveTo>
                  <a:cubicBezTo>
                    <a:pt x="13214" y="1"/>
                    <a:pt x="13136" y="7"/>
                    <a:pt x="13050" y="18"/>
                  </a:cubicBezTo>
                  <a:cubicBezTo>
                    <a:pt x="10815" y="330"/>
                    <a:pt x="8586" y="636"/>
                    <a:pt x="6350" y="932"/>
                  </a:cubicBezTo>
                  <a:cubicBezTo>
                    <a:pt x="6125" y="878"/>
                    <a:pt x="5938" y="782"/>
                    <a:pt x="5792" y="626"/>
                  </a:cubicBezTo>
                  <a:cubicBezTo>
                    <a:pt x="5749" y="583"/>
                    <a:pt x="5717" y="534"/>
                    <a:pt x="5685" y="481"/>
                  </a:cubicBezTo>
                  <a:cubicBezTo>
                    <a:pt x="5524" y="502"/>
                    <a:pt x="5368" y="524"/>
                    <a:pt x="5207" y="546"/>
                  </a:cubicBezTo>
                  <a:cubicBezTo>
                    <a:pt x="4976" y="712"/>
                    <a:pt x="4691" y="836"/>
                    <a:pt x="4294" y="883"/>
                  </a:cubicBezTo>
                  <a:cubicBezTo>
                    <a:pt x="2993" y="1050"/>
                    <a:pt x="1693" y="1206"/>
                    <a:pt x="393" y="1351"/>
                  </a:cubicBezTo>
                  <a:cubicBezTo>
                    <a:pt x="323" y="1404"/>
                    <a:pt x="265" y="1458"/>
                    <a:pt x="205" y="1528"/>
                  </a:cubicBezTo>
                  <a:cubicBezTo>
                    <a:pt x="188" y="1550"/>
                    <a:pt x="173" y="1571"/>
                    <a:pt x="156" y="1593"/>
                  </a:cubicBezTo>
                  <a:cubicBezTo>
                    <a:pt x="60" y="1738"/>
                    <a:pt x="17" y="1893"/>
                    <a:pt x="0" y="2054"/>
                  </a:cubicBezTo>
                  <a:cubicBezTo>
                    <a:pt x="136" y="2195"/>
                    <a:pt x="232" y="2398"/>
                    <a:pt x="312" y="2694"/>
                  </a:cubicBezTo>
                  <a:cubicBezTo>
                    <a:pt x="887" y="4773"/>
                    <a:pt x="1495" y="6847"/>
                    <a:pt x="2182" y="8888"/>
                  </a:cubicBezTo>
                  <a:cubicBezTo>
                    <a:pt x="2988" y="11284"/>
                    <a:pt x="3412" y="13809"/>
                    <a:pt x="4540" y="16097"/>
                  </a:cubicBezTo>
                  <a:cubicBezTo>
                    <a:pt x="4540" y="16097"/>
                    <a:pt x="4535" y="16092"/>
                    <a:pt x="4530" y="16092"/>
                  </a:cubicBezTo>
                  <a:lnTo>
                    <a:pt x="4530" y="16092"/>
                  </a:lnTo>
                  <a:cubicBezTo>
                    <a:pt x="4642" y="16785"/>
                    <a:pt x="4589" y="17548"/>
                    <a:pt x="5330" y="17972"/>
                  </a:cubicBezTo>
                  <a:cubicBezTo>
                    <a:pt x="5222" y="18381"/>
                    <a:pt x="5985" y="18423"/>
                    <a:pt x="5733" y="18897"/>
                  </a:cubicBezTo>
                  <a:lnTo>
                    <a:pt x="5733" y="18902"/>
                  </a:lnTo>
                  <a:cubicBezTo>
                    <a:pt x="5787" y="19299"/>
                    <a:pt x="5841" y="19697"/>
                    <a:pt x="5899" y="20094"/>
                  </a:cubicBezTo>
                  <a:cubicBezTo>
                    <a:pt x="5889" y="20191"/>
                    <a:pt x="5878" y="20283"/>
                    <a:pt x="5867" y="20374"/>
                  </a:cubicBezTo>
                  <a:cubicBezTo>
                    <a:pt x="5873" y="20369"/>
                    <a:pt x="5878" y="20369"/>
                    <a:pt x="5883" y="20363"/>
                  </a:cubicBezTo>
                  <a:lnTo>
                    <a:pt x="5883" y="20363"/>
                  </a:lnTo>
                  <a:cubicBezTo>
                    <a:pt x="5539" y="21502"/>
                    <a:pt x="5003" y="22625"/>
                    <a:pt x="5609" y="23833"/>
                  </a:cubicBezTo>
                  <a:lnTo>
                    <a:pt x="5598" y="23833"/>
                  </a:lnTo>
                  <a:cubicBezTo>
                    <a:pt x="5615" y="24059"/>
                    <a:pt x="5609" y="24295"/>
                    <a:pt x="5878" y="24392"/>
                  </a:cubicBezTo>
                  <a:cubicBezTo>
                    <a:pt x="6415" y="25230"/>
                    <a:pt x="5470" y="26219"/>
                    <a:pt x="6136" y="27041"/>
                  </a:cubicBezTo>
                  <a:cubicBezTo>
                    <a:pt x="6238" y="27357"/>
                    <a:pt x="6340" y="27674"/>
                    <a:pt x="6657" y="27847"/>
                  </a:cubicBezTo>
                  <a:cubicBezTo>
                    <a:pt x="6576" y="27932"/>
                    <a:pt x="6501" y="28073"/>
                    <a:pt x="6415" y="28083"/>
                  </a:cubicBezTo>
                  <a:cubicBezTo>
                    <a:pt x="6345" y="28093"/>
                    <a:pt x="6275" y="28098"/>
                    <a:pt x="6211" y="28110"/>
                  </a:cubicBezTo>
                  <a:lnTo>
                    <a:pt x="6228" y="28137"/>
                  </a:lnTo>
                  <a:cubicBezTo>
                    <a:pt x="6281" y="28227"/>
                    <a:pt x="6362" y="28298"/>
                    <a:pt x="6453" y="28341"/>
                  </a:cubicBezTo>
                  <a:cubicBezTo>
                    <a:pt x="6453" y="28373"/>
                    <a:pt x="6447" y="28432"/>
                    <a:pt x="6442" y="28480"/>
                  </a:cubicBezTo>
                  <a:cubicBezTo>
                    <a:pt x="6635" y="28529"/>
                    <a:pt x="6808" y="28653"/>
                    <a:pt x="6942" y="28911"/>
                  </a:cubicBezTo>
                  <a:lnTo>
                    <a:pt x="6930" y="28911"/>
                  </a:lnTo>
                  <a:lnTo>
                    <a:pt x="6952" y="28931"/>
                  </a:lnTo>
                  <a:lnTo>
                    <a:pt x="6952" y="28921"/>
                  </a:lnTo>
                  <a:cubicBezTo>
                    <a:pt x="7253" y="29104"/>
                    <a:pt x="7022" y="29652"/>
                    <a:pt x="7473" y="29732"/>
                  </a:cubicBezTo>
                  <a:cubicBezTo>
                    <a:pt x="7626" y="30185"/>
                    <a:pt x="7917" y="30287"/>
                    <a:pt x="8234" y="30287"/>
                  </a:cubicBezTo>
                  <a:cubicBezTo>
                    <a:pt x="8461" y="30287"/>
                    <a:pt x="8702" y="30234"/>
                    <a:pt x="8913" y="30221"/>
                  </a:cubicBezTo>
                  <a:cubicBezTo>
                    <a:pt x="13255" y="29958"/>
                    <a:pt x="17589" y="29705"/>
                    <a:pt x="21919" y="29323"/>
                  </a:cubicBezTo>
                  <a:cubicBezTo>
                    <a:pt x="22031" y="29313"/>
                    <a:pt x="22137" y="29308"/>
                    <a:pt x="22239" y="29308"/>
                  </a:cubicBezTo>
                  <a:cubicBezTo>
                    <a:pt x="22888" y="29308"/>
                    <a:pt x="23324" y="29519"/>
                    <a:pt x="23751" y="29980"/>
                  </a:cubicBezTo>
                  <a:cubicBezTo>
                    <a:pt x="23888" y="30300"/>
                    <a:pt x="24132" y="30484"/>
                    <a:pt x="24416" y="30484"/>
                  </a:cubicBezTo>
                  <a:cubicBezTo>
                    <a:pt x="24455" y="30484"/>
                    <a:pt x="24495" y="30481"/>
                    <a:pt x="24536" y="30473"/>
                  </a:cubicBezTo>
                  <a:cubicBezTo>
                    <a:pt x="24670" y="30414"/>
                    <a:pt x="24767" y="30334"/>
                    <a:pt x="24842" y="30258"/>
                  </a:cubicBezTo>
                  <a:cubicBezTo>
                    <a:pt x="24901" y="30076"/>
                    <a:pt x="24804" y="29807"/>
                    <a:pt x="24837" y="29608"/>
                  </a:cubicBezTo>
                  <a:cubicBezTo>
                    <a:pt x="24955" y="28824"/>
                    <a:pt x="24401" y="28093"/>
                    <a:pt x="24638" y="27299"/>
                  </a:cubicBezTo>
                  <a:cubicBezTo>
                    <a:pt x="24791" y="27178"/>
                    <a:pt x="24943" y="27126"/>
                    <a:pt x="25096" y="27126"/>
                  </a:cubicBezTo>
                  <a:cubicBezTo>
                    <a:pt x="25275" y="27126"/>
                    <a:pt x="25454" y="27198"/>
                    <a:pt x="25632" y="27315"/>
                  </a:cubicBezTo>
                  <a:cubicBezTo>
                    <a:pt x="25691" y="27536"/>
                    <a:pt x="25852" y="27586"/>
                    <a:pt x="26023" y="27586"/>
                  </a:cubicBezTo>
                  <a:cubicBezTo>
                    <a:pt x="26068" y="27586"/>
                    <a:pt x="26113" y="27582"/>
                    <a:pt x="26158" y="27578"/>
                  </a:cubicBezTo>
                  <a:cubicBezTo>
                    <a:pt x="26364" y="27555"/>
                    <a:pt x="26562" y="27542"/>
                    <a:pt x="26748" y="27542"/>
                  </a:cubicBezTo>
                  <a:cubicBezTo>
                    <a:pt x="27060" y="27542"/>
                    <a:pt x="27337" y="27581"/>
                    <a:pt x="27560" y="27686"/>
                  </a:cubicBezTo>
                  <a:cubicBezTo>
                    <a:pt x="27641" y="27637"/>
                    <a:pt x="27721" y="27567"/>
                    <a:pt x="27797" y="27481"/>
                  </a:cubicBezTo>
                  <a:cubicBezTo>
                    <a:pt x="27845" y="27416"/>
                    <a:pt x="27888" y="27347"/>
                    <a:pt x="27921" y="27277"/>
                  </a:cubicBezTo>
                  <a:cubicBezTo>
                    <a:pt x="28119" y="26868"/>
                    <a:pt x="28060" y="26364"/>
                    <a:pt x="27985" y="25998"/>
                  </a:cubicBezTo>
                  <a:cubicBezTo>
                    <a:pt x="27544" y="23753"/>
                    <a:pt x="28452" y="21867"/>
                    <a:pt x="29414" y="19874"/>
                  </a:cubicBezTo>
                  <a:cubicBezTo>
                    <a:pt x="29634" y="19412"/>
                    <a:pt x="29865" y="18939"/>
                    <a:pt x="30074" y="18461"/>
                  </a:cubicBezTo>
                  <a:cubicBezTo>
                    <a:pt x="30145" y="18311"/>
                    <a:pt x="30133" y="18150"/>
                    <a:pt x="30063" y="18010"/>
                  </a:cubicBezTo>
                  <a:cubicBezTo>
                    <a:pt x="29919" y="18166"/>
                    <a:pt x="29741" y="18300"/>
                    <a:pt x="29521" y="18391"/>
                  </a:cubicBezTo>
                  <a:cubicBezTo>
                    <a:pt x="29543" y="18343"/>
                    <a:pt x="29565" y="18294"/>
                    <a:pt x="29585" y="18247"/>
                  </a:cubicBezTo>
                  <a:cubicBezTo>
                    <a:pt x="29550" y="18214"/>
                    <a:pt x="29500" y="18206"/>
                    <a:pt x="29440" y="18206"/>
                  </a:cubicBezTo>
                  <a:cubicBezTo>
                    <a:pt x="29372" y="18206"/>
                    <a:pt x="29293" y="18217"/>
                    <a:pt x="29215" y="18217"/>
                  </a:cubicBezTo>
                  <a:cubicBezTo>
                    <a:pt x="29078" y="18217"/>
                    <a:pt x="28943" y="18183"/>
                    <a:pt x="28871" y="17994"/>
                  </a:cubicBezTo>
                  <a:cubicBezTo>
                    <a:pt x="28855" y="17984"/>
                    <a:pt x="28833" y="17972"/>
                    <a:pt x="28817" y="17962"/>
                  </a:cubicBezTo>
                  <a:cubicBezTo>
                    <a:pt x="28591" y="17823"/>
                    <a:pt x="28360" y="17682"/>
                    <a:pt x="28129" y="17548"/>
                  </a:cubicBezTo>
                  <a:lnTo>
                    <a:pt x="28129" y="17543"/>
                  </a:lnTo>
                  <a:cubicBezTo>
                    <a:pt x="27904" y="16995"/>
                    <a:pt x="27738" y="16430"/>
                    <a:pt x="27770" y="15829"/>
                  </a:cubicBezTo>
                  <a:cubicBezTo>
                    <a:pt x="27463" y="15636"/>
                    <a:pt x="27420" y="15356"/>
                    <a:pt x="27507" y="15029"/>
                  </a:cubicBezTo>
                  <a:lnTo>
                    <a:pt x="27507" y="15029"/>
                  </a:lnTo>
                  <a:cubicBezTo>
                    <a:pt x="27436" y="15034"/>
                    <a:pt x="27368" y="15036"/>
                    <a:pt x="27304" y="15036"/>
                  </a:cubicBezTo>
                  <a:cubicBezTo>
                    <a:pt x="26110" y="15036"/>
                    <a:pt x="25880" y="14208"/>
                    <a:pt x="25905" y="13159"/>
                  </a:cubicBezTo>
                  <a:cubicBezTo>
                    <a:pt x="24901" y="13100"/>
                    <a:pt x="24842" y="12101"/>
                    <a:pt x="24321" y="11558"/>
                  </a:cubicBezTo>
                  <a:cubicBezTo>
                    <a:pt x="24259" y="11567"/>
                    <a:pt x="24200" y="11572"/>
                    <a:pt x="24144" y="11572"/>
                  </a:cubicBezTo>
                  <a:cubicBezTo>
                    <a:pt x="23786" y="11572"/>
                    <a:pt x="23563" y="11377"/>
                    <a:pt x="23488" y="10972"/>
                  </a:cubicBezTo>
                  <a:cubicBezTo>
                    <a:pt x="23215" y="10779"/>
                    <a:pt x="23010" y="10531"/>
                    <a:pt x="22828" y="10268"/>
                  </a:cubicBezTo>
                  <a:cubicBezTo>
                    <a:pt x="22526" y="9829"/>
                    <a:pt x="22290" y="9339"/>
                    <a:pt x="21919" y="8947"/>
                  </a:cubicBezTo>
                  <a:cubicBezTo>
                    <a:pt x="21511" y="8840"/>
                    <a:pt x="20979" y="8937"/>
                    <a:pt x="20834" y="8362"/>
                  </a:cubicBezTo>
                  <a:cubicBezTo>
                    <a:pt x="20820" y="8362"/>
                    <a:pt x="20805" y="8363"/>
                    <a:pt x="20791" y="8363"/>
                  </a:cubicBezTo>
                  <a:cubicBezTo>
                    <a:pt x="20623" y="8363"/>
                    <a:pt x="20521" y="8302"/>
                    <a:pt x="20560" y="8093"/>
                  </a:cubicBezTo>
                  <a:lnTo>
                    <a:pt x="20560" y="8093"/>
                  </a:lnTo>
                  <a:cubicBezTo>
                    <a:pt x="20502" y="8114"/>
                    <a:pt x="20451" y="8124"/>
                    <a:pt x="20404" y="8124"/>
                  </a:cubicBezTo>
                  <a:cubicBezTo>
                    <a:pt x="20224" y="8124"/>
                    <a:pt x="20117" y="7982"/>
                    <a:pt x="20023" y="7803"/>
                  </a:cubicBezTo>
                  <a:lnTo>
                    <a:pt x="20029" y="7803"/>
                  </a:lnTo>
                  <a:cubicBezTo>
                    <a:pt x="19942" y="7722"/>
                    <a:pt x="19862" y="7642"/>
                    <a:pt x="19781" y="7561"/>
                  </a:cubicBezTo>
                  <a:cubicBezTo>
                    <a:pt x="19481" y="7502"/>
                    <a:pt x="19287" y="7320"/>
                    <a:pt x="19211" y="7018"/>
                  </a:cubicBezTo>
                  <a:cubicBezTo>
                    <a:pt x="18400" y="6277"/>
                    <a:pt x="17401" y="5708"/>
                    <a:pt x="17175" y="4466"/>
                  </a:cubicBezTo>
                  <a:cubicBezTo>
                    <a:pt x="17165" y="4402"/>
                    <a:pt x="17128" y="4343"/>
                    <a:pt x="17068" y="4290"/>
                  </a:cubicBezTo>
                  <a:cubicBezTo>
                    <a:pt x="16902" y="4124"/>
                    <a:pt x="16585" y="3983"/>
                    <a:pt x="16375" y="3827"/>
                  </a:cubicBezTo>
                  <a:cubicBezTo>
                    <a:pt x="15779" y="3645"/>
                    <a:pt x="15177" y="3462"/>
                    <a:pt x="14705" y="3021"/>
                  </a:cubicBezTo>
                  <a:cubicBezTo>
                    <a:pt x="14479" y="3016"/>
                    <a:pt x="14254" y="3011"/>
                    <a:pt x="14157" y="2753"/>
                  </a:cubicBezTo>
                  <a:cubicBezTo>
                    <a:pt x="13937" y="2753"/>
                    <a:pt x="13716" y="2737"/>
                    <a:pt x="13625" y="2480"/>
                  </a:cubicBezTo>
                  <a:cubicBezTo>
                    <a:pt x="13329" y="2420"/>
                    <a:pt x="13114" y="2280"/>
                    <a:pt x="13093" y="1947"/>
                  </a:cubicBezTo>
                  <a:cubicBezTo>
                    <a:pt x="12685" y="1770"/>
                    <a:pt x="12803" y="1593"/>
                    <a:pt x="13087" y="1416"/>
                  </a:cubicBezTo>
                  <a:cubicBezTo>
                    <a:pt x="13093" y="1195"/>
                    <a:pt x="13099" y="970"/>
                    <a:pt x="13356" y="878"/>
                  </a:cubicBezTo>
                  <a:cubicBezTo>
                    <a:pt x="13419" y="676"/>
                    <a:pt x="13529" y="568"/>
                    <a:pt x="13694" y="568"/>
                  </a:cubicBezTo>
                  <a:cubicBezTo>
                    <a:pt x="13753" y="568"/>
                    <a:pt x="13819" y="582"/>
                    <a:pt x="13893" y="610"/>
                  </a:cubicBezTo>
                  <a:cubicBezTo>
                    <a:pt x="13872" y="330"/>
                    <a:pt x="13791" y="164"/>
                    <a:pt x="13641" y="78"/>
                  </a:cubicBezTo>
                  <a:cubicBezTo>
                    <a:pt x="13646" y="67"/>
                    <a:pt x="13652" y="56"/>
                    <a:pt x="13657" y="45"/>
                  </a:cubicBezTo>
                  <a:lnTo>
                    <a:pt x="13657" y="45"/>
                  </a:lnTo>
                  <a:cubicBezTo>
                    <a:pt x="13635" y="51"/>
                    <a:pt x="13619" y="51"/>
                    <a:pt x="13597" y="56"/>
                  </a:cubicBezTo>
                  <a:cubicBezTo>
                    <a:pt x="13512" y="19"/>
                    <a:pt x="13410" y="1"/>
                    <a:pt x="13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8"/>
            <p:cNvSpPr/>
            <p:nvPr/>
          </p:nvSpPr>
          <p:spPr>
            <a:xfrm>
              <a:off x="5845350" y="3475450"/>
              <a:ext cx="550" cy="450"/>
            </a:xfrm>
            <a:custGeom>
              <a:rect b="b" l="l" r="r" t="t"/>
              <a:pathLst>
                <a:path extrusionOk="0" h="18" w="22">
                  <a:moveTo>
                    <a:pt x="22" y="17"/>
                  </a:moveTo>
                  <a:lnTo>
                    <a:pt x="22" y="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8"/>
            <p:cNvSpPr/>
            <p:nvPr/>
          </p:nvSpPr>
          <p:spPr>
            <a:xfrm>
              <a:off x="6019150" y="3649250"/>
              <a:ext cx="275" cy="150"/>
            </a:xfrm>
            <a:custGeom>
              <a:rect b="b" l="l" r="r" t="t"/>
              <a:pathLst>
                <a:path extrusionOk="0" h="6" w="11">
                  <a:moveTo>
                    <a:pt x="0" y="0"/>
                  </a:moveTo>
                  <a:lnTo>
                    <a:pt x="10" y="6"/>
                  </a:lnTo>
                  <a:cubicBezTo>
                    <a:pt x="10" y="6"/>
                    <a:pt x="5"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8"/>
            <p:cNvSpPr/>
            <p:nvPr/>
          </p:nvSpPr>
          <p:spPr>
            <a:xfrm>
              <a:off x="5658925" y="3322475"/>
              <a:ext cx="25" cy="25"/>
            </a:xfrm>
            <a:custGeom>
              <a:rect b="b" l="l" r="r" t="t"/>
              <a:pathLst>
                <a:path extrusionOk="0" h="1" w="1">
                  <a:moveTo>
                    <a:pt x="1" y="0"/>
                  </a:move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8"/>
            <p:cNvSpPr/>
            <p:nvPr/>
          </p:nvSpPr>
          <p:spPr>
            <a:xfrm>
              <a:off x="5938825" y="3562225"/>
              <a:ext cx="550" cy="400"/>
            </a:xfrm>
            <a:custGeom>
              <a:rect b="b" l="l" r="r" t="t"/>
              <a:pathLst>
                <a:path extrusionOk="0" h="16" w="22">
                  <a:moveTo>
                    <a:pt x="0" y="0"/>
                  </a:moveTo>
                  <a:cubicBezTo>
                    <a:pt x="7" y="5"/>
                    <a:pt x="12" y="11"/>
                    <a:pt x="17" y="16"/>
                  </a:cubicBezTo>
                  <a:lnTo>
                    <a:pt x="22" y="16"/>
                  </a:lnTo>
                  <a:cubicBezTo>
                    <a:pt x="22" y="16"/>
                    <a:pt x="17" y="11"/>
                    <a:pt x="12" y="5"/>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8"/>
            <p:cNvSpPr/>
            <p:nvPr/>
          </p:nvSpPr>
          <p:spPr>
            <a:xfrm>
              <a:off x="5978850" y="3602375"/>
              <a:ext cx="275" cy="300"/>
            </a:xfrm>
            <a:custGeom>
              <a:rect b="b" l="l" r="r" t="t"/>
              <a:pathLst>
                <a:path extrusionOk="0" h="12" w="11">
                  <a:moveTo>
                    <a:pt x="0" y="1"/>
                  </a:moveTo>
                  <a:lnTo>
                    <a:pt x="0" y="11"/>
                  </a:lnTo>
                  <a:lnTo>
                    <a:pt x="11" y="11"/>
                  </a:lnTo>
                  <a:cubicBezTo>
                    <a:pt x="11" y="6"/>
                    <a:pt x="6" y="6"/>
                    <a:pt x="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8"/>
            <p:cNvSpPr/>
            <p:nvPr/>
          </p:nvSpPr>
          <p:spPr>
            <a:xfrm>
              <a:off x="5939350" y="3562600"/>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8"/>
            <p:cNvSpPr/>
            <p:nvPr/>
          </p:nvSpPr>
          <p:spPr>
            <a:xfrm>
              <a:off x="5658375" y="3321950"/>
              <a:ext cx="575" cy="550"/>
            </a:xfrm>
            <a:custGeom>
              <a:rect b="b" l="l" r="r" t="t"/>
              <a:pathLst>
                <a:path extrusionOk="0" h="22" w="23">
                  <a:moveTo>
                    <a:pt x="1" y="1"/>
                  </a:moveTo>
                  <a:cubicBezTo>
                    <a:pt x="1" y="6"/>
                    <a:pt x="7" y="11"/>
                    <a:pt x="7" y="16"/>
                  </a:cubicBezTo>
                  <a:cubicBezTo>
                    <a:pt x="13" y="16"/>
                    <a:pt x="18" y="21"/>
                    <a:pt x="23" y="2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8"/>
            <p:cNvSpPr/>
            <p:nvPr/>
          </p:nvSpPr>
          <p:spPr>
            <a:xfrm>
              <a:off x="5671575" y="3335225"/>
              <a:ext cx="825" cy="700"/>
            </a:xfrm>
            <a:custGeom>
              <a:rect b="b" l="l" r="r" t="t"/>
              <a:pathLst>
                <a:path extrusionOk="0" h="28" w="33">
                  <a:moveTo>
                    <a:pt x="0" y="1"/>
                  </a:moveTo>
                  <a:lnTo>
                    <a:pt x="0" y="1"/>
                  </a:lnTo>
                  <a:cubicBezTo>
                    <a:pt x="5" y="11"/>
                    <a:pt x="5" y="11"/>
                    <a:pt x="11" y="18"/>
                  </a:cubicBezTo>
                  <a:cubicBezTo>
                    <a:pt x="15" y="22"/>
                    <a:pt x="25" y="23"/>
                    <a:pt x="31" y="27"/>
                  </a:cubicBezTo>
                  <a:lnTo>
                    <a:pt x="31" y="27"/>
                  </a:lnTo>
                  <a:lnTo>
                    <a:pt x="0" y="1"/>
                  </a:lnTo>
                  <a:close/>
                  <a:moveTo>
                    <a:pt x="31" y="27"/>
                  </a:moveTo>
                  <a:lnTo>
                    <a:pt x="32" y="28"/>
                  </a:lnTo>
                  <a:cubicBezTo>
                    <a:pt x="32" y="28"/>
                    <a:pt x="32" y="27"/>
                    <a:pt x="31"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8"/>
            <p:cNvSpPr/>
            <p:nvPr/>
          </p:nvSpPr>
          <p:spPr>
            <a:xfrm>
              <a:off x="5851950" y="3482025"/>
              <a:ext cx="675" cy="700"/>
            </a:xfrm>
            <a:custGeom>
              <a:rect b="b" l="l" r="r" t="t"/>
              <a:pathLst>
                <a:path extrusionOk="0" h="28" w="27">
                  <a:moveTo>
                    <a:pt x="0" y="0"/>
                  </a:moveTo>
                  <a:cubicBezTo>
                    <a:pt x="5" y="12"/>
                    <a:pt x="5" y="17"/>
                    <a:pt x="5" y="28"/>
                  </a:cubicBezTo>
                  <a:lnTo>
                    <a:pt x="26" y="2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8"/>
            <p:cNvSpPr/>
            <p:nvPr/>
          </p:nvSpPr>
          <p:spPr>
            <a:xfrm>
              <a:off x="5684975" y="3341950"/>
              <a:ext cx="700" cy="550"/>
            </a:xfrm>
            <a:custGeom>
              <a:rect b="b" l="l" r="r" t="t"/>
              <a:pathLst>
                <a:path extrusionOk="0" h="22" w="28">
                  <a:moveTo>
                    <a:pt x="1" y="0"/>
                  </a:moveTo>
                  <a:cubicBezTo>
                    <a:pt x="1" y="12"/>
                    <a:pt x="7" y="12"/>
                    <a:pt x="7" y="22"/>
                  </a:cubicBezTo>
                  <a:lnTo>
                    <a:pt x="28" y="2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8"/>
            <p:cNvSpPr/>
            <p:nvPr/>
          </p:nvSpPr>
          <p:spPr>
            <a:xfrm>
              <a:off x="6018875" y="3649250"/>
              <a:ext cx="550" cy="150"/>
            </a:xfrm>
            <a:custGeom>
              <a:rect b="b" l="l" r="r" t="t"/>
              <a:pathLst>
                <a:path extrusionOk="0" h="6" w="22">
                  <a:moveTo>
                    <a:pt x="1" y="0"/>
                  </a:moveTo>
                  <a:lnTo>
                    <a:pt x="1" y="6"/>
                  </a:lnTo>
                  <a:lnTo>
                    <a:pt x="21" y="6"/>
                  </a:lnTo>
                  <a:cubicBezTo>
                    <a:pt x="11" y="6"/>
                    <a:pt x="1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8"/>
            <p:cNvSpPr/>
            <p:nvPr/>
          </p:nvSpPr>
          <p:spPr>
            <a:xfrm>
              <a:off x="6025450" y="3668975"/>
              <a:ext cx="575" cy="825"/>
            </a:xfrm>
            <a:custGeom>
              <a:rect b="b" l="l" r="r" t="t"/>
              <a:pathLst>
                <a:path extrusionOk="0" h="33" w="23">
                  <a:moveTo>
                    <a:pt x="6" y="1"/>
                  </a:moveTo>
                  <a:cubicBezTo>
                    <a:pt x="1" y="6"/>
                    <a:pt x="1" y="12"/>
                    <a:pt x="1" y="17"/>
                  </a:cubicBezTo>
                  <a:cubicBezTo>
                    <a:pt x="11" y="22"/>
                    <a:pt x="16" y="28"/>
                    <a:pt x="23" y="33"/>
                  </a:cubicBez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8"/>
            <p:cNvSpPr/>
            <p:nvPr/>
          </p:nvSpPr>
          <p:spPr>
            <a:xfrm>
              <a:off x="5658375" y="3308775"/>
              <a:ext cx="575" cy="825"/>
            </a:xfrm>
            <a:custGeom>
              <a:rect b="b" l="l" r="r" t="t"/>
              <a:pathLst>
                <a:path extrusionOk="0" h="33" w="23">
                  <a:moveTo>
                    <a:pt x="23" y="0"/>
                  </a:moveTo>
                  <a:lnTo>
                    <a:pt x="23" y="0"/>
                  </a:lnTo>
                  <a:cubicBezTo>
                    <a:pt x="18" y="5"/>
                    <a:pt x="13" y="5"/>
                    <a:pt x="1" y="12"/>
                  </a:cubicBezTo>
                  <a:lnTo>
                    <a:pt x="1" y="33"/>
                  </a:lnTo>
                  <a:lnTo>
                    <a:pt x="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8"/>
            <p:cNvSpPr/>
            <p:nvPr/>
          </p:nvSpPr>
          <p:spPr>
            <a:xfrm>
              <a:off x="5678525" y="3289300"/>
              <a:ext cx="325" cy="150"/>
            </a:xfrm>
            <a:custGeom>
              <a:rect b="b" l="l" r="r" t="t"/>
              <a:pathLst>
                <a:path extrusionOk="0" h="6" w="13">
                  <a:moveTo>
                    <a:pt x="12" y="1"/>
                  </a:moveTo>
                  <a:cubicBezTo>
                    <a:pt x="7" y="1"/>
                    <a:pt x="1" y="6"/>
                    <a:pt x="1" y="6"/>
                  </a:cubicBezTo>
                  <a:lnTo>
                    <a:pt x="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8"/>
            <p:cNvSpPr/>
            <p:nvPr/>
          </p:nvSpPr>
          <p:spPr>
            <a:xfrm>
              <a:off x="5825200" y="3462000"/>
              <a:ext cx="700" cy="700"/>
            </a:xfrm>
            <a:custGeom>
              <a:rect b="b" l="l" r="r" t="t"/>
              <a:pathLst>
                <a:path extrusionOk="0" h="28" w="28">
                  <a:moveTo>
                    <a:pt x="0" y="1"/>
                  </a:moveTo>
                  <a:cubicBezTo>
                    <a:pt x="2" y="3"/>
                    <a:pt x="3" y="6"/>
                    <a:pt x="5" y="8"/>
                  </a:cubicBezTo>
                  <a:lnTo>
                    <a:pt x="5" y="8"/>
                  </a:lnTo>
                  <a:lnTo>
                    <a:pt x="0" y="1"/>
                  </a:lnTo>
                  <a:close/>
                  <a:moveTo>
                    <a:pt x="5" y="8"/>
                  </a:moveTo>
                  <a:lnTo>
                    <a:pt x="12" y="18"/>
                  </a:lnTo>
                  <a:lnTo>
                    <a:pt x="18" y="22"/>
                  </a:lnTo>
                  <a:lnTo>
                    <a:pt x="18" y="22"/>
                  </a:lnTo>
                  <a:cubicBezTo>
                    <a:pt x="14" y="17"/>
                    <a:pt x="9" y="13"/>
                    <a:pt x="5" y="8"/>
                  </a:cubicBezTo>
                  <a:close/>
                  <a:moveTo>
                    <a:pt x="18" y="22"/>
                  </a:moveTo>
                  <a:cubicBezTo>
                    <a:pt x="20" y="24"/>
                    <a:pt x="21" y="26"/>
                    <a:pt x="22" y="28"/>
                  </a:cubicBezTo>
                  <a:lnTo>
                    <a:pt x="27" y="28"/>
                  </a:lnTo>
                  <a:lnTo>
                    <a:pt x="18" y="2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8"/>
            <p:cNvSpPr/>
            <p:nvPr/>
          </p:nvSpPr>
          <p:spPr>
            <a:xfrm>
              <a:off x="5678525" y="3288925"/>
              <a:ext cx="450" cy="525"/>
            </a:xfrm>
            <a:custGeom>
              <a:rect b="b" l="l" r="r" t="t"/>
              <a:pathLst>
                <a:path extrusionOk="0" h="21" w="18">
                  <a:moveTo>
                    <a:pt x="1" y="0"/>
                  </a:moveTo>
                  <a:lnTo>
                    <a:pt x="1" y="21"/>
                  </a:lnTo>
                  <a:cubicBezTo>
                    <a:pt x="7" y="16"/>
                    <a:pt x="12" y="10"/>
                    <a:pt x="17" y="5"/>
                  </a:cubicBezTo>
                  <a:cubicBezTo>
                    <a:pt x="12" y="0"/>
                    <a:pt x="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8"/>
            <p:cNvSpPr/>
            <p:nvPr/>
          </p:nvSpPr>
          <p:spPr>
            <a:xfrm>
              <a:off x="5845200" y="3475450"/>
              <a:ext cx="575" cy="575"/>
            </a:xfrm>
            <a:custGeom>
              <a:rect b="b" l="l" r="r" t="t"/>
              <a:pathLst>
                <a:path extrusionOk="0" h="23" w="23">
                  <a:moveTo>
                    <a:pt x="6" y="0"/>
                  </a:moveTo>
                  <a:cubicBezTo>
                    <a:pt x="6" y="6"/>
                    <a:pt x="6" y="17"/>
                    <a:pt x="1" y="22"/>
                  </a:cubicBezTo>
                  <a:cubicBezTo>
                    <a:pt x="12" y="22"/>
                    <a:pt x="18" y="17"/>
                    <a:pt x="23" y="17"/>
                  </a:cubicBezTo>
                  <a:cubicBezTo>
                    <a:pt x="18" y="11"/>
                    <a:pt x="12" y="6"/>
                    <a:pt x="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8"/>
            <p:cNvSpPr/>
            <p:nvPr/>
          </p:nvSpPr>
          <p:spPr>
            <a:xfrm>
              <a:off x="5698300" y="3348675"/>
              <a:ext cx="825" cy="550"/>
            </a:xfrm>
            <a:custGeom>
              <a:rect b="b" l="l" r="r" t="t"/>
              <a:pathLst>
                <a:path extrusionOk="0" h="22" w="33">
                  <a:moveTo>
                    <a:pt x="0" y="1"/>
                  </a:moveTo>
                  <a:cubicBezTo>
                    <a:pt x="5" y="6"/>
                    <a:pt x="16" y="11"/>
                    <a:pt x="22" y="21"/>
                  </a:cubicBezTo>
                  <a:lnTo>
                    <a:pt x="32" y="2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8"/>
            <p:cNvSpPr/>
            <p:nvPr/>
          </p:nvSpPr>
          <p:spPr>
            <a:xfrm>
              <a:off x="5665000" y="3295500"/>
              <a:ext cx="650" cy="700"/>
            </a:xfrm>
            <a:custGeom>
              <a:rect b="b" l="l" r="r" t="t"/>
              <a:pathLst>
                <a:path extrusionOk="0" h="28" w="26">
                  <a:moveTo>
                    <a:pt x="26" y="0"/>
                  </a:moveTo>
                  <a:cubicBezTo>
                    <a:pt x="21" y="0"/>
                    <a:pt x="16" y="5"/>
                    <a:pt x="5" y="5"/>
                  </a:cubicBezTo>
                  <a:cubicBezTo>
                    <a:pt x="5" y="10"/>
                    <a:pt x="5" y="16"/>
                    <a:pt x="0" y="27"/>
                  </a:cubicBezTo>
                  <a:lnTo>
                    <a:pt x="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8"/>
            <p:cNvSpPr/>
            <p:nvPr/>
          </p:nvSpPr>
          <p:spPr>
            <a:xfrm>
              <a:off x="3810775" y="1896150"/>
              <a:ext cx="826250" cy="553250"/>
            </a:xfrm>
            <a:custGeom>
              <a:rect b="b" l="l" r="r" t="t"/>
              <a:pathLst>
                <a:path extrusionOk="0" h="22130" w="33050">
                  <a:moveTo>
                    <a:pt x="26460" y="1"/>
                  </a:moveTo>
                  <a:cubicBezTo>
                    <a:pt x="26349" y="1"/>
                    <a:pt x="26242" y="59"/>
                    <a:pt x="26174" y="141"/>
                  </a:cubicBezTo>
                  <a:cubicBezTo>
                    <a:pt x="26066" y="184"/>
                    <a:pt x="25921" y="206"/>
                    <a:pt x="25723" y="211"/>
                  </a:cubicBezTo>
                  <a:cubicBezTo>
                    <a:pt x="18905" y="360"/>
                    <a:pt x="12093" y="554"/>
                    <a:pt x="5275" y="737"/>
                  </a:cubicBezTo>
                  <a:cubicBezTo>
                    <a:pt x="5131" y="732"/>
                    <a:pt x="4990" y="721"/>
                    <a:pt x="4851" y="710"/>
                  </a:cubicBezTo>
                  <a:cubicBezTo>
                    <a:pt x="4583" y="754"/>
                    <a:pt x="4298" y="774"/>
                    <a:pt x="3965" y="774"/>
                  </a:cubicBezTo>
                  <a:cubicBezTo>
                    <a:pt x="3696" y="774"/>
                    <a:pt x="3428" y="759"/>
                    <a:pt x="3153" y="742"/>
                  </a:cubicBezTo>
                  <a:cubicBezTo>
                    <a:pt x="2998" y="774"/>
                    <a:pt x="2837" y="818"/>
                    <a:pt x="2676" y="883"/>
                  </a:cubicBezTo>
                  <a:cubicBezTo>
                    <a:pt x="2285" y="919"/>
                    <a:pt x="1987" y="948"/>
                    <a:pt x="1759" y="948"/>
                  </a:cubicBezTo>
                  <a:cubicBezTo>
                    <a:pt x="1429" y="948"/>
                    <a:pt x="1248" y="888"/>
                    <a:pt x="1149" y="710"/>
                  </a:cubicBezTo>
                  <a:cubicBezTo>
                    <a:pt x="1102" y="715"/>
                    <a:pt x="1058" y="727"/>
                    <a:pt x="1010" y="737"/>
                  </a:cubicBezTo>
                  <a:cubicBezTo>
                    <a:pt x="968" y="747"/>
                    <a:pt x="683" y="861"/>
                    <a:pt x="639" y="871"/>
                  </a:cubicBezTo>
                  <a:lnTo>
                    <a:pt x="33" y="6571"/>
                  </a:lnTo>
                  <a:cubicBezTo>
                    <a:pt x="33" y="6636"/>
                    <a:pt x="33" y="6705"/>
                    <a:pt x="26" y="6770"/>
                  </a:cubicBezTo>
                  <a:cubicBezTo>
                    <a:pt x="11" y="7221"/>
                    <a:pt x="1" y="7635"/>
                    <a:pt x="6" y="8016"/>
                  </a:cubicBezTo>
                  <a:cubicBezTo>
                    <a:pt x="6" y="8167"/>
                    <a:pt x="11" y="8307"/>
                    <a:pt x="21" y="8446"/>
                  </a:cubicBezTo>
                  <a:cubicBezTo>
                    <a:pt x="6" y="8924"/>
                    <a:pt x="86" y="9365"/>
                    <a:pt x="226" y="9773"/>
                  </a:cubicBezTo>
                  <a:cubicBezTo>
                    <a:pt x="269" y="9908"/>
                    <a:pt x="323" y="10042"/>
                    <a:pt x="381" y="10171"/>
                  </a:cubicBezTo>
                  <a:cubicBezTo>
                    <a:pt x="264" y="10868"/>
                    <a:pt x="537" y="11471"/>
                    <a:pt x="956" y="12040"/>
                  </a:cubicBezTo>
                  <a:cubicBezTo>
                    <a:pt x="1037" y="12153"/>
                    <a:pt x="1129" y="12266"/>
                    <a:pt x="1225" y="12378"/>
                  </a:cubicBezTo>
                  <a:cubicBezTo>
                    <a:pt x="1483" y="12685"/>
                    <a:pt x="1697" y="13023"/>
                    <a:pt x="1875" y="13383"/>
                  </a:cubicBezTo>
                  <a:cubicBezTo>
                    <a:pt x="1935" y="13506"/>
                    <a:pt x="1993" y="13625"/>
                    <a:pt x="2047" y="13749"/>
                  </a:cubicBezTo>
                  <a:cubicBezTo>
                    <a:pt x="2128" y="14076"/>
                    <a:pt x="2230" y="14399"/>
                    <a:pt x="2337" y="14721"/>
                  </a:cubicBezTo>
                  <a:cubicBezTo>
                    <a:pt x="2374" y="14828"/>
                    <a:pt x="2412" y="14930"/>
                    <a:pt x="2450" y="15038"/>
                  </a:cubicBezTo>
                  <a:cubicBezTo>
                    <a:pt x="1950" y="16660"/>
                    <a:pt x="3277" y="17321"/>
                    <a:pt x="3100" y="18798"/>
                  </a:cubicBezTo>
                  <a:cubicBezTo>
                    <a:pt x="3105" y="18916"/>
                    <a:pt x="3110" y="19030"/>
                    <a:pt x="3121" y="19147"/>
                  </a:cubicBezTo>
                  <a:cubicBezTo>
                    <a:pt x="3192" y="20287"/>
                    <a:pt x="4357" y="21527"/>
                    <a:pt x="4357" y="21527"/>
                  </a:cubicBezTo>
                  <a:cubicBezTo>
                    <a:pt x="4486" y="21522"/>
                    <a:pt x="5818" y="21247"/>
                    <a:pt x="5947" y="21242"/>
                  </a:cubicBezTo>
                  <a:cubicBezTo>
                    <a:pt x="7859" y="21162"/>
                    <a:pt x="9778" y="21093"/>
                    <a:pt x="11690" y="21001"/>
                  </a:cubicBezTo>
                  <a:cubicBezTo>
                    <a:pt x="14876" y="20850"/>
                    <a:pt x="18067" y="20867"/>
                    <a:pt x="21242" y="20523"/>
                  </a:cubicBezTo>
                  <a:cubicBezTo>
                    <a:pt x="21661" y="20513"/>
                    <a:pt x="22080" y="20513"/>
                    <a:pt x="22499" y="20506"/>
                  </a:cubicBezTo>
                  <a:cubicBezTo>
                    <a:pt x="22918" y="20501"/>
                    <a:pt x="23337" y="20491"/>
                    <a:pt x="23756" y="20464"/>
                  </a:cubicBezTo>
                  <a:cubicBezTo>
                    <a:pt x="23863" y="20457"/>
                    <a:pt x="23969" y="20454"/>
                    <a:pt x="24072" y="20454"/>
                  </a:cubicBezTo>
                  <a:cubicBezTo>
                    <a:pt x="24925" y="20454"/>
                    <a:pt x="25657" y="20693"/>
                    <a:pt x="26135" y="21517"/>
                  </a:cubicBezTo>
                  <a:cubicBezTo>
                    <a:pt x="26303" y="21710"/>
                    <a:pt x="26393" y="21914"/>
                    <a:pt x="26442" y="22129"/>
                  </a:cubicBezTo>
                  <a:lnTo>
                    <a:pt x="26464" y="22129"/>
                  </a:lnTo>
                  <a:cubicBezTo>
                    <a:pt x="26668" y="22129"/>
                    <a:pt x="26899" y="22070"/>
                    <a:pt x="27055" y="21860"/>
                  </a:cubicBezTo>
                  <a:cubicBezTo>
                    <a:pt x="27082" y="21807"/>
                    <a:pt x="27097" y="21748"/>
                    <a:pt x="27119" y="21694"/>
                  </a:cubicBezTo>
                  <a:cubicBezTo>
                    <a:pt x="27285" y="21312"/>
                    <a:pt x="27114" y="21039"/>
                    <a:pt x="26851" y="20786"/>
                  </a:cubicBezTo>
                  <a:cubicBezTo>
                    <a:pt x="28134" y="20163"/>
                    <a:pt x="29096" y="18798"/>
                    <a:pt x="29165" y="17386"/>
                  </a:cubicBezTo>
                  <a:cubicBezTo>
                    <a:pt x="29177" y="17198"/>
                    <a:pt x="29048" y="17004"/>
                    <a:pt x="28929" y="16843"/>
                  </a:cubicBezTo>
                  <a:cubicBezTo>
                    <a:pt x="28892" y="16767"/>
                    <a:pt x="28838" y="16692"/>
                    <a:pt x="28768" y="16618"/>
                  </a:cubicBezTo>
                  <a:cubicBezTo>
                    <a:pt x="28069" y="15532"/>
                    <a:pt x="29197" y="14984"/>
                    <a:pt x="29988" y="14490"/>
                  </a:cubicBezTo>
                  <a:cubicBezTo>
                    <a:pt x="30816" y="13980"/>
                    <a:pt x="31686" y="13754"/>
                    <a:pt x="32217" y="12851"/>
                  </a:cubicBezTo>
                  <a:cubicBezTo>
                    <a:pt x="32750" y="11959"/>
                    <a:pt x="33023" y="11148"/>
                    <a:pt x="32969" y="10364"/>
                  </a:cubicBezTo>
                  <a:cubicBezTo>
                    <a:pt x="33050" y="10112"/>
                    <a:pt x="33007" y="9896"/>
                    <a:pt x="32840" y="9698"/>
                  </a:cubicBezTo>
                  <a:cubicBezTo>
                    <a:pt x="32690" y="9236"/>
                    <a:pt x="32427" y="8785"/>
                    <a:pt x="32013" y="8322"/>
                  </a:cubicBezTo>
                  <a:cubicBezTo>
                    <a:pt x="31267" y="7506"/>
                    <a:pt x="30375" y="6523"/>
                    <a:pt x="29450" y="5911"/>
                  </a:cubicBezTo>
                  <a:cubicBezTo>
                    <a:pt x="28778" y="5465"/>
                    <a:pt x="28081" y="5066"/>
                    <a:pt x="27650" y="4357"/>
                  </a:cubicBezTo>
                  <a:cubicBezTo>
                    <a:pt x="27270" y="3729"/>
                    <a:pt x="27521" y="2929"/>
                    <a:pt x="27630" y="2230"/>
                  </a:cubicBezTo>
                  <a:cubicBezTo>
                    <a:pt x="27801" y="1935"/>
                    <a:pt x="27731" y="1511"/>
                    <a:pt x="27635" y="1215"/>
                  </a:cubicBezTo>
                  <a:cubicBezTo>
                    <a:pt x="27484" y="764"/>
                    <a:pt x="27027" y="382"/>
                    <a:pt x="26673" y="82"/>
                  </a:cubicBezTo>
                  <a:cubicBezTo>
                    <a:pt x="26606" y="25"/>
                    <a:pt x="26532" y="1"/>
                    <a:pt x="26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8"/>
            <p:cNvSpPr/>
            <p:nvPr/>
          </p:nvSpPr>
          <p:spPr>
            <a:xfrm>
              <a:off x="6305475" y="3322200"/>
              <a:ext cx="700" cy="725"/>
            </a:xfrm>
            <a:custGeom>
              <a:rect b="b" l="l" r="r" t="t"/>
              <a:pathLst>
                <a:path extrusionOk="0" h="29" w="28">
                  <a:moveTo>
                    <a:pt x="0" y="1"/>
                  </a:moveTo>
                  <a:lnTo>
                    <a:pt x="12" y="11"/>
                  </a:lnTo>
                  <a:cubicBezTo>
                    <a:pt x="17" y="16"/>
                    <a:pt x="27" y="28"/>
                    <a:pt x="27" y="28"/>
                  </a:cubicBezTo>
                  <a:cubicBezTo>
                    <a:pt x="27" y="16"/>
                    <a:pt x="22" y="11"/>
                    <a:pt x="22" y="6"/>
                  </a:cubicBezTo>
                  <a:cubicBezTo>
                    <a:pt x="12" y="6"/>
                    <a:pt x="7" y="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8"/>
            <p:cNvSpPr/>
            <p:nvPr/>
          </p:nvSpPr>
          <p:spPr>
            <a:xfrm>
              <a:off x="6318775" y="333577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8"/>
            <p:cNvSpPr/>
            <p:nvPr/>
          </p:nvSpPr>
          <p:spPr>
            <a:xfrm>
              <a:off x="6292050" y="3315625"/>
              <a:ext cx="700" cy="550"/>
            </a:xfrm>
            <a:custGeom>
              <a:rect b="b" l="l" r="r" t="t"/>
              <a:pathLst>
                <a:path extrusionOk="0" h="22" w="28">
                  <a:moveTo>
                    <a:pt x="21" y="1"/>
                  </a:moveTo>
                  <a:cubicBezTo>
                    <a:pt x="11" y="1"/>
                    <a:pt x="11" y="1"/>
                    <a:pt x="1" y="6"/>
                  </a:cubicBezTo>
                  <a:lnTo>
                    <a:pt x="28" y="22"/>
                  </a:lnTo>
                  <a:cubicBezTo>
                    <a:pt x="21" y="16"/>
                    <a:pt x="21" y="6"/>
                    <a:pt x="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8"/>
            <p:cNvSpPr/>
            <p:nvPr/>
          </p:nvSpPr>
          <p:spPr>
            <a:xfrm>
              <a:off x="6272050" y="3302325"/>
              <a:ext cx="575" cy="450"/>
            </a:xfrm>
            <a:custGeom>
              <a:rect b="b" l="l" r="r" t="t"/>
              <a:pathLst>
                <a:path extrusionOk="0" h="18" w="23">
                  <a:moveTo>
                    <a:pt x="0" y="0"/>
                  </a:moveTo>
                  <a:lnTo>
                    <a:pt x="22" y="17"/>
                  </a:lnTo>
                  <a:lnTo>
                    <a:pt x="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8"/>
            <p:cNvSpPr/>
            <p:nvPr/>
          </p:nvSpPr>
          <p:spPr>
            <a:xfrm>
              <a:off x="5771750" y="3222425"/>
              <a:ext cx="450" cy="275"/>
            </a:xfrm>
            <a:custGeom>
              <a:rect b="b" l="l" r="r" t="t"/>
              <a:pathLst>
                <a:path extrusionOk="0" h="11" w="18">
                  <a:moveTo>
                    <a:pt x="17" y="0"/>
                  </a:moveTo>
                  <a:cubicBezTo>
                    <a:pt x="6" y="5"/>
                    <a:pt x="0" y="11"/>
                    <a:pt x="0" y="11"/>
                  </a:cubicBezTo>
                  <a:lnTo>
                    <a:pt x="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8"/>
            <p:cNvSpPr/>
            <p:nvPr/>
          </p:nvSpPr>
          <p:spPr>
            <a:xfrm>
              <a:off x="6338925" y="3348925"/>
              <a:ext cx="575" cy="575"/>
            </a:xfrm>
            <a:custGeom>
              <a:rect b="b" l="l" r="r" t="t"/>
              <a:pathLst>
                <a:path extrusionOk="0" h="23" w="23">
                  <a:moveTo>
                    <a:pt x="0" y="1"/>
                  </a:moveTo>
                  <a:lnTo>
                    <a:pt x="20" y="20"/>
                  </a:lnTo>
                  <a:lnTo>
                    <a:pt x="20" y="20"/>
                  </a:lnTo>
                  <a:cubicBezTo>
                    <a:pt x="16" y="15"/>
                    <a:pt x="15" y="9"/>
                    <a:pt x="11" y="1"/>
                  </a:cubicBezTo>
                  <a:close/>
                  <a:moveTo>
                    <a:pt x="20" y="20"/>
                  </a:moveTo>
                  <a:cubicBezTo>
                    <a:pt x="20" y="21"/>
                    <a:pt x="21" y="22"/>
                    <a:pt x="22" y="23"/>
                  </a:cubicBezTo>
                  <a:lnTo>
                    <a:pt x="20" y="2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8"/>
            <p:cNvSpPr/>
            <p:nvPr/>
          </p:nvSpPr>
          <p:spPr>
            <a:xfrm>
              <a:off x="6225425" y="3268900"/>
              <a:ext cx="450" cy="550"/>
            </a:xfrm>
            <a:custGeom>
              <a:rect b="b" l="l" r="r" t="t"/>
              <a:pathLst>
                <a:path extrusionOk="0" h="22" w="18">
                  <a:moveTo>
                    <a:pt x="18" y="0"/>
                  </a:moveTo>
                  <a:cubicBezTo>
                    <a:pt x="11" y="6"/>
                    <a:pt x="6" y="6"/>
                    <a:pt x="1" y="6"/>
                  </a:cubicBezTo>
                  <a:lnTo>
                    <a:pt x="18" y="21"/>
                  </a:lnTo>
                  <a:lnTo>
                    <a:pt x="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8"/>
            <p:cNvSpPr/>
            <p:nvPr/>
          </p:nvSpPr>
          <p:spPr>
            <a:xfrm>
              <a:off x="6292050" y="3315775"/>
              <a:ext cx="25" cy="25"/>
            </a:xfrm>
            <a:custGeom>
              <a:rect b="b" l="l" r="r" t="t"/>
              <a:pathLst>
                <a:path extrusionOk="0" h="1" w="1">
                  <a:moveTo>
                    <a:pt x="1" y="0"/>
                  </a:move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8"/>
            <p:cNvSpPr/>
            <p:nvPr/>
          </p:nvSpPr>
          <p:spPr>
            <a:xfrm>
              <a:off x="6225425" y="326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8"/>
            <p:cNvSpPr/>
            <p:nvPr/>
          </p:nvSpPr>
          <p:spPr>
            <a:xfrm>
              <a:off x="6212000" y="3255450"/>
              <a:ext cx="700" cy="700"/>
            </a:xfrm>
            <a:custGeom>
              <a:rect b="b" l="l" r="r" t="t"/>
              <a:pathLst>
                <a:path extrusionOk="0" h="28" w="28">
                  <a:moveTo>
                    <a:pt x="0" y="1"/>
                  </a:moveTo>
                  <a:lnTo>
                    <a:pt x="12" y="11"/>
                  </a:lnTo>
                  <a:cubicBezTo>
                    <a:pt x="22" y="18"/>
                    <a:pt x="27" y="28"/>
                    <a:pt x="27" y="28"/>
                  </a:cubicBezTo>
                  <a:cubicBezTo>
                    <a:pt x="27" y="18"/>
                    <a:pt x="22" y="11"/>
                    <a:pt x="22" y="6"/>
                  </a:cubicBezTo>
                  <a:cubicBezTo>
                    <a:pt x="17" y="6"/>
                    <a:pt x="7" y="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a:off x="6178700" y="3235575"/>
              <a:ext cx="25" cy="25"/>
            </a:xfrm>
            <a:custGeom>
              <a:rect b="b" l="l" r="r" t="t"/>
              <a:pathLst>
                <a:path extrusionOk="0" h="1" w="1">
                  <a:moveTo>
                    <a:pt x="0" y="0"/>
                  </a:move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a:off x="6245450" y="3282300"/>
              <a:ext cx="25" cy="25"/>
            </a:xfrm>
            <a:custGeom>
              <a:rect b="b" l="l" r="r" t="t"/>
              <a:pathLst>
                <a:path extrusionOk="0" h="1" w="1">
                  <a:moveTo>
                    <a:pt x="0" y="1"/>
                  </a:move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8"/>
            <p:cNvSpPr/>
            <p:nvPr/>
          </p:nvSpPr>
          <p:spPr>
            <a:xfrm>
              <a:off x="6258725" y="3288925"/>
              <a:ext cx="700" cy="525"/>
            </a:xfrm>
            <a:custGeom>
              <a:rect b="b" l="l" r="r" t="t"/>
              <a:pathLst>
                <a:path extrusionOk="0" h="21" w="28">
                  <a:moveTo>
                    <a:pt x="1" y="0"/>
                  </a:moveTo>
                  <a:lnTo>
                    <a:pt x="28" y="21"/>
                  </a:lnTo>
                  <a:cubicBezTo>
                    <a:pt x="28" y="16"/>
                    <a:pt x="23" y="10"/>
                    <a:pt x="23" y="5"/>
                  </a:cubicBezTo>
                  <a:cubicBezTo>
                    <a:pt x="17" y="0"/>
                    <a:pt x="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8"/>
            <p:cNvSpPr/>
            <p:nvPr/>
          </p:nvSpPr>
          <p:spPr>
            <a:xfrm>
              <a:off x="6245450" y="3282175"/>
              <a:ext cx="575" cy="700"/>
            </a:xfrm>
            <a:custGeom>
              <a:rect b="b" l="l" r="r" t="t"/>
              <a:pathLst>
                <a:path extrusionOk="0" h="28" w="23">
                  <a:moveTo>
                    <a:pt x="16" y="1"/>
                  </a:moveTo>
                  <a:cubicBezTo>
                    <a:pt x="11" y="6"/>
                    <a:pt x="6" y="6"/>
                    <a:pt x="0" y="6"/>
                  </a:cubicBezTo>
                  <a:lnTo>
                    <a:pt x="11" y="17"/>
                  </a:lnTo>
                  <a:lnTo>
                    <a:pt x="22" y="28"/>
                  </a:lnTo>
                  <a:cubicBezTo>
                    <a:pt x="22" y="17"/>
                    <a:pt x="16" y="12"/>
                    <a:pt x="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8"/>
            <p:cNvSpPr/>
            <p:nvPr/>
          </p:nvSpPr>
          <p:spPr>
            <a:xfrm>
              <a:off x="6272050" y="3302325"/>
              <a:ext cx="25" cy="25"/>
            </a:xfrm>
            <a:custGeom>
              <a:rect b="b" l="l" r="r" t="t"/>
              <a:pathLst>
                <a:path extrusionOk="0" h="1" w="1">
                  <a:moveTo>
                    <a:pt x="0" y="0"/>
                  </a:move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8"/>
            <p:cNvSpPr/>
            <p:nvPr/>
          </p:nvSpPr>
          <p:spPr>
            <a:xfrm>
              <a:off x="6318775" y="3335650"/>
              <a:ext cx="575" cy="550"/>
            </a:xfrm>
            <a:custGeom>
              <a:rect b="b" l="l" r="r" t="t"/>
              <a:pathLst>
                <a:path extrusionOk="0" h="22" w="23">
                  <a:moveTo>
                    <a:pt x="23" y="1"/>
                  </a:moveTo>
                  <a:cubicBezTo>
                    <a:pt x="19" y="3"/>
                    <a:pt x="16" y="3"/>
                    <a:pt x="13" y="3"/>
                  </a:cubicBezTo>
                  <a:cubicBezTo>
                    <a:pt x="10" y="3"/>
                    <a:pt x="6" y="3"/>
                    <a:pt x="1" y="6"/>
                  </a:cubicBezTo>
                  <a:lnTo>
                    <a:pt x="23" y="21"/>
                  </a:lnTo>
                  <a:lnTo>
                    <a:pt x="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8"/>
            <p:cNvSpPr/>
            <p:nvPr/>
          </p:nvSpPr>
          <p:spPr>
            <a:xfrm>
              <a:off x="5991750" y="3215575"/>
              <a:ext cx="575" cy="550"/>
            </a:xfrm>
            <a:custGeom>
              <a:rect b="b" l="l" r="r" t="t"/>
              <a:pathLst>
                <a:path extrusionOk="0" h="22" w="23">
                  <a:moveTo>
                    <a:pt x="0" y="1"/>
                  </a:moveTo>
                  <a:lnTo>
                    <a:pt x="22" y="22"/>
                  </a:lnTo>
                  <a:cubicBezTo>
                    <a:pt x="17" y="11"/>
                    <a:pt x="17" y="6"/>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8"/>
            <p:cNvSpPr/>
            <p:nvPr/>
          </p:nvSpPr>
          <p:spPr>
            <a:xfrm>
              <a:off x="6005175" y="3222025"/>
              <a:ext cx="700" cy="675"/>
            </a:xfrm>
            <a:custGeom>
              <a:rect b="b" l="l" r="r" t="t"/>
              <a:pathLst>
                <a:path extrusionOk="0" h="27" w="28">
                  <a:moveTo>
                    <a:pt x="1" y="1"/>
                  </a:moveTo>
                  <a:lnTo>
                    <a:pt x="28" y="2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8"/>
            <p:cNvSpPr/>
            <p:nvPr/>
          </p:nvSpPr>
          <p:spPr>
            <a:xfrm>
              <a:off x="5991750" y="3215575"/>
              <a:ext cx="25" cy="25"/>
            </a:xfrm>
            <a:custGeom>
              <a:rect b="b" l="l" r="r" t="t"/>
              <a:pathLst>
                <a:path extrusionOk="0" h="1" w="1">
                  <a:moveTo>
                    <a:pt x="0" y="1"/>
                  </a:move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8"/>
            <p:cNvSpPr/>
            <p:nvPr/>
          </p:nvSpPr>
          <p:spPr>
            <a:xfrm>
              <a:off x="6178700" y="3235575"/>
              <a:ext cx="575" cy="450"/>
            </a:xfrm>
            <a:custGeom>
              <a:rect b="b" l="l" r="r" t="t"/>
              <a:pathLst>
                <a:path extrusionOk="0" h="18" w="23">
                  <a:moveTo>
                    <a:pt x="0" y="0"/>
                  </a:moveTo>
                  <a:lnTo>
                    <a:pt x="22" y="17"/>
                  </a:lnTo>
                  <a:cubicBezTo>
                    <a:pt x="17" y="12"/>
                    <a:pt x="17" y="7"/>
                    <a:pt x="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8"/>
            <p:cNvSpPr/>
            <p:nvPr/>
          </p:nvSpPr>
          <p:spPr>
            <a:xfrm>
              <a:off x="6198700" y="3248875"/>
              <a:ext cx="575" cy="575"/>
            </a:xfrm>
            <a:custGeom>
              <a:rect b="b" l="l" r="r" t="t"/>
              <a:pathLst>
                <a:path extrusionOk="0" h="23" w="23">
                  <a:moveTo>
                    <a:pt x="16" y="1"/>
                  </a:moveTo>
                  <a:cubicBezTo>
                    <a:pt x="11" y="1"/>
                    <a:pt x="6" y="1"/>
                    <a:pt x="1" y="6"/>
                  </a:cubicBezTo>
                  <a:lnTo>
                    <a:pt x="23" y="23"/>
                  </a:lnTo>
                  <a:cubicBezTo>
                    <a:pt x="23" y="16"/>
                    <a:pt x="16" y="6"/>
                    <a:pt x="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8"/>
            <p:cNvSpPr/>
            <p:nvPr/>
          </p:nvSpPr>
          <p:spPr>
            <a:xfrm>
              <a:off x="5751850" y="3235575"/>
              <a:ext cx="575" cy="575"/>
            </a:xfrm>
            <a:custGeom>
              <a:rect b="b" l="l" r="r" t="t"/>
              <a:pathLst>
                <a:path extrusionOk="0" h="23" w="23">
                  <a:moveTo>
                    <a:pt x="7" y="0"/>
                  </a:moveTo>
                  <a:cubicBezTo>
                    <a:pt x="7" y="7"/>
                    <a:pt x="7" y="12"/>
                    <a:pt x="1" y="22"/>
                  </a:cubicBezTo>
                  <a:lnTo>
                    <a:pt x="23" y="7"/>
                  </a:lnTo>
                  <a:cubicBezTo>
                    <a:pt x="18" y="0"/>
                    <a:pt x="13" y="0"/>
                    <a:pt x="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8"/>
            <p:cNvSpPr/>
            <p:nvPr/>
          </p:nvSpPr>
          <p:spPr>
            <a:xfrm>
              <a:off x="4784725" y="2583250"/>
              <a:ext cx="978725" cy="519675"/>
            </a:xfrm>
            <a:custGeom>
              <a:rect b="b" l="l" r="r" t="t"/>
              <a:pathLst>
                <a:path extrusionOk="0" h="20787" w="39149">
                  <a:moveTo>
                    <a:pt x="24939" y="1"/>
                  </a:moveTo>
                  <a:cubicBezTo>
                    <a:pt x="24919" y="1"/>
                    <a:pt x="24898" y="4"/>
                    <a:pt x="24875" y="12"/>
                  </a:cubicBezTo>
                  <a:cubicBezTo>
                    <a:pt x="24832" y="23"/>
                    <a:pt x="24821" y="125"/>
                    <a:pt x="24800" y="195"/>
                  </a:cubicBezTo>
                  <a:cubicBezTo>
                    <a:pt x="24681" y="210"/>
                    <a:pt x="24574" y="227"/>
                    <a:pt x="24471" y="254"/>
                  </a:cubicBezTo>
                  <a:cubicBezTo>
                    <a:pt x="24384" y="264"/>
                    <a:pt x="24300" y="269"/>
                    <a:pt x="24220" y="269"/>
                  </a:cubicBezTo>
                  <a:cubicBezTo>
                    <a:pt x="23928" y="269"/>
                    <a:pt x="23686" y="201"/>
                    <a:pt x="23483" y="71"/>
                  </a:cubicBezTo>
                  <a:cubicBezTo>
                    <a:pt x="23322" y="178"/>
                    <a:pt x="23182" y="296"/>
                    <a:pt x="23070" y="436"/>
                  </a:cubicBezTo>
                  <a:cubicBezTo>
                    <a:pt x="23027" y="495"/>
                    <a:pt x="22983" y="549"/>
                    <a:pt x="22951" y="614"/>
                  </a:cubicBezTo>
                  <a:cubicBezTo>
                    <a:pt x="22946" y="614"/>
                    <a:pt x="22946" y="614"/>
                    <a:pt x="22946" y="619"/>
                  </a:cubicBezTo>
                  <a:cubicBezTo>
                    <a:pt x="23027" y="1274"/>
                    <a:pt x="23112" y="1930"/>
                    <a:pt x="23193" y="2590"/>
                  </a:cubicBezTo>
                  <a:cubicBezTo>
                    <a:pt x="23090" y="2581"/>
                    <a:pt x="22986" y="2568"/>
                    <a:pt x="22886" y="2568"/>
                  </a:cubicBezTo>
                  <a:cubicBezTo>
                    <a:pt x="22693" y="2568"/>
                    <a:pt x="22519" y="2619"/>
                    <a:pt x="22410" y="2857"/>
                  </a:cubicBezTo>
                  <a:lnTo>
                    <a:pt x="22410" y="2857"/>
                  </a:lnTo>
                  <a:cubicBezTo>
                    <a:pt x="22164" y="3066"/>
                    <a:pt x="21923" y="3280"/>
                    <a:pt x="21678" y="3488"/>
                  </a:cubicBezTo>
                  <a:cubicBezTo>
                    <a:pt x="21495" y="3466"/>
                    <a:pt x="21304" y="3436"/>
                    <a:pt x="21132" y="3436"/>
                  </a:cubicBezTo>
                  <a:cubicBezTo>
                    <a:pt x="21002" y="3436"/>
                    <a:pt x="20883" y="3453"/>
                    <a:pt x="20786" y="3504"/>
                  </a:cubicBezTo>
                  <a:cubicBezTo>
                    <a:pt x="20776" y="3509"/>
                    <a:pt x="20764" y="3515"/>
                    <a:pt x="20759" y="3520"/>
                  </a:cubicBezTo>
                  <a:cubicBezTo>
                    <a:pt x="20744" y="3530"/>
                    <a:pt x="20727" y="3537"/>
                    <a:pt x="20717" y="3547"/>
                  </a:cubicBezTo>
                  <a:cubicBezTo>
                    <a:pt x="20625" y="3622"/>
                    <a:pt x="20566" y="3735"/>
                    <a:pt x="20539" y="3907"/>
                  </a:cubicBezTo>
                  <a:cubicBezTo>
                    <a:pt x="20528" y="3993"/>
                    <a:pt x="20523" y="4095"/>
                    <a:pt x="20534" y="4213"/>
                  </a:cubicBezTo>
                  <a:cubicBezTo>
                    <a:pt x="20561" y="4616"/>
                    <a:pt x="20238" y="4826"/>
                    <a:pt x="20040" y="5110"/>
                  </a:cubicBezTo>
                  <a:cubicBezTo>
                    <a:pt x="19363" y="6071"/>
                    <a:pt x="18443" y="6829"/>
                    <a:pt x="18031" y="8017"/>
                  </a:cubicBezTo>
                  <a:cubicBezTo>
                    <a:pt x="17864" y="8495"/>
                    <a:pt x="17513" y="8809"/>
                    <a:pt x="17100" y="8809"/>
                  </a:cubicBezTo>
                  <a:cubicBezTo>
                    <a:pt x="16836" y="8809"/>
                    <a:pt x="16546" y="8680"/>
                    <a:pt x="16263" y="8382"/>
                  </a:cubicBezTo>
                  <a:cubicBezTo>
                    <a:pt x="16024" y="8128"/>
                    <a:pt x="15848" y="8019"/>
                    <a:pt x="15705" y="8019"/>
                  </a:cubicBezTo>
                  <a:cubicBezTo>
                    <a:pt x="15486" y="8019"/>
                    <a:pt x="15341" y="8270"/>
                    <a:pt x="15156" y="8645"/>
                  </a:cubicBezTo>
                  <a:cubicBezTo>
                    <a:pt x="14925" y="9120"/>
                    <a:pt x="14763" y="9813"/>
                    <a:pt x="14180" y="9813"/>
                  </a:cubicBezTo>
                  <a:cubicBezTo>
                    <a:pt x="14019" y="9813"/>
                    <a:pt x="13825" y="9760"/>
                    <a:pt x="13588" y="9634"/>
                  </a:cubicBezTo>
                  <a:cubicBezTo>
                    <a:pt x="13396" y="9183"/>
                    <a:pt x="13199" y="9016"/>
                    <a:pt x="13004" y="9016"/>
                  </a:cubicBezTo>
                  <a:cubicBezTo>
                    <a:pt x="12742" y="9016"/>
                    <a:pt x="12484" y="9320"/>
                    <a:pt x="12250" y="9644"/>
                  </a:cubicBezTo>
                  <a:cubicBezTo>
                    <a:pt x="12015" y="9972"/>
                    <a:pt x="12173" y="10611"/>
                    <a:pt x="11549" y="10611"/>
                  </a:cubicBezTo>
                  <a:cubicBezTo>
                    <a:pt x="11517" y="10611"/>
                    <a:pt x="11484" y="10609"/>
                    <a:pt x="11449" y="10606"/>
                  </a:cubicBezTo>
                  <a:cubicBezTo>
                    <a:pt x="10804" y="10132"/>
                    <a:pt x="9972" y="9975"/>
                    <a:pt x="9212" y="9975"/>
                  </a:cubicBezTo>
                  <a:cubicBezTo>
                    <a:pt x="8300" y="9975"/>
                    <a:pt x="7493" y="10202"/>
                    <a:pt x="7238" y="10380"/>
                  </a:cubicBezTo>
                  <a:cubicBezTo>
                    <a:pt x="7201" y="10402"/>
                    <a:pt x="7168" y="10428"/>
                    <a:pt x="7136" y="10450"/>
                  </a:cubicBezTo>
                  <a:cubicBezTo>
                    <a:pt x="7012" y="10547"/>
                    <a:pt x="6936" y="10708"/>
                    <a:pt x="6931" y="10869"/>
                  </a:cubicBezTo>
                  <a:cubicBezTo>
                    <a:pt x="6926" y="10869"/>
                    <a:pt x="6921" y="10874"/>
                    <a:pt x="6916" y="10874"/>
                  </a:cubicBezTo>
                  <a:cubicBezTo>
                    <a:pt x="6921" y="11052"/>
                    <a:pt x="6921" y="11229"/>
                    <a:pt x="6916" y="11407"/>
                  </a:cubicBezTo>
                  <a:cubicBezTo>
                    <a:pt x="6620" y="11481"/>
                    <a:pt x="6582" y="11685"/>
                    <a:pt x="6641" y="11943"/>
                  </a:cubicBezTo>
                  <a:cubicBezTo>
                    <a:pt x="6281" y="12121"/>
                    <a:pt x="6266" y="12304"/>
                    <a:pt x="6646" y="12481"/>
                  </a:cubicBezTo>
                  <a:cubicBezTo>
                    <a:pt x="6690" y="12964"/>
                    <a:pt x="6415" y="13222"/>
                    <a:pt x="5981" y="13259"/>
                  </a:cubicBezTo>
                  <a:cubicBezTo>
                    <a:pt x="4777" y="13368"/>
                    <a:pt x="4342" y="13921"/>
                    <a:pt x="4868" y="15070"/>
                  </a:cubicBezTo>
                  <a:cubicBezTo>
                    <a:pt x="5099" y="15570"/>
                    <a:pt x="4777" y="15875"/>
                    <a:pt x="4519" y="16209"/>
                  </a:cubicBezTo>
                  <a:lnTo>
                    <a:pt x="4256" y="16209"/>
                  </a:lnTo>
                  <a:cubicBezTo>
                    <a:pt x="4167" y="16012"/>
                    <a:pt x="4025" y="15930"/>
                    <a:pt x="3840" y="15930"/>
                  </a:cubicBezTo>
                  <a:cubicBezTo>
                    <a:pt x="3803" y="15930"/>
                    <a:pt x="3765" y="15934"/>
                    <a:pt x="3725" y="15940"/>
                  </a:cubicBezTo>
                  <a:cubicBezTo>
                    <a:pt x="3669" y="15716"/>
                    <a:pt x="3536" y="15650"/>
                    <a:pt x="3369" y="15650"/>
                  </a:cubicBezTo>
                  <a:cubicBezTo>
                    <a:pt x="3309" y="15650"/>
                    <a:pt x="3244" y="15659"/>
                    <a:pt x="3177" y="15672"/>
                  </a:cubicBezTo>
                  <a:cubicBezTo>
                    <a:pt x="2823" y="15339"/>
                    <a:pt x="2492" y="15166"/>
                    <a:pt x="2199" y="15166"/>
                  </a:cubicBezTo>
                  <a:cubicBezTo>
                    <a:pt x="1818" y="15166"/>
                    <a:pt x="1499" y="15455"/>
                    <a:pt x="1270" y="16064"/>
                  </a:cubicBezTo>
                  <a:cubicBezTo>
                    <a:pt x="1183" y="16301"/>
                    <a:pt x="1076" y="16477"/>
                    <a:pt x="941" y="16596"/>
                  </a:cubicBezTo>
                  <a:cubicBezTo>
                    <a:pt x="952" y="16784"/>
                    <a:pt x="985" y="16978"/>
                    <a:pt x="1022" y="17171"/>
                  </a:cubicBezTo>
                  <a:cubicBezTo>
                    <a:pt x="1027" y="17192"/>
                    <a:pt x="1027" y="17209"/>
                    <a:pt x="1032" y="17229"/>
                  </a:cubicBezTo>
                  <a:cubicBezTo>
                    <a:pt x="1127" y="17212"/>
                    <a:pt x="1221" y="17197"/>
                    <a:pt x="1307" y="17197"/>
                  </a:cubicBezTo>
                  <a:cubicBezTo>
                    <a:pt x="1407" y="17197"/>
                    <a:pt x="1498" y="17217"/>
                    <a:pt x="1570" y="17278"/>
                  </a:cubicBezTo>
                  <a:cubicBezTo>
                    <a:pt x="1528" y="18299"/>
                    <a:pt x="1714" y="19411"/>
                    <a:pt x="501" y="19964"/>
                  </a:cubicBezTo>
                  <a:lnTo>
                    <a:pt x="522" y="19943"/>
                  </a:lnTo>
                  <a:cubicBezTo>
                    <a:pt x="508" y="19943"/>
                    <a:pt x="494" y="19943"/>
                    <a:pt x="481" y="19943"/>
                  </a:cubicBezTo>
                  <a:cubicBezTo>
                    <a:pt x="267" y="19943"/>
                    <a:pt x="113" y="19991"/>
                    <a:pt x="1" y="20072"/>
                  </a:cubicBezTo>
                  <a:cubicBezTo>
                    <a:pt x="55" y="20335"/>
                    <a:pt x="157" y="20512"/>
                    <a:pt x="276" y="20636"/>
                  </a:cubicBezTo>
                  <a:cubicBezTo>
                    <a:pt x="335" y="20700"/>
                    <a:pt x="405" y="20749"/>
                    <a:pt x="469" y="20786"/>
                  </a:cubicBezTo>
                  <a:cubicBezTo>
                    <a:pt x="2133" y="20324"/>
                    <a:pt x="3886" y="20469"/>
                    <a:pt x="5572" y="20201"/>
                  </a:cubicBezTo>
                  <a:cubicBezTo>
                    <a:pt x="5644" y="20189"/>
                    <a:pt x="5719" y="20185"/>
                    <a:pt x="5795" y="20185"/>
                  </a:cubicBezTo>
                  <a:cubicBezTo>
                    <a:pt x="5993" y="20185"/>
                    <a:pt x="6200" y="20214"/>
                    <a:pt x="6399" y="20214"/>
                  </a:cubicBezTo>
                  <a:cubicBezTo>
                    <a:pt x="6719" y="20214"/>
                    <a:pt x="7018" y="20139"/>
                    <a:pt x="7226" y="19750"/>
                  </a:cubicBezTo>
                  <a:lnTo>
                    <a:pt x="7233" y="19750"/>
                  </a:lnTo>
                  <a:cubicBezTo>
                    <a:pt x="7716" y="19470"/>
                    <a:pt x="8151" y="19019"/>
                    <a:pt x="8709" y="18981"/>
                  </a:cubicBezTo>
                  <a:cubicBezTo>
                    <a:pt x="8733" y="18980"/>
                    <a:pt x="8757" y="18979"/>
                    <a:pt x="8782" y="18979"/>
                  </a:cubicBezTo>
                  <a:cubicBezTo>
                    <a:pt x="8948" y="18979"/>
                    <a:pt x="9125" y="19015"/>
                    <a:pt x="9322" y="19105"/>
                  </a:cubicBezTo>
                  <a:cubicBezTo>
                    <a:pt x="10836" y="18938"/>
                    <a:pt x="12378" y="18992"/>
                    <a:pt x="13878" y="18610"/>
                  </a:cubicBezTo>
                  <a:cubicBezTo>
                    <a:pt x="15205" y="18508"/>
                    <a:pt x="16531" y="18406"/>
                    <a:pt x="17858" y="18304"/>
                  </a:cubicBezTo>
                  <a:cubicBezTo>
                    <a:pt x="21130" y="18009"/>
                    <a:pt x="24396" y="17735"/>
                    <a:pt x="27662" y="17423"/>
                  </a:cubicBezTo>
                  <a:cubicBezTo>
                    <a:pt x="29070" y="17288"/>
                    <a:pt x="30466" y="17080"/>
                    <a:pt x="31864" y="16859"/>
                  </a:cubicBezTo>
                  <a:cubicBezTo>
                    <a:pt x="32207" y="16746"/>
                    <a:pt x="32546" y="16617"/>
                    <a:pt x="32879" y="16477"/>
                  </a:cubicBezTo>
                  <a:cubicBezTo>
                    <a:pt x="32826" y="16408"/>
                    <a:pt x="32772" y="16333"/>
                    <a:pt x="32734" y="16242"/>
                  </a:cubicBezTo>
                  <a:cubicBezTo>
                    <a:pt x="32691" y="16150"/>
                    <a:pt x="32675" y="16064"/>
                    <a:pt x="32680" y="15979"/>
                  </a:cubicBezTo>
                  <a:cubicBezTo>
                    <a:pt x="32772" y="15940"/>
                    <a:pt x="32863" y="15908"/>
                    <a:pt x="32955" y="15865"/>
                  </a:cubicBezTo>
                  <a:cubicBezTo>
                    <a:pt x="33255" y="15478"/>
                    <a:pt x="33647" y="15220"/>
                    <a:pt x="34056" y="14941"/>
                  </a:cubicBezTo>
                  <a:cubicBezTo>
                    <a:pt x="34555" y="14598"/>
                    <a:pt x="34969" y="14189"/>
                    <a:pt x="35378" y="13754"/>
                  </a:cubicBezTo>
                  <a:lnTo>
                    <a:pt x="35378" y="13743"/>
                  </a:lnTo>
                  <a:cubicBezTo>
                    <a:pt x="35673" y="12798"/>
                    <a:pt x="36414" y="12126"/>
                    <a:pt x="37161" y="11492"/>
                  </a:cubicBezTo>
                  <a:cubicBezTo>
                    <a:pt x="37166" y="11487"/>
                    <a:pt x="37171" y="11487"/>
                    <a:pt x="37177" y="11481"/>
                  </a:cubicBezTo>
                  <a:cubicBezTo>
                    <a:pt x="37317" y="11363"/>
                    <a:pt x="37451" y="11251"/>
                    <a:pt x="37590" y="11132"/>
                  </a:cubicBezTo>
                  <a:cubicBezTo>
                    <a:pt x="37617" y="11111"/>
                    <a:pt x="37644" y="11084"/>
                    <a:pt x="37671" y="11057"/>
                  </a:cubicBezTo>
                  <a:cubicBezTo>
                    <a:pt x="37736" y="10955"/>
                    <a:pt x="37805" y="10869"/>
                    <a:pt x="37907" y="10837"/>
                  </a:cubicBezTo>
                  <a:cubicBezTo>
                    <a:pt x="38197" y="10547"/>
                    <a:pt x="38467" y="10235"/>
                    <a:pt x="38783" y="9972"/>
                  </a:cubicBezTo>
                  <a:cubicBezTo>
                    <a:pt x="38944" y="9832"/>
                    <a:pt x="39079" y="9649"/>
                    <a:pt x="39122" y="9467"/>
                  </a:cubicBezTo>
                  <a:cubicBezTo>
                    <a:pt x="39149" y="9354"/>
                    <a:pt x="39137" y="9247"/>
                    <a:pt x="39079" y="9145"/>
                  </a:cubicBezTo>
                  <a:cubicBezTo>
                    <a:pt x="39041" y="9096"/>
                    <a:pt x="38993" y="9048"/>
                    <a:pt x="38939" y="8999"/>
                  </a:cubicBezTo>
                  <a:lnTo>
                    <a:pt x="38939" y="8999"/>
                  </a:lnTo>
                  <a:lnTo>
                    <a:pt x="38966" y="9021"/>
                  </a:lnTo>
                  <a:cubicBezTo>
                    <a:pt x="38961" y="9010"/>
                    <a:pt x="38955" y="9005"/>
                    <a:pt x="38950" y="8994"/>
                  </a:cubicBezTo>
                  <a:cubicBezTo>
                    <a:pt x="38928" y="8972"/>
                    <a:pt x="38906" y="8957"/>
                    <a:pt x="38879" y="8940"/>
                  </a:cubicBezTo>
                  <a:cubicBezTo>
                    <a:pt x="38698" y="8823"/>
                    <a:pt x="38509" y="8720"/>
                    <a:pt x="38321" y="8623"/>
                  </a:cubicBezTo>
                  <a:cubicBezTo>
                    <a:pt x="38202" y="8565"/>
                    <a:pt x="38090" y="8500"/>
                    <a:pt x="37983" y="8436"/>
                  </a:cubicBezTo>
                  <a:cubicBezTo>
                    <a:pt x="37848" y="8387"/>
                    <a:pt x="37725" y="8323"/>
                    <a:pt x="37629" y="8221"/>
                  </a:cubicBezTo>
                  <a:cubicBezTo>
                    <a:pt x="37451" y="8139"/>
                    <a:pt x="37339" y="8017"/>
                    <a:pt x="37252" y="7866"/>
                  </a:cubicBezTo>
                  <a:cubicBezTo>
                    <a:pt x="36156" y="6840"/>
                    <a:pt x="35452" y="5260"/>
                    <a:pt x="35635" y="3815"/>
                  </a:cubicBezTo>
                  <a:cubicBezTo>
                    <a:pt x="35619" y="3762"/>
                    <a:pt x="35592" y="3708"/>
                    <a:pt x="35566" y="3654"/>
                  </a:cubicBezTo>
                  <a:cubicBezTo>
                    <a:pt x="35603" y="3542"/>
                    <a:pt x="35646" y="3428"/>
                    <a:pt x="35710" y="3321"/>
                  </a:cubicBezTo>
                  <a:lnTo>
                    <a:pt x="35710" y="3321"/>
                  </a:lnTo>
                  <a:cubicBezTo>
                    <a:pt x="35613" y="3364"/>
                    <a:pt x="35517" y="3401"/>
                    <a:pt x="35415" y="3413"/>
                  </a:cubicBezTo>
                  <a:cubicBezTo>
                    <a:pt x="35076" y="3150"/>
                    <a:pt x="34701" y="2924"/>
                    <a:pt x="34378" y="2644"/>
                  </a:cubicBezTo>
                  <a:cubicBezTo>
                    <a:pt x="34270" y="2553"/>
                    <a:pt x="34168" y="2456"/>
                    <a:pt x="34077" y="2349"/>
                  </a:cubicBezTo>
                  <a:cubicBezTo>
                    <a:pt x="33788" y="2013"/>
                    <a:pt x="33564" y="1875"/>
                    <a:pt x="33302" y="1875"/>
                  </a:cubicBezTo>
                  <a:cubicBezTo>
                    <a:pt x="33062" y="1875"/>
                    <a:pt x="32789" y="1991"/>
                    <a:pt x="32407" y="2176"/>
                  </a:cubicBezTo>
                  <a:cubicBezTo>
                    <a:pt x="31696" y="2520"/>
                    <a:pt x="30889" y="2886"/>
                    <a:pt x="30056" y="2886"/>
                  </a:cubicBezTo>
                  <a:cubicBezTo>
                    <a:pt x="29559" y="2886"/>
                    <a:pt x="29054" y="2756"/>
                    <a:pt x="28554" y="2414"/>
                  </a:cubicBezTo>
                  <a:cubicBezTo>
                    <a:pt x="27781" y="1876"/>
                    <a:pt x="26556" y="2112"/>
                    <a:pt x="26132" y="984"/>
                  </a:cubicBezTo>
                  <a:lnTo>
                    <a:pt x="26132" y="984"/>
                  </a:lnTo>
                  <a:lnTo>
                    <a:pt x="26154" y="1006"/>
                  </a:lnTo>
                  <a:cubicBezTo>
                    <a:pt x="26073" y="821"/>
                    <a:pt x="25971" y="673"/>
                    <a:pt x="25794" y="673"/>
                  </a:cubicBezTo>
                  <a:cubicBezTo>
                    <a:pt x="25744" y="673"/>
                    <a:pt x="25689" y="684"/>
                    <a:pt x="25626" y="710"/>
                  </a:cubicBezTo>
                  <a:cubicBezTo>
                    <a:pt x="25675" y="501"/>
                    <a:pt x="25566" y="451"/>
                    <a:pt x="25405" y="451"/>
                  </a:cubicBezTo>
                  <a:cubicBezTo>
                    <a:pt x="25388" y="451"/>
                    <a:pt x="25371" y="452"/>
                    <a:pt x="25353" y="452"/>
                  </a:cubicBezTo>
                  <a:cubicBezTo>
                    <a:pt x="25368" y="259"/>
                    <a:pt x="25251" y="200"/>
                    <a:pt x="25084" y="189"/>
                  </a:cubicBezTo>
                  <a:cubicBezTo>
                    <a:pt x="25075" y="82"/>
                    <a:pt x="25033" y="1"/>
                    <a:pt x="24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8"/>
            <p:cNvSpPr/>
            <p:nvPr/>
          </p:nvSpPr>
          <p:spPr>
            <a:xfrm>
              <a:off x="6385925" y="2501875"/>
              <a:ext cx="25" cy="25"/>
            </a:xfrm>
            <a:custGeom>
              <a:rect b="b" l="l" r="r" t="t"/>
              <a:pathLst>
                <a:path extrusionOk="0" h="1" w="1">
                  <a:moveTo>
                    <a:pt x="0" y="1"/>
                  </a:move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8"/>
            <p:cNvSpPr/>
            <p:nvPr/>
          </p:nvSpPr>
          <p:spPr>
            <a:xfrm>
              <a:off x="6379350" y="2515150"/>
              <a:ext cx="25" cy="25"/>
            </a:xfrm>
            <a:custGeom>
              <a:rect b="b" l="l" r="r" t="t"/>
              <a:pathLst>
                <a:path extrusionOk="0" h="1" w="1">
                  <a:moveTo>
                    <a:pt x="0" y="1"/>
                  </a:move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8"/>
            <p:cNvSpPr/>
            <p:nvPr/>
          </p:nvSpPr>
          <p:spPr>
            <a:xfrm>
              <a:off x="6392500" y="2487750"/>
              <a:ext cx="700" cy="850"/>
            </a:xfrm>
            <a:custGeom>
              <a:rect b="b" l="l" r="r" t="t"/>
              <a:pathLst>
                <a:path extrusionOk="0" h="34" w="28">
                  <a:moveTo>
                    <a:pt x="27" y="1"/>
                  </a:moveTo>
                  <a:cubicBezTo>
                    <a:pt x="17" y="7"/>
                    <a:pt x="12" y="7"/>
                    <a:pt x="0" y="13"/>
                  </a:cubicBezTo>
                  <a:cubicBezTo>
                    <a:pt x="7" y="18"/>
                    <a:pt x="7" y="28"/>
                    <a:pt x="7" y="33"/>
                  </a:cubicBezTo>
                  <a:cubicBezTo>
                    <a:pt x="7" y="33"/>
                    <a:pt x="12" y="23"/>
                    <a:pt x="17" y="18"/>
                  </a:cubicBez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8"/>
            <p:cNvSpPr/>
            <p:nvPr/>
          </p:nvSpPr>
          <p:spPr>
            <a:xfrm>
              <a:off x="6392650" y="2488575"/>
              <a:ext cx="25" cy="25"/>
            </a:xfrm>
            <a:custGeom>
              <a:rect b="b" l="l" r="r" t="t"/>
              <a:pathLst>
                <a:path extrusionOk="0" h="1" w="1">
                  <a:moveTo>
                    <a:pt x="1" y="0"/>
                  </a:move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8"/>
            <p:cNvSpPr/>
            <p:nvPr/>
          </p:nvSpPr>
          <p:spPr>
            <a:xfrm>
              <a:off x="6312450" y="2414175"/>
              <a:ext cx="725" cy="575"/>
            </a:xfrm>
            <a:custGeom>
              <a:rect b="b" l="l" r="r" t="t"/>
              <a:pathLst>
                <a:path extrusionOk="0" h="23" w="29">
                  <a:moveTo>
                    <a:pt x="1" y="0"/>
                  </a:moveTo>
                  <a:cubicBezTo>
                    <a:pt x="1" y="6"/>
                    <a:pt x="6" y="17"/>
                    <a:pt x="6" y="22"/>
                  </a:cubicBezTo>
                  <a:lnTo>
                    <a:pt x="28" y="2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6379225" y="2514525"/>
              <a:ext cx="575" cy="650"/>
            </a:xfrm>
            <a:custGeom>
              <a:rect b="b" l="l" r="r" t="t"/>
              <a:pathLst>
                <a:path extrusionOk="0" h="26" w="23">
                  <a:moveTo>
                    <a:pt x="22" y="0"/>
                  </a:moveTo>
                  <a:cubicBezTo>
                    <a:pt x="10" y="5"/>
                    <a:pt x="10" y="10"/>
                    <a:pt x="0" y="16"/>
                  </a:cubicBezTo>
                  <a:cubicBezTo>
                    <a:pt x="0" y="21"/>
                    <a:pt x="0" y="26"/>
                    <a:pt x="5" y="26"/>
                  </a:cubicBezTo>
                  <a:cubicBezTo>
                    <a:pt x="5" y="26"/>
                    <a:pt x="10" y="21"/>
                    <a:pt x="10" y="16"/>
                  </a:cubicBezTo>
                  <a:lnTo>
                    <a:pt x="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8"/>
            <p:cNvSpPr/>
            <p:nvPr/>
          </p:nvSpPr>
          <p:spPr>
            <a:xfrm>
              <a:off x="6385925" y="2501200"/>
              <a:ext cx="575" cy="700"/>
            </a:xfrm>
            <a:custGeom>
              <a:rect b="b" l="l" r="r" t="t"/>
              <a:pathLst>
                <a:path extrusionOk="0" h="28" w="23">
                  <a:moveTo>
                    <a:pt x="22" y="1"/>
                  </a:moveTo>
                  <a:cubicBezTo>
                    <a:pt x="12" y="1"/>
                    <a:pt x="5" y="6"/>
                    <a:pt x="0" y="6"/>
                  </a:cubicBezTo>
                  <a:lnTo>
                    <a:pt x="0" y="28"/>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8"/>
            <p:cNvSpPr/>
            <p:nvPr/>
          </p:nvSpPr>
          <p:spPr>
            <a:xfrm>
              <a:off x="5871800" y="2834950"/>
              <a:ext cx="700" cy="575"/>
            </a:xfrm>
            <a:custGeom>
              <a:rect b="b" l="l" r="r" t="t"/>
              <a:pathLst>
                <a:path extrusionOk="0" h="23" w="28">
                  <a:moveTo>
                    <a:pt x="1" y="0"/>
                  </a:moveTo>
                  <a:cubicBezTo>
                    <a:pt x="6" y="5"/>
                    <a:pt x="12" y="12"/>
                    <a:pt x="22" y="22"/>
                  </a:cubicBezTo>
                  <a:cubicBezTo>
                    <a:pt x="22" y="17"/>
                    <a:pt x="22" y="17"/>
                    <a:pt x="28" y="1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8"/>
            <p:cNvSpPr/>
            <p:nvPr/>
          </p:nvSpPr>
          <p:spPr>
            <a:xfrm>
              <a:off x="6165550" y="2514525"/>
              <a:ext cx="525" cy="650"/>
            </a:xfrm>
            <a:custGeom>
              <a:rect b="b" l="l" r="r" t="t"/>
              <a:pathLst>
                <a:path extrusionOk="0" h="26" w="21">
                  <a:moveTo>
                    <a:pt x="21" y="0"/>
                  </a:moveTo>
                  <a:lnTo>
                    <a:pt x="0" y="26"/>
                  </a:lnTo>
                  <a:cubicBezTo>
                    <a:pt x="5" y="21"/>
                    <a:pt x="11" y="21"/>
                    <a:pt x="16" y="16"/>
                  </a:cubicBezTo>
                  <a:cubicBezTo>
                    <a:pt x="16" y="10"/>
                    <a:pt x="21" y="5"/>
                    <a:pt x="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8"/>
            <p:cNvSpPr/>
            <p:nvPr/>
          </p:nvSpPr>
          <p:spPr>
            <a:xfrm>
              <a:off x="6132075" y="2527800"/>
              <a:ext cx="575" cy="575"/>
            </a:xfrm>
            <a:custGeom>
              <a:rect b="b" l="l" r="r" t="t"/>
              <a:pathLst>
                <a:path extrusionOk="0" h="23" w="23">
                  <a:moveTo>
                    <a:pt x="23" y="0"/>
                  </a:moveTo>
                  <a:lnTo>
                    <a:pt x="1" y="22"/>
                  </a:lnTo>
                  <a:lnTo>
                    <a:pt x="18" y="22"/>
                  </a:lnTo>
                  <a:cubicBezTo>
                    <a:pt x="18" y="17"/>
                    <a:pt x="23" y="5"/>
                    <a:pt x="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8"/>
            <p:cNvSpPr/>
            <p:nvPr/>
          </p:nvSpPr>
          <p:spPr>
            <a:xfrm>
              <a:off x="5992000" y="2788075"/>
              <a:ext cx="575" cy="700"/>
            </a:xfrm>
            <a:custGeom>
              <a:rect b="b" l="l" r="r" t="t"/>
              <a:pathLst>
                <a:path extrusionOk="0" h="28" w="23">
                  <a:moveTo>
                    <a:pt x="22" y="1"/>
                  </a:moveTo>
                  <a:cubicBezTo>
                    <a:pt x="12" y="6"/>
                    <a:pt x="12" y="11"/>
                    <a:pt x="7" y="17"/>
                  </a:cubicBezTo>
                  <a:cubicBezTo>
                    <a:pt x="0" y="23"/>
                    <a:pt x="0" y="28"/>
                    <a:pt x="0" y="28"/>
                  </a:cubicBez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8"/>
            <p:cNvSpPr/>
            <p:nvPr/>
          </p:nvSpPr>
          <p:spPr>
            <a:xfrm>
              <a:off x="6085350" y="2594675"/>
              <a:ext cx="575" cy="575"/>
            </a:xfrm>
            <a:custGeom>
              <a:rect b="b" l="l" r="r" t="t"/>
              <a:pathLst>
                <a:path extrusionOk="0" h="23" w="23">
                  <a:moveTo>
                    <a:pt x="0" y="1"/>
                  </a:moveTo>
                  <a:cubicBezTo>
                    <a:pt x="6" y="6"/>
                    <a:pt x="12" y="17"/>
                    <a:pt x="17" y="23"/>
                  </a:cubicBezTo>
                  <a:lnTo>
                    <a:pt x="22" y="23"/>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a:off x="6252150" y="2434450"/>
              <a:ext cx="700" cy="575"/>
            </a:xfrm>
            <a:custGeom>
              <a:rect b="b" l="l" r="r" t="t"/>
              <a:pathLst>
                <a:path extrusionOk="0" h="23" w="28">
                  <a:moveTo>
                    <a:pt x="1" y="0"/>
                  </a:moveTo>
                  <a:cubicBezTo>
                    <a:pt x="6" y="6"/>
                    <a:pt x="6" y="12"/>
                    <a:pt x="12" y="22"/>
                  </a:cubicBezTo>
                  <a:lnTo>
                    <a:pt x="28" y="2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8"/>
            <p:cNvSpPr/>
            <p:nvPr/>
          </p:nvSpPr>
          <p:spPr>
            <a:xfrm>
              <a:off x="6232125" y="2421175"/>
              <a:ext cx="725" cy="525"/>
            </a:xfrm>
            <a:custGeom>
              <a:rect b="b" l="l" r="r" t="t"/>
              <a:pathLst>
                <a:path extrusionOk="0" h="21" w="29">
                  <a:moveTo>
                    <a:pt x="1" y="0"/>
                  </a:moveTo>
                  <a:cubicBezTo>
                    <a:pt x="7" y="5"/>
                    <a:pt x="7" y="11"/>
                    <a:pt x="13" y="16"/>
                  </a:cubicBezTo>
                  <a:cubicBezTo>
                    <a:pt x="16" y="16"/>
                    <a:pt x="20" y="16"/>
                    <a:pt x="24" y="18"/>
                  </a:cubicBezTo>
                  <a:lnTo>
                    <a:pt x="24" y="18"/>
                  </a:lnTo>
                  <a:lnTo>
                    <a:pt x="1" y="0"/>
                  </a:lnTo>
                  <a:close/>
                  <a:moveTo>
                    <a:pt x="24" y="18"/>
                  </a:moveTo>
                  <a:lnTo>
                    <a:pt x="28" y="21"/>
                  </a:lnTo>
                  <a:cubicBezTo>
                    <a:pt x="27" y="20"/>
                    <a:pt x="25" y="19"/>
                    <a:pt x="24"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8"/>
            <p:cNvSpPr/>
            <p:nvPr/>
          </p:nvSpPr>
          <p:spPr>
            <a:xfrm>
              <a:off x="6245450" y="2427750"/>
              <a:ext cx="700" cy="700"/>
            </a:xfrm>
            <a:custGeom>
              <a:rect b="b" l="l" r="r" t="t"/>
              <a:pathLst>
                <a:path extrusionOk="0" h="28" w="28">
                  <a:moveTo>
                    <a:pt x="6" y="0"/>
                  </a:moveTo>
                  <a:cubicBezTo>
                    <a:pt x="0" y="11"/>
                    <a:pt x="0" y="22"/>
                    <a:pt x="0" y="27"/>
                  </a:cubicBezTo>
                  <a:cubicBezTo>
                    <a:pt x="11" y="27"/>
                    <a:pt x="22" y="27"/>
                    <a:pt x="28" y="22"/>
                  </a:cubicBezTo>
                  <a:lnTo>
                    <a:pt x="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8"/>
            <p:cNvSpPr/>
            <p:nvPr/>
          </p:nvSpPr>
          <p:spPr>
            <a:xfrm>
              <a:off x="6225425" y="2414425"/>
              <a:ext cx="700" cy="700"/>
            </a:xfrm>
            <a:custGeom>
              <a:rect b="b" l="l" r="r" t="t"/>
              <a:pathLst>
                <a:path extrusionOk="0" h="28" w="28">
                  <a:moveTo>
                    <a:pt x="1" y="1"/>
                  </a:moveTo>
                  <a:lnTo>
                    <a:pt x="1" y="28"/>
                  </a:lnTo>
                  <a:cubicBezTo>
                    <a:pt x="11" y="28"/>
                    <a:pt x="18" y="23"/>
                    <a:pt x="28" y="23"/>
                  </a:cubicBezTo>
                  <a:cubicBezTo>
                    <a:pt x="23" y="18"/>
                    <a:pt x="11" y="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8"/>
            <p:cNvSpPr/>
            <p:nvPr/>
          </p:nvSpPr>
          <p:spPr>
            <a:xfrm>
              <a:off x="6025450" y="2694725"/>
              <a:ext cx="425" cy="575"/>
            </a:xfrm>
            <a:custGeom>
              <a:rect b="b" l="l" r="r" t="t"/>
              <a:pathLst>
                <a:path extrusionOk="0" h="23" w="17">
                  <a:moveTo>
                    <a:pt x="16" y="1"/>
                  </a:moveTo>
                  <a:lnTo>
                    <a:pt x="1" y="23"/>
                  </a:lnTo>
                  <a:cubicBezTo>
                    <a:pt x="6" y="17"/>
                    <a:pt x="11" y="12"/>
                    <a:pt x="16" y="6"/>
                  </a:cubicBezTo>
                  <a:lnTo>
                    <a:pt x="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8"/>
            <p:cNvSpPr/>
            <p:nvPr/>
          </p:nvSpPr>
          <p:spPr>
            <a:xfrm>
              <a:off x="5818350" y="2854950"/>
              <a:ext cx="700" cy="575"/>
            </a:xfrm>
            <a:custGeom>
              <a:rect b="b" l="l" r="r" t="t"/>
              <a:pathLst>
                <a:path extrusionOk="0" h="23" w="28">
                  <a:moveTo>
                    <a:pt x="1" y="1"/>
                  </a:moveTo>
                  <a:cubicBezTo>
                    <a:pt x="2" y="2"/>
                    <a:pt x="4" y="4"/>
                    <a:pt x="7" y="6"/>
                  </a:cubicBezTo>
                  <a:lnTo>
                    <a:pt x="7" y="6"/>
                  </a:lnTo>
                  <a:lnTo>
                    <a:pt x="1" y="1"/>
                  </a:lnTo>
                  <a:close/>
                  <a:moveTo>
                    <a:pt x="7" y="6"/>
                  </a:moveTo>
                  <a:lnTo>
                    <a:pt x="28" y="23"/>
                  </a:lnTo>
                  <a:lnTo>
                    <a:pt x="23" y="18"/>
                  </a:lnTo>
                  <a:cubicBezTo>
                    <a:pt x="18" y="13"/>
                    <a:pt x="12" y="9"/>
                    <a:pt x="7" y="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8"/>
            <p:cNvSpPr/>
            <p:nvPr/>
          </p:nvSpPr>
          <p:spPr>
            <a:xfrm>
              <a:off x="5811500" y="2848250"/>
              <a:ext cx="825" cy="825"/>
            </a:xfrm>
            <a:custGeom>
              <a:rect b="b" l="l" r="r" t="t"/>
              <a:pathLst>
                <a:path extrusionOk="0" h="33" w="33">
                  <a:moveTo>
                    <a:pt x="7" y="1"/>
                  </a:moveTo>
                  <a:cubicBezTo>
                    <a:pt x="7" y="16"/>
                    <a:pt x="7" y="21"/>
                    <a:pt x="0" y="33"/>
                  </a:cubicBezTo>
                  <a:cubicBezTo>
                    <a:pt x="12" y="28"/>
                    <a:pt x="22" y="28"/>
                    <a:pt x="32" y="21"/>
                  </a:cubicBezTo>
                  <a:lnTo>
                    <a:pt x="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8"/>
            <p:cNvSpPr/>
            <p:nvPr/>
          </p:nvSpPr>
          <p:spPr>
            <a:xfrm>
              <a:off x="5845075" y="2854950"/>
              <a:ext cx="700" cy="575"/>
            </a:xfrm>
            <a:custGeom>
              <a:rect b="b" l="l" r="r" t="t"/>
              <a:pathLst>
                <a:path extrusionOk="0" h="23" w="28">
                  <a:moveTo>
                    <a:pt x="28" y="1"/>
                  </a:moveTo>
                  <a:lnTo>
                    <a:pt x="1" y="23"/>
                  </a:lnTo>
                  <a:lnTo>
                    <a:pt x="11" y="23"/>
                  </a:lnTo>
                  <a:cubicBezTo>
                    <a:pt x="17" y="18"/>
                    <a:pt x="23" y="1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8"/>
            <p:cNvSpPr/>
            <p:nvPr/>
          </p:nvSpPr>
          <p:spPr>
            <a:xfrm>
              <a:off x="6005450" y="2768050"/>
              <a:ext cx="425" cy="700"/>
            </a:xfrm>
            <a:custGeom>
              <a:rect b="b" l="l" r="r" t="t"/>
              <a:pathLst>
                <a:path extrusionOk="0" h="28" w="17">
                  <a:moveTo>
                    <a:pt x="17" y="1"/>
                  </a:moveTo>
                  <a:lnTo>
                    <a:pt x="0" y="28"/>
                  </a:lnTo>
                  <a:cubicBezTo>
                    <a:pt x="5" y="23"/>
                    <a:pt x="10" y="18"/>
                    <a:pt x="17" y="6"/>
                  </a:cubicBezTo>
                  <a:lnTo>
                    <a:pt x="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8"/>
            <p:cNvSpPr/>
            <p:nvPr/>
          </p:nvSpPr>
          <p:spPr>
            <a:xfrm>
              <a:off x="6018750" y="2701300"/>
              <a:ext cx="550" cy="700"/>
            </a:xfrm>
            <a:custGeom>
              <a:rect b="b" l="l" r="r" t="t"/>
              <a:pathLst>
                <a:path extrusionOk="0" h="28" w="22">
                  <a:moveTo>
                    <a:pt x="16" y="1"/>
                  </a:moveTo>
                  <a:lnTo>
                    <a:pt x="1" y="28"/>
                  </a:lnTo>
                  <a:lnTo>
                    <a:pt x="21" y="28"/>
                  </a:lnTo>
                  <a:cubicBezTo>
                    <a:pt x="16" y="23"/>
                    <a:pt x="21" y="12"/>
                    <a:pt x="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8"/>
            <p:cNvSpPr/>
            <p:nvPr/>
          </p:nvSpPr>
          <p:spPr>
            <a:xfrm>
              <a:off x="6005300" y="2728050"/>
              <a:ext cx="575" cy="675"/>
            </a:xfrm>
            <a:custGeom>
              <a:rect b="b" l="l" r="r" t="t"/>
              <a:pathLst>
                <a:path extrusionOk="0" h="27" w="23">
                  <a:moveTo>
                    <a:pt x="23" y="1"/>
                  </a:moveTo>
                  <a:cubicBezTo>
                    <a:pt x="20" y="3"/>
                    <a:pt x="18" y="5"/>
                    <a:pt x="17" y="8"/>
                  </a:cubicBezTo>
                  <a:lnTo>
                    <a:pt x="17" y="8"/>
                  </a:lnTo>
                  <a:lnTo>
                    <a:pt x="23" y="1"/>
                  </a:lnTo>
                  <a:close/>
                  <a:moveTo>
                    <a:pt x="17" y="8"/>
                  </a:moveTo>
                  <a:lnTo>
                    <a:pt x="1" y="27"/>
                  </a:lnTo>
                  <a:cubicBezTo>
                    <a:pt x="6" y="21"/>
                    <a:pt x="11" y="21"/>
                    <a:pt x="11" y="16"/>
                  </a:cubicBezTo>
                  <a:cubicBezTo>
                    <a:pt x="14" y="13"/>
                    <a:pt x="15" y="10"/>
                    <a:pt x="17" y="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8"/>
            <p:cNvSpPr/>
            <p:nvPr/>
          </p:nvSpPr>
          <p:spPr>
            <a:xfrm>
              <a:off x="6265475" y="2441175"/>
              <a:ext cx="700" cy="550"/>
            </a:xfrm>
            <a:custGeom>
              <a:rect b="b" l="l" r="r" t="t"/>
              <a:pathLst>
                <a:path extrusionOk="0" h="22" w="28">
                  <a:moveTo>
                    <a:pt x="0" y="1"/>
                  </a:moveTo>
                  <a:cubicBezTo>
                    <a:pt x="10" y="11"/>
                    <a:pt x="16" y="16"/>
                    <a:pt x="21" y="22"/>
                  </a:cubicBezTo>
                  <a:cubicBezTo>
                    <a:pt x="21" y="22"/>
                    <a:pt x="27" y="22"/>
                    <a:pt x="27" y="1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8"/>
            <p:cNvSpPr/>
            <p:nvPr/>
          </p:nvSpPr>
          <p:spPr>
            <a:xfrm>
              <a:off x="6279175" y="2387575"/>
              <a:ext cx="400" cy="575"/>
            </a:xfrm>
            <a:custGeom>
              <a:rect b="b" l="l" r="r" t="t"/>
              <a:pathLst>
                <a:path extrusionOk="0" h="23" w="16">
                  <a:moveTo>
                    <a:pt x="0" y="1"/>
                  </a:moveTo>
                  <a:lnTo>
                    <a:pt x="16" y="23"/>
                  </a:lnTo>
                  <a:cubicBezTo>
                    <a:pt x="16" y="18"/>
                    <a:pt x="16" y="18"/>
                    <a:pt x="10" y="11"/>
                  </a:cubicBezTo>
                  <a:cubicBezTo>
                    <a:pt x="10" y="6"/>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8"/>
            <p:cNvSpPr/>
            <p:nvPr/>
          </p:nvSpPr>
          <p:spPr>
            <a:xfrm>
              <a:off x="6285875" y="2407475"/>
              <a:ext cx="700" cy="825"/>
            </a:xfrm>
            <a:custGeom>
              <a:rect b="b" l="l" r="r" t="t"/>
              <a:pathLst>
                <a:path extrusionOk="0" h="33" w="28">
                  <a:moveTo>
                    <a:pt x="0" y="0"/>
                  </a:moveTo>
                  <a:lnTo>
                    <a:pt x="22" y="32"/>
                  </a:lnTo>
                  <a:cubicBezTo>
                    <a:pt x="22" y="21"/>
                    <a:pt x="22" y="16"/>
                    <a:pt x="27" y="5"/>
                  </a:cubicBezTo>
                  <a:cubicBezTo>
                    <a:pt x="17" y="5"/>
                    <a:pt x="11" y="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8"/>
            <p:cNvSpPr/>
            <p:nvPr/>
          </p:nvSpPr>
          <p:spPr>
            <a:xfrm>
              <a:off x="6178700" y="2387450"/>
              <a:ext cx="575" cy="700"/>
            </a:xfrm>
            <a:custGeom>
              <a:rect b="b" l="l" r="r" t="t"/>
              <a:pathLst>
                <a:path extrusionOk="0" h="28" w="23">
                  <a:moveTo>
                    <a:pt x="22" y="1"/>
                  </a:moveTo>
                  <a:cubicBezTo>
                    <a:pt x="17" y="6"/>
                    <a:pt x="11" y="6"/>
                    <a:pt x="0" y="6"/>
                  </a:cubicBezTo>
                  <a:lnTo>
                    <a:pt x="0" y="28"/>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8"/>
            <p:cNvSpPr/>
            <p:nvPr/>
          </p:nvSpPr>
          <p:spPr>
            <a:xfrm>
              <a:off x="6265600" y="2380875"/>
              <a:ext cx="825" cy="700"/>
            </a:xfrm>
            <a:custGeom>
              <a:rect b="b" l="l" r="r" t="t"/>
              <a:pathLst>
                <a:path extrusionOk="0" h="28" w="33">
                  <a:moveTo>
                    <a:pt x="0" y="1"/>
                  </a:moveTo>
                  <a:lnTo>
                    <a:pt x="33" y="2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8"/>
            <p:cNvSpPr/>
            <p:nvPr/>
          </p:nvSpPr>
          <p:spPr>
            <a:xfrm>
              <a:off x="6071925" y="2454325"/>
              <a:ext cx="550" cy="425"/>
            </a:xfrm>
            <a:custGeom>
              <a:rect b="b" l="l" r="r" t="t"/>
              <a:pathLst>
                <a:path extrusionOk="0" h="17" w="22">
                  <a:moveTo>
                    <a:pt x="16" y="1"/>
                  </a:moveTo>
                  <a:cubicBezTo>
                    <a:pt x="11" y="6"/>
                    <a:pt x="6" y="11"/>
                    <a:pt x="1" y="16"/>
                  </a:cubicBezTo>
                  <a:lnTo>
                    <a:pt x="22" y="6"/>
                  </a:lnTo>
                  <a:cubicBezTo>
                    <a:pt x="22" y="1"/>
                    <a:pt x="16" y="1"/>
                    <a:pt x="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8"/>
            <p:cNvSpPr/>
            <p:nvPr/>
          </p:nvSpPr>
          <p:spPr>
            <a:xfrm>
              <a:off x="6265725" y="2380575"/>
              <a:ext cx="700" cy="1000"/>
            </a:xfrm>
            <a:custGeom>
              <a:rect b="b" l="l" r="r" t="t"/>
              <a:pathLst>
                <a:path extrusionOk="0" h="40" w="28">
                  <a:moveTo>
                    <a:pt x="28" y="1"/>
                  </a:moveTo>
                  <a:cubicBezTo>
                    <a:pt x="22" y="7"/>
                    <a:pt x="11" y="7"/>
                    <a:pt x="0" y="13"/>
                  </a:cubicBezTo>
                  <a:cubicBezTo>
                    <a:pt x="11" y="18"/>
                    <a:pt x="17" y="28"/>
                    <a:pt x="28" y="40"/>
                  </a:cubicBezTo>
                  <a:lnTo>
                    <a:pt x="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8"/>
            <p:cNvSpPr/>
            <p:nvPr/>
          </p:nvSpPr>
          <p:spPr>
            <a:xfrm>
              <a:off x="6605775" y="2581100"/>
              <a:ext cx="575" cy="450"/>
            </a:xfrm>
            <a:custGeom>
              <a:rect b="b" l="l" r="r" t="t"/>
              <a:pathLst>
                <a:path extrusionOk="0" h="18" w="23">
                  <a:moveTo>
                    <a:pt x="23" y="1"/>
                  </a:moveTo>
                  <a:cubicBezTo>
                    <a:pt x="18" y="6"/>
                    <a:pt x="11" y="6"/>
                    <a:pt x="6" y="12"/>
                  </a:cubicBezTo>
                  <a:lnTo>
                    <a:pt x="1" y="18"/>
                  </a:lnTo>
                  <a:lnTo>
                    <a:pt x="18" y="6"/>
                  </a:lnTo>
                  <a:lnTo>
                    <a:pt x="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8"/>
            <p:cNvSpPr/>
            <p:nvPr/>
          </p:nvSpPr>
          <p:spPr>
            <a:xfrm>
              <a:off x="5012650" y="1479675"/>
              <a:ext cx="5275" cy="5025"/>
            </a:xfrm>
            <a:custGeom>
              <a:rect b="b" l="l" r="r" t="t"/>
              <a:pathLst>
                <a:path extrusionOk="0" h="201" w="211">
                  <a:moveTo>
                    <a:pt x="189" y="0"/>
                  </a:moveTo>
                  <a:cubicBezTo>
                    <a:pt x="125" y="22"/>
                    <a:pt x="65" y="44"/>
                    <a:pt x="1" y="60"/>
                  </a:cubicBezTo>
                  <a:cubicBezTo>
                    <a:pt x="33" y="109"/>
                    <a:pt x="60" y="151"/>
                    <a:pt x="92" y="200"/>
                  </a:cubicBezTo>
                  <a:cubicBezTo>
                    <a:pt x="130" y="141"/>
                    <a:pt x="167" y="87"/>
                    <a:pt x="211" y="27"/>
                  </a:cubicBez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8"/>
            <p:cNvSpPr/>
            <p:nvPr/>
          </p:nvSpPr>
          <p:spPr>
            <a:xfrm>
              <a:off x="5667125" y="2244950"/>
              <a:ext cx="632075" cy="617425"/>
            </a:xfrm>
            <a:custGeom>
              <a:rect b="b" l="l" r="r" t="t"/>
              <a:pathLst>
                <a:path extrusionOk="0" h="24697" w="25283">
                  <a:moveTo>
                    <a:pt x="24491" y="5711"/>
                  </a:moveTo>
                  <a:cubicBezTo>
                    <a:pt x="24491" y="5713"/>
                    <a:pt x="24492" y="5714"/>
                    <a:pt x="24492" y="5716"/>
                  </a:cubicBezTo>
                  <a:cubicBezTo>
                    <a:pt x="24492" y="5714"/>
                    <a:pt x="24492" y="5713"/>
                    <a:pt x="24491" y="5711"/>
                  </a:cubicBezTo>
                  <a:close/>
                  <a:moveTo>
                    <a:pt x="8591" y="0"/>
                  </a:moveTo>
                  <a:cubicBezTo>
                    <a:pt x="8462" y="0"/>
                    <a:pt x="8338" y="43"/>
                    <a:pt x="8242" y="129"/>
                  </a:cubicBezTo>
                  <a:cubicBezTo>
                    <a:pt x="8231" y="140"/>
                    <a:pt x="8220" y="151"/>
                    <a:pt x="8209" y="156"/>
                  </a:cubicBezTo>
                  <a:cubicBezTo>
                    <a:pt x="8204" y="162"/>
                    <a:pt x="8204" y="167"/>
                    <a:pt x="8193" y="172"/>
                  </a:cubicBezTo>
                  <a:cubicBezTo>
                    <a:pt x="8167" y="489"/>
                    <a:pt x="8113" y="801"/>
                    <a:pt x="8026" y="1118"/>
                  </a:cubicBezTo>
                  <a:cubicBezTo>
                    <a:pt x="8006" y="1198"/>
                    <a:pt x="7957" y="1279"/>
                    <a:pt x="7903" y="1365"/>
                  </a:cubicBezTo>
                  <a:cubicBezTo>
                    <a:pt x="7897" y="1644"/>
                    <a:pt x="7914" y="1977"/>
                    <a:pt x="7930" y="2375"/>
                  </a:cubicBezTo>
                  <a:cubicBezTo>
                    <a:pt x="8574" y="2918"/>
                    <a:pt x="8038" y="3826"/>
                    <a:pt x="8457" y="4389"/>
                  </a:cubicBezTo>
                  <a:cubicBezTo>
                    <a:pt x="8376" y="4900"/>
                    <a:pt x="8279" y="5410"/>
                    <a:pt x="8204" y="5926"/>
                  </a:cubicBezTo>
                  <a:cubicBezTo>
                    <a:pt x="8177" y="6098"/>
                    <a:pt x="8155" y="6270"/>
                    <a:pt x="8135" y="6437"/>
                  </a:cubicBezTo>
                  <a:cubicBezTo>
                    <a:pt x="7979" y="7731"/>
                    <a:pt x="6484" y="9333"/>
                    <a:pt x="5190" y="9563"/>
                  </a:cubicBezTo>
                  <a:cubicBezTo>
                    <a:pt x="5056" y="9643"/>
                    <a:pt x="4927" y="9725"/>
                    <a:pt x="4793" y="9805"/>
                  </a:cubicBezTo>
                  <a:lnTo>
                    <a:pt x="4755" y="9869"/>
                  </a:lnTo>
                  <a:cubicBezTo>
                    <a:pt x="4357" y="10052"/>
                    <a:pt x="4191" y="10374"/>
                    <a:pt x="4185" y="10799"/>
                  </a:cubicBezTo>
                  <a:cubicBezTo>
                    <a:pt x="3761" y="11202"/>
                    <a:pt x="3595" y="11659"/>
                    <a:pt x="3739" y="12266"/>
                  </a:cubicBezTo>
                  <a:cubicBezTo>
                    <a:pt x="3836" y="12657"/>
                    <a:pt x="3745" y="12795"/>
                    <a:pt x="3564" y="12795"/>
                  </a:cubicBezTo>
                  <a:cubicBezTo>
                    <a:pt x="3446" y="12795"/>
                    <a:pt x="3290" y="12736"/>
                    <a:pt x="3124" y="12650"/>
                  </a:cubicBezTo>
                  <a:lnTo>
                    <a:pt x="3124" y="12650"/>
                  </a:lnTo>
                  <a:cubicBezTo>
                    <a:pt x="2927" y="12472"/>
                    <a:pt x="2775" y="12400"/>
                    <a:pt x="2651" y="12400"/>
                  </a:cubicBezTo>
                  <a:cubicBezTo>
                    <a:pt x="2384" y="12400"/>
                    <a:pt x="2247" y="12738"/>
                    <a:pt x="2068" y="13077"/>
                  </a:cubicBezTo>
                  <a:cubicBezTo>
                    <a:pt x="1602" y="13979"/>
                    <a:pt x="2075" y="14951"/>
                    <a:pt x="1790" y="15859"/>
                  </a:cubicBezTo>
                  <a:cubicBezTo>
                    <a:pt x="1381" y="15973"/>
                    <a:pt x="1172" y="16214"/>
                    <a:pt x="1242" y="16650"/>
                  </a:cubicBezTo>
                  <a:cubicBezTo>
                    <a:pt x="1183" y="16633"/>
                    <a:pt x="1126" y="16626"/>
                    <a:pt x="1071" y="16626"/>
                  </a:cubicBezTo>
                  <a:cubicBezTo>
                    <a:pt x="834" y="16626"/>
                    <a:pt x="627" y="16757"/>
                    <a:pt x="414" y="16853"/>
                  </a:cubicBezTo>
                  <a:cubicBezTo>
                    <a:pt x="350" y="16960"/>
                    <a:pt x="307" y="17074"/>
                    <a:pt x="270" y="17186"/>
                  </a:cubicBezTo>
                  <a:cubicBezTo>
                    <a:pt x="275" y="17191"/>
                    <a:pt x="275" y="17197"/>
                    <a:pt x="280" y="17208"/>
                  </a:cubicBezTo>
                  <a:cubicBezTo>
                    <a:pt x="270" y="17235"/>
                    <a:pt x="253" y="17267"/>
                    <a:pt x="248" y="17304"/>
                  </a:cubicBezTo>
                  <a:cubicBezTo>
                    <a:pt x="0" y="19647"/>
                    <a:pt x="1344" y="21414"/>
                    <a:pt x="3030" y="22832"/>
                  </a:cubicBezTo>
                  <a:cubicBezTo>
                    <a:pt x="3600" y="23310"/>
                    <a:pt x="5158" y="24487"/>
                    <a:pt x="6330" y="24611"/>
                  </a:cubicBezTo>
                  <a:cubicBezTo>
                    <a:pt x="6429" y="24667"/>
                    <a:pt x="6529" y="24697"/>
                    <a:pt x="6630" y="24697"/>
                  </a:cubicBezTo>
                  <a:cubicBezTo>
                    <a:pt x="6763" y="24697"/>
                    <a:pt x="6896" y="24644"/>
                    <a:pt x="7027" y="24525"/>
                  </a:cubicBezTo>
                  <a:cubicBezTo>
                    <a:pt x="7086" y="24498"/>
                    <a:pt x="7146" y="24471"/>
                    <a:pt x="7200" y="24433"/>
                  </a:cubicBezTo>
                  <a:cubicBezTo>
                    <a:pt x="7236" y="24441"/>
                    <a:pt x="7271" y="24444"/>
                    <a:pt x="7303" y="24444"/>
                  </a:cubicBezTo>
                  <a:cubicBezTo>
                    <a:pt x="7482" y="24444"/>
                    <a:pt x="7605" y="24333"/>
                    <a:pt x="7677" y="24134"/>
                  </a:cubicBezTo>
                  <a:lnTo>
                    <a:pt x="7677" y="24134"/>
                  </a:lnTo>
                  <a:cubicBezTo>
                    <a:pt x="7852" y="23964"/>
                    <a:pt x="8028" y="23792"/>
                    <a:pt x="8209" y="23622"/>
                  </a:cubicBezTo>
                  <a:cubicBezTo>
                    <a:pt x="8199" y="23612"/>
                    <a:pt x="8193" y="23605"/>
                    <a:pt x="8188" y="23600"/>
                  </a:cubicBezTo>
                  <a:lnTo>
                    <a:pt x="8188" y="23600"/>
                  </a:lnTo>
                  <a:lnTo>
                    <a:pt x="8215" y="23617"/>
                  </a:lnTo>
                  <a:cubicBezTo>
                    <a:pt x="8209" y="23617"/>
                    <a:pt x="8209" y="23617"/>
                    <a:pt x="8209" y="23622"/>
                  </a:cubicBezTo>
                  <a:cubicBezTo>
                    <a:pt x="8379" y="23797"/>
                    <a:pt x="8507" y="24094"/>
                    <a:pt x="8737" y="24094"/>
                  </a:cubicBezTo>
                  <a:cubicBezTo>
                    <a:pt x="8833" y="24094"/>
                    <a:pt x="8947" y="24042"/>
                    <a:pt x="9090" y="23907"/>
                  </a:cubicBezTo>
                  <a:cubicBezTo>
                    <a:pt x="9488" y="23885"/>
                    <a:pt x="9950" y="23821"/>
                    <a:pt x="10198" y="23573"/>
                  </a:cubicBezTo>
                  <a:cubicBezTo>
                    <a:pt x="10230" y="23536"/>
                    <a:pt x="10262" y="23498"/>
                    <a:pt x="10288" y="23456"/>
                  </a:cubicBezTo>
                  <a:cubicBezTo>
                    <a:pt x="10718" y="22720"/>
                    <a:pt x="11401" y="22457"/>
                    <a:pt x="12093" y="22204"/>
                  </a:cubicBezTo>
                  <a:cubicBezTo>
                    <a:pt x="12432" y="22134"/>
                    <a:pt x="12770" y="22053"/>
                    <a:pt x="13039" y="21871"/>
                  </a:cubicBezTo>
                  <a:cubicBezTo>
                    <a:pt x="13324" y="21678"/>
                    <a:pt x="13447" y="21500"/>
                    <a:pt x="13496" y="21312"/>
                  </a:cubicBezTo>
                  <a:cubicBezTo>
                    <a:pt x="13570" y="21210"/>
                    <a:pt x="13598" y="21091"/>
                    <a:pt x="13550" y="20930"/>
                  </a:cubicBezTo>
                  <a:lnTo>
                    <a:pt x="13550" y="20930"/>
                  </a:lnTo>
                  <a:cubicBezTo>
                    <a:pt x="13543" y="20942"/>
                    <a:pt x="13538" y="20947"/>
                    <a:pt x="13533" y="20952"/>
                  </a:cubicBezTo>
                  <a:lnTo>
                    <a:pt x="13550" y="20925"/>
                  </a:lnTo>
                  <a:lnTo>
                    <a:pt x="13550" y="20930"/>
                  </a:lnTo>
                  <a:cubicBezTo>
                    <a:pt x="13872" y="20543"/>
                    <a:pt x="13592" y="20146"/>
                    <a:pt x="13511" y="19754"/>
                  </a:cubicBezTo>
                  <a:cubicBezTo>
                    <a:pt x="13555" y="19576"/>
                    <a:pt x="13614" y="19394"/>
                    <a:pt x="13694" y="19211"/>
                  </a:cubicBezTo>
                  <a:cubicBezTo>
                    <a:pt x="13930" y="18991"/>
                    <a:pt x="14071" y="18728"/>
                    <a:pt x="14076" y="18395"/>
                  </a:cubicBezTo>
                  <a:cubicBezTo>
                    <a:pt x="14098" y="18358"/>
                    <a:pt x="14113" y="18314"/>
                    <a:pt x="14135" y="18277"/>
                  </a:cubicBezTo>
                  <a:cubicBezTo>
                    <a:pt x="14291" y="18271"/>
                    <a:pt x="14323" y="18132"/>
                    <a:pt x="14349" y="17997"/>
                  </a:cubicBezTo>
                  <a:lnTo>
                    <a:pt x="14349" y="17997"/>
                  </a:lnTo>
                  <a:cubicBezTo>
                    <a:pt x="14344" y="18003"/>
                    <a:pt x="14339" y="18008"/>
                    <a:pt x="14334" y="18014"/>
                  </a:cubicBezTo>
                  <a:lnTo>
                    <a:pt x="14349" y="17992"/>
                  </a:lnTo>
                  <a:lnTo>
                    <a:pt x="14349" y="17997"/>
                  </a:lnTo>
                  <a:cubicBezTo>
                    <a:pt x="14731" y="17654"/>
                    <a:pt x="14726" y="17148"/>
                    <a:pt x="14882" y="16708"/>
                  </a:cubicBezTo>
                  <a:cubicBezTo>
                    <a:pt x="15026" y="16300"/>
                    <a:pt x="15102" y="15876"/>
                    <a:pt x="15182" y="15445"/>
                  </a:cubicBezTo>
                  <a:cubicBezTo>
                    <a:pt x="15263" y="15279"/>
                    <a:pt x="15338" y="15107"/>
                    <a:pt x="15440" y="14941"/>
                  </a:cubicBezTo>
                  <a:cubicBezTo>
                    <a:pt x="15871" y="14205"/>
                    <a:pt x="16466" y="14425"/>
                    <a:pt x="17036" y="14322"/>
                  </a:cubicBezTo>
                  <a:cubicBezTo>
                    <a:pt x="17142" y="14404"/>
                    <a:pt x="17248" y="14446"/>
                    <a:pt x="17351" y="14446"/>
                  </a:cubicBezTo>
                  <a:cubicBezTo>
                    <a:pt x="17579" y="14446"/>
                    <a:pt x="17791" y="14239"/>
                    <a:pt x="17954" y="13813"/>
                  </a:cubicBezTo>
                  <a:cubicBezTo>
                    <a:pt x="18019" y="13640"/>
                    <a:pt x="18073" y="13464"/>
                    <a:pt x="18127" y="13286"/>
                  </a:cubicBezTo>
                  <a:cubicBezTo>
                    <a:pt x="18282" y="12969"/>
                    <a:pt x="18417" y="12636"/>
                    <a:pt x="18556" y="12335"/>
                  </a:cubicBezTo>
                  <a:cubicBezTo>
                    <a:pt x="18965" y="11475"/>
                    <a:pt x="19164" y="11949"/>
                    <a:pt x="19776" y="11589"/>
                  </a:cubicBezTo>
                  <a:cubicBezTo>
                    <a:pt x="20270" y="11304"/>
                    <a:pt x="20570" y="10525"/>
                    <a:pt x="20759" y="9859"/>
                  </a:cubicBezTo>
                  <a:cubicBezTo>
                    <a:pt x="20835" y="9772"/>
                    <a:pt x="20904" y="9681"/>
                    <a:pt x="20947" y="9574"/>
                  </a:cubicBezTo>
                  <a:cubicBezTo>
                    <a:pt x="20989" y="9472"/>
                    <a:pt x="21011" y="9358"/>
                    <a:pt x="21011" y="9229"/>
                  </a:cubicBezTo>
                  <a:cubicBezTo>
                    <a:pt x="21016" y="8720"/>
                    <a:pt x="21113" y="8237"/>
                    <a:pt x="21247" y="7753"/>
                  </a:cubicBezTo>
                  <a:cubicBezTo>
                    <a:pt x="21378" y="7409"/>
                    <a:pt x="21564" y="7140"/>
                    <a:pt x="21839" y="7140"/>
                  </a:cubicBezTo>
                  <a:cubicBezTo>
                    <a:pt x="21938" y="7140"/>
                    <a:pt x="22048" y="7175"/>
                    <a:pt x="22172" y="7253"/>
                  </a:cubicBezTo>
                  <a:cubicBezTo>
                    <a:pt x="22714" y="7592"/>
                    <a:pt x="23230" y="7876"/>
                    <a:pt x="23843" y="8064"/>
                  </a:cubicBezTo>
                  <a:cubicBezTo>
                    <a:pt x="23968" y="8103"/>
                    <a:pt x="24094" y="8121"/>
                    <a:pt x="24211" y="8121"/>
                  </a:cubicBezTo>
                  <a:cubicBezTo>
                    <a:pt x="24239" y="8121"/>
                    <a:pt x="24267" y="8120"/>
                    <a:pt x="24294" y="8118"/>
                  </a:cubicBezTo>
                  <a:cubicBezTo>
                    <a:pt x="24340" y="8134"/>
                    <a:pt x="24384" y="8142"/>
                    <a:pt x="24425" y="8142"/>
                  </a:cubicBezTo>
                  <a:cubicBezTo>
                    <a:pt x="24545" y="8142"/>
                    <a:pt x="24642" y="8076"/>
                    <a:pt x="24718" y="7967"/>
                  </a:cubicBezTo>
                  <a:cubicBezTo>
                    <a:pt x="24917" y="7838"/>
                    <a:pt x="25067" y="7635"/>
                    <a:pt x="25137" y="7377"/>
                  </a:cubicBezTo>
                  <a:cubicBezTo>
                    <a:pt x="25169" y="7248"/>
                    <a:pt x="25127" y="7146"/>
                    <a:pt x="25057" y="7076"/>
                  </a:cubicBezTo>
                  <a:cubicBezTo>
                    <a:pt x="25105" y="6995"/>
                    <a:pt x="25159" y="6925"/>
                    <a:pt x="25223" y="6876"/>
                  </a:cubicBezTo>
                  <a:cubicBezTo>
                    <a:pt x="25229" y="6802"/>
                    <a:pt x="25239" y="6732"/>
                    <a:pt x="25256" y="6678"/>
                  </a:cubicBezTo>
                  <a:cubicBezTo>
                    <a:pt x="25276" y="6619"/>
                    <a:pt x="25283" y="6554"/>
                    <a:pt x="25276" y="6490"/>
                  </a:cubicBezTo>
                  <a:lnTo>
                    <a:pt x="25276" y="6490"/>
                  </a:lnTo>
                  <a:cubicBezTo>
                    <a:pt x="25157" y="6498"/>
                    <a:pt x="25032" y="6517"/>
                    <a:pt x="24913" y="6517"/>
                  </a:cubicBezTo>
                  <a:cubicBezTo>
                    <a:pt x="24867" y="6517"/>
                    <a:pt x="24821" y="6514"/>
                    <a:pt x="24777" y="6506"/>
                  </a:cubicBezTo>
                  <a:cubicBezTo>
                    <a:pt x="24772" y="6517"/>
                    <a:pt x="24772" y="6522"/>
                    <a:pt x="24772" y="6533"/>
                  </a:cubicBezTo>
                  <a:lnTo>
                    <a:pt x="24750" y="6501"/>
                  </a:lnTo>
                  <a:lnTo>
                    <a:pt x="24750" y="6501"/>
                  </a:lnTo>
                  <a:cubicBezTo>
                    <a:pt x="24761" y="6506"/>
                    <a:pt x="24767" y="6506"/>
                    <a:pt x="24777" y="6506"/>
                  </a:cubicBezTo>
                  <a:cubicBezTo>
                    <a:pt x="24869" y="6179"/>
                    <a:pt x="24708" y="5937"/>
                    <a:pt x="24492" y="5716"/>
                  </a:cubicBezTo>
                  <a:lnTo>
                    <a:pt x="24492" y="5716"/>
                  </a:lnTo>
                  <a:cubicBezTo>
                    <a:pt x="24498" y="5723"/>
                    <a:pt x="24498" y="5723"/>
                    <a:pt x="24498" y="5728"/>
                  </a:cubicBezTo>
                  <a:lnTo>
                    <a:pt x="24482" y="5706"/>
                  </a:lnTo>
                  <a:lnTo>
                    <a:pt x="24482" y="5706"/>
                  </a:lnTo>
                  <a:cubicBezTo>
                    <a:pt x="24486" y="5706"/>
                    <a:pt x="24489" y="5708"/>
                    <a:pt x="24491" y="5711"/>
                  </a:cubicBezTo>
                  <a:lnTo>
                    <a:pt x="24491" y="5711"/>
                  </a:lnTo>
                  <a:cubicBezTo>
                    <a:pt x="24429" y="5507"/>
                    <a:pt x="24312" y="5397"/>
                    <a:pt x="24138" y="5397"/>
                  </a:cubicBezTo>
                  <a:cubicBezTo>
                    <a:pt x="24088" y="5397"/>
                    <a:pt x="24032" y="5407"/>
                    <a:pt x="23972" y="5426"/>
                  </a:cubicBezTo>
                  <a:lnTo>
                    <a:pt x="23972" y="5465"/>
                  </a:lnTo>
                  <a:cubicBezTo>
                    <a:pt x="23961" y="5453"/>
                    <a:pt x="23955" y="5443"/>
                    <a:pt x="23944" y="5438"/>
                  </a:cubicBezTo>
                  <a:cubicBezTo>
                    <a:pt x="23955" y="5432"/>
                    <a:pt x="23966" y="5432"/>
                    <a:pt x="23972" y="5426"/>
                  </a:cubicBezTo>
                  <a:cubicBezTo>
                    <a:pt x="24030" y="4966"/>
                    <a:pt x="23963" y="4642"/>
                    <a:pt x="23365" y="4642"/>
                  </a:cubicBezTo>
                  <a:cubicBezTo>
                    <a:pt x="23356" y="4642"/>
                    <a:pt x="23347" y="4642"/>
                    <a:pt x="23337" y="4642"/>
                  </a:cubicBezTo>
                  <a:cubicBezTo>
                    <a:pt x="22389" y="4669"/>
                    <a:pt x="21476" y="4743"/>
                    <a:pt x="20742" y="5438"/>
                  </a:cubicBezTo>
                  <a:lnTo>
                    <a:pt x="20742" y="5438"/>
                  </a:lnTo>
                  <a:cubicBezTo>
                    <a:pt x="20567" y="5447"/>
                    <a:pt x="20480" y="5538"/>
                    <a:pt x="20463" y="5706"/>
                  </a:cubicBezTo>
                  <a:cubicBezTo>
                    <a:pt x="20474" y="5706"/>
                    <a:pt x="20480" y="5706"/>
                    <a:pt x="20485" y="5701"/>
                  </a:cubicBezTo>
                  <a:lnTo>
                    <a:pt x="20485" y="5701"/>
                  </a:lnTo>
                  <a:lnTo>
                    <a:pt x="20463" y="5728"/>
                  </a:lnTo>
                  <a:lnTo>
                    <a:pt x="20463" y="5706"/>
                  </a:lnTo>
                  <a:cubicBezTo>
                    <a:pt x="20265" y="5733"/>
                    <a:pt x="20173" y="5845"/>
                    <a:pt x="20211" y="6060"/>
                  </a:cubicBezTo>
                  <a:cubicBezTo>
                    <a:pt x="19944" y="5919"/>
                    <a:pt x="19701" y="5842"/>
                    <a:pt x="19474" y="5842"/>
                  </a:cubicBezTo>
                  <a:cubicBezTo>
                    <a:pt x="19193" y="5842"/>
                    <a:pt x="18935" y="5959"/>
                    <a:pt x="18685" y="6211"/>
                  </a:cubicBezTo>
                  <a:cubicBezTo>
                    <a:pt x="18621" y="6281"/>
                    <a:pt x="18556" y="6356"/>
                    <a:pt x="18497" y="6437"/>
                  </a:cubicBezTo>
                  <a:cubicBezTo>
                    <a:pt x="18030" y="7060"/>
                    <a:pt x="17411" y="7565"/>
                    <a:pt x="16863" y="8118"/>
                  </a:cubicBezTo>
                  <a:cubicBezTo>
                    <a:pt x="16808" y="8104"/>
                    <a:pt x="16755" y="8098"/>
                    <a:pt x="16706" y="8098"/>
                  </a:cubicBezTo>
                  <a:cubicBezTo>
                    <a:pt x="16501" y="8098"/>
                    <a:pt x="16342" y="8207"/>
                    <a:pt x="16208" y="8376"/>
                  </a:cubicBezTo>
                  <a:cubicBezTo>
                    <a:pt x="16208" y="8376"/>
                    <a:pt x="16214" y="8376"/>
                    <a:pt x="16214" y="8381"/>
                  </a:cubicBezTo>
                  <a:lnTo>
                    <a:pt x="16193" y="8391"/>
                  </a:lnTo>
                  <a:cubicBezTo>
                    <a:pt x="16198" y="8386"/>
                    <a:pt x="16203" y="8381"/>
                    <a:pt x="16208" y="8376"/>
                  </a:cubicBezTo>
                  <a:cubicBezTo>
                    <a:pt x="15510" y="7871"/>
                    <a:pt x="15252" y="6829"/>
                    <a:pt x="15489" y="6001"/>
                  </a:cubicBezTo>
                  <a:cubicBezTo>
                    <a:pt x="15387" y="5824"/>
                    <a:pt x="15258" y="5663"/>
                    <a:pt x="15085" y="5545"/>
                  </a:cubicBezTo>
                  <a:cubicBezTo>
                    <a:pt x="15026" y="5502"/>
                    <a:pt x="14968" y="5465"/>
                    <a:pt x="14904" y="5432"/>
                  </a:cubicBezTo>
                  <a:cubicBezTo>
                    <a:pt x="14865" y="5416"/>
                    <a:pt x="14833" y="5405"/>
                    <a:pt x="14795" y="5389"/>
                  </a:cubicBezTo>
                  <a:cubicBezTo>
                    <a:pt x="13474" y="5582"/>
                    <a:pt x="12147" y="5775"/>
                    <a:pt x="10831" y="6033"/>
                  </a:cubicBezTo>
                  <a:cubicBezTo>
                    <a:pt x="10689" y="6061"/>
                    <a:pt x="10563" y="6075"/>
                    <a:pt x="10451" y="6075"/>
                  </a:cubicBezTo>
                  <a:cubicBezTo>
                    <a:pt x="9913" y="6075"/>
                    <a:pt x="9694" y="5758"/>
                    <a:pt x="9595" y="5153"/>
                  </a:cubicBezTo>
                  <a:cubicBezTo>
                    <a:pt x="9316" y="3444"/>
                    <a:pt x="9015" y="1731"/>
                    <a:pt x="8730" y="22"/>
                  </a:cubicBezTo>
                  <a:cubicBezTo>
                    <a:pt x="8683" y="6"/>
                    <a:pt x="8639" y="0"/>
                    <a:pt x="85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8"/>
            <p:cNvSpPr/>
            <p:nvPr/>
          </p:nvSpPr>
          <p:spPr>
            <a:xfrm>
              <a:off x="5648325" y="3196075"/>
              <a:ext cx="711700" cy="537400"/>
            </a:xfrm>
            <a:custGeom>
              <a:rect b="b" l="l" r="r" t="t"/>
              <a:pathLst>
                <a:path extrusionOk="0" h="21496" w="28468">
                  <a:moveTo>
                    <a:pt x="7075" y="10638"/>
                  </a:moveTo>
                  <a:lnTo>
                    <a:pt x="7080" y="10645"/>
                  </a:lnTo>
                  <a:lnTo>
                    <a:pt x="7080" y="10645"/>
                  </a:lnTo>
                  <a:cubicBezTo>
                    <a:pt x="7078" y="10643"/>
                    <a:pt x="7077" y="10640"/>
                    <a:pt x="7075" y="10638"/>
                  </a:cubicBezTo>
                  <a:close/>
                  <a:moveTo>
                    <a:pt x="7881" y="11175"/>
                  </a:moveTo>
                  <a:lnTo>
                    <a:pt x="7881" y="11175"/>
                  </a:lnTo>
                  <a:lnTo>
                    <a:pt x="7881" y="11175"/>
                  </a:lnTo>
                  <a:cubicBezTo>
                    <a:pt x="7887" y="11181"/>
                    <a:pt x="7893" y="11186"/>
                    <a:pt x="7898" y="11192"/>
                  </a:cubicBezTo>
                  <a:cubicBezTo>
                    <a:pt x="7893" y="11192"/>
                    <a:pt x="7887" y="11197"/>
                    <a:pt x="7876" y="11197"/>
                  </a:cubicBezTo>
                  <a:cubicBezTo>
                    <a:pt x="7881" y="11192"/>
                    <a:pt x="7881" y="11181"/>
                    <a:pt x="7881" y="11175"/>
                  </a:cubicBezTo>
                  <a:close/>
                  <a:moveTo>
                    <a:pt x="14823" y="18127"/>
                  </a:moveTo>
                  <a:cubicBezTo>
                    <a:pt x="14833" y="18127"/>
                    <a:pt x="14833" y="18133"/>
                    <a:pt x="14843" y="18133"/>
                  </a:cubicBezTo>
                  <a:lnTo>
                    <a:pt x="14823" y="18133"/>
                  </a:lnTo>
                  <a:lnTo>
                    <a:pt x="14823" y="18127"/>
                  </a:lnTo>
                  <a:close/>
                  <a:moveTo>
                    <a:pt x="11964" y="1"/>
                  </a:moveTo>
                  <a:cubicBezTo>
                    <a:pt x="11588" y="55"/>
                    <a:pt x="11196" y="168"/>
                    <a:pt x="10814" y="248"/>
                  </a:cubicBezTo>
                  <a:cubicBezTo>
                    <a:pt x="10417" y="345"/>
                    <a:pt x="10020" y="437"/>
                    <a:pt x="9622" y="533"/>
                  </a:cubicBezTo>
                  <a:cubicBezTo>
                    <a:pt x="9166" y="482"/>
                    <a:pt x="8713" y="455"/>
                    <a:pt x="8262" y="455"/>
                  </a:cubicBezTo>
                  <a:cubicBezTo>
                    <a:pt x="7139" y="455"/>
                    <a:pt x="6036" y="628"/>
                    <a:pt x="4963" y="1053"/>
                  </a:cubicBezTo>
                  <a:lnTo>
                    <a:pt x="4963" y="1053"/>
                  </a:lnTo>
                  <a:cubicBezTo>
                    <a:pt x="4965" y="1051"/>
                    <a:pt x="4965" y="1047"/>
                    <a:pt x="4965" y="1044"/>
                  </a:cubicBezTo>
                  <a:cubicBezTo>
                    <a:pt x="4921" y="1041"/>
                    <a:pt x="4878" y="1039"/>
                    <a:pt x="4836" y="1039"/>
                  </a:cubicBezTo>
                  <a:cubicBezTo>
                    <a:pt x="4484" y="1039"/>
                    <a:pt x="4215" y="1154"/>
                    <a:pt x="4148" y="1580"/>
                  </a:cubicBezTo>
                  <a:cubicBezTo>
                    <a:pt x="4154" y="1580"/>
                    <a:pt x="4159" y="1580"/>
                    <a:pt x="4164" y="1587"/>
                  </a:cubicBezTo>
                  <a:lnTo>
                    <a:pt x="4142" y="1602"/>
                  </a:lnTo>
                  <a:cubicBezTo>
                    <a:pt x="4148" y="1592"/>
                    <a:pt x="4148" y="1587"/>
                    <a:pt x="4148" y="1580"/>
                  </a:cubicBezTo>
                  <a:cubicBezTo>
                    <a:pt x="4069" y="1550"/>
                    <a:pt x="3999" y="1536"/>
                    <a:pt x="3938" y="1536"/>
                  </a:cubicBezTo>
                  <a:cubicBezTo>
                    <a:pt x="3751" y="1536"/>
                    <a:pt x="3645" y="1672"/>
                    <a:pt x="3606" y="1919"/>
                  </a:cubicBezTo>
                  <a:cubicBezTo>
                    <a:pt x="3192" y="2086"/>
                    <a:pt x="2778" y="2257"/>
                    <a:pt x="2364" y="2430"/>
                  </a:cubicBezTo>
                  <a:cubicBezTo>
                    <a:pt x="2026" y="2472"/>
                    <a:pt x="1687" y="2515"/>
                    <a:pt x="1349" y="2564"/>
                  </a:cubicBezTo>
                  <a:cubicBezTo>
                    <a:pt x="1247" y="2703"/>
                    <a:pt x="1156" y="2849"/>
                    <a:pt x="1080" y="2983"/>
                  </a:cubicBezTo>
                  <a:cubicBezTo>
                    <a:pt x="1042" y="3042"/>
                    <a:pt x="1010" y="3095"/>
                    <a:pt x="973" y="3149"/>
                  </a:cubicBezTo>
                  <a:cubicBezTo>
                    <a:pt x="968" y="3160"/>
                    <a:pt x="962" y="3171"/>
                    <a:pt x="957" y="3182"/>
                  </a:cubicBezTo>
                  <a:cubicBezTo>
                    <a:pt x="1107" y="3268"/>
                    <a:pt x="1188" y="3434"/>
                    <a:pt x="1209" y="3714"/>
                  </a:cubicBezTo>
                  <a:cubicBezTo>
                    <a:pt x="1215" y="3714"/>
                    <a:pt x="1220" y="3714"/>
                    <a:pt x="1225" y="3719"/>
                  </a:cubicBezTo>
                  <a:cubicBezTo>
                    <a:pt x="1220" y="3724"/>
                    <a:pt x="1215" y="3730"/>
                    <a:pt x="1209" y="3735"/>
                  </a:cubicBezTo>
                  <a:lnTo>
                    <a:pt x="1209" y="3714"/>
                  </a:lnTo>
                  <a:cubicBezTo>
                    <a:pt x="1135" y="3686"/>
                    <a:pt x="1069" y="3672"/>
                    <a:pt x="1010" y="3672"/>
                  </a:cubicBezTo>
                  <a:cubicBezTo>
                    <a:pt x="845" y="3672"/>
                    <a:pt x="735" y="3780"/>
                    <a:pt x="672" y="3982"/>
                  </a:cubicBezTo>
                  <a:cubicBezTo>
                    <a:pt x="683" y="3982"/>
                    <a:pt x="688" y="3977"/>
                    <a:pt x="693" y="3977"/>
                  </a:cubicBezTo>
                  <a:lnTo>
                    <a:pt x="693" y="3977"/>
                  </a:lnTo>
                  <a:lnTo>
                    <a:pt x="667" y="4004"/>
                  </a:lnTo>
                  <a:cubicBezTo>
                    <a:pt x="672" y="3993"/>
                    <a:pt x="672" y="3987"/>
                    <a:pt x="672" y="3982"/>
                  </a:cubicBezTo>
                  <a:lnTo>
                    <a:pt x="672" y="3982"/>
                  </a:lnTo>
                  <a:cubicBezTo>
                    <a:pt x="415" y="4074"/>
                    <a:pt x="409" y="4299"/>
                    <a:pt x="403" y="4520"/>
                  </a:cubicBezTo>
                  <a:cubicBezTo>
                    <a:pt x="415" y="4513"/>
                    <a:pt x="420" y="4513"/>
                    <a:pt x="425" y="4508"/>
                  </a:cubicBezTo>
                  <a:lnTo>
                    <a:pt x="425" y="4508"/>
                  </a:lnTo>
                  <a:lnTo>
                    <a:pt x="403" y="4541"/>
                  </a:lnTo>
                  <a:lnTo>
                    <a:pt x="403" y="4520"/>
                  </a:lnTo>
                  <a:lnTo>
                    <a:pt x="403" y="4520"/>
                  </a:lnTo>
                  <a:cubicBezTo>
                    <a:pt x="119" y="4697"/>
                    <a:pt x="1" y="4874"/>
                    <a:pt x="409" y="5051"/>
                  </a:cubicBezTo>
                  <a:cubicBezTo>
                    <a:pt x="409" y="5046"/>
                    <a:pt x="403" y="5041"/>
                    <a:pt x="403" y="5036"/>
                  </a:cubicBezTo>
                  <a:lnTo>
                    <a:pt x="403" y="5036"/>
                  </a:lnTo>
                  <a:lnTo>
                    <a:pt x="425" y="5056"/>
                  </a:lnTo>
                  <a:cubicBezTo>
                    <a:pt x="420" y="5056"/>
                    <a:pt x="415" y="5051"/>
                    <a:pt x="409" y="5051"/>
                  </a:cubicBezTo>
                  <a:lnTo>
                    <a:pt x="409" y="5051"/>
                  </a:lnTo>
                  <a:cubicBezTo>
                    <a:pt x="430" y="5384"/>
                    <a:pt x="645" y="5524"/>
                    <a:pt x="941" y="5584"/>
                  </a:cubicBezTo>
                  <a:cubicBezTo>
                    <a:pt x="935" y="5577"/>
                    <a:pt x="935" y="5577"/>
                    <a:pt x="930" y="5567"/>
                  </a:cubicBezTo>
                  <a:lnTo>
                    <a:pt x="930" y="5567"/>
                  </a:lnTo>
                  <a:lnTo>
                    <a:pt x="961" y="5593"/>
                  </a:lnTo>
                  <a:lnTo>
                    <a:pt x="961" y="5593"/>
                  </a:lnTo>
                  <a:cubicBezTo>
                    <a:pt x="955" y="5589"/>
                    <a:pt x="945" y="5588"/>
                    <a:pt x="941" y="5584"/>
                  </a:cubicBezTo>
                  <a:lnTo>
                    <a:pt x="941" y="5584"/>
                  </a:lnTo>
                  <a:cubicBezTo>
                    <a:pt x="1032" y="5841"/>
                    <a:pt x="1253" y="5857"/>
                    <a:pt x="1473" y="5857"/>
                  </a:cubicBezTo>
                  <a:cubicBezTo>
                    <a:pt x="1473" y="5847"/>
                    <a:pt x="1467" y="5847"/>
                    <a:pt x="1467" y="5835"/>
                  </a:cubicBezTo>
                  <a:lnTo>
                    <a:pt x="1467" y="5835"/>
                  </a:lnTo>
                  <a:lnTo>
                    <a:pt x="1494" y="5857"/>
                  </a:lnTo>
                  <a:lnTo>
                    <a:pt x="1473" y="5857"/>
                  </a:lnTo>
                  <a:cubicBezTo>
                    <a:pt x="1570" y="6115"/>
                    <a:pt x="1795" y="6120"/>
                    <a:pt x="2021" y="6125"/>
                  </a:cubicBezTo>
                  <a:cubicBezTo>
                    <a:pt x="2015" y="6115"/>
                    <a:pt x="2004" y="6110"/>
                    <a:pt x="1999" y="6105"/>
                  </a:cubicBezTo>
                  <a:lnTo>
                    <a:pt x="1999" y="6105"/>
                  </a:lnTo>
                  <a:lnTo>
                    <a:pt x="2031" y="6125"/>
                  </a:lnTo>
                  <a:lnTo>
                    <a:pt x="2021" y="6125"/>
                  </a:lnTo>
                  <a:cubicBezTo>
                    <a:pt x="2493" y="6566"/>
                    <a:pt x="3095" y="6749"/>
                    <a:pt x="3691" y="6931"/>
                  </a:cubicBezTo>
                  <a:cubicBezTo>
                    <a:pt x="3901" y="7087"/>
                    <a:pt x="4218" y="7228"/>
                    <a:pt x="4384" y="7394"/>
                  </a:cubicBezTo>
                  <a:cubicBezTo>
                    <a:pt x="4444" y="7447"/>
                    <a:pt x="4481" y="7506"/>
                    <a:pt x="4491" y="7570"/>
                  </a:cubicBezTo>
                  <a:cubicBezTo>
                    <a:pt x="4717" y="8812"/>
                    <a:pt x="5716" y="9381"/>
                    <a:pt x="6527" y="10122"/>
                  </a:cubicBezTo>
                  <a:cubicBezTo>
                    <a:pt x="6603" y="10424"/>
                    <a:pt x="6797" y="10606"/>
                    <a:pt x="7097" y="10665"/>
                  </a:cubicBezTo>
                  <a:cubicBezTo>
                    <a:pt x="7096" y="10663"/>
                    <a:pt x="7095" y="10661"/>
                    <a:pt x="7093" y="10659"/>
                  </a:cubicBezTo>
                  <a:lnTo>
                    <a:pt x="7093" y="10659"/>
                  </a:lnTo>
                  <a:lnTo>
                    <a:pt x="7102" y="10665"/>
                  </a:lnTo>
                  <a:lnTo>
                    <a:pt x="7097" y="10665"/>
                  </a:lnTo>
                  <a:cubicBezTo>
                    <a:pt x="7178" y="10746"/>
                    <a:pt x="7258" y="10826"/>
                    <a:pt x="7345" y="10907"/>
                  </a:cubicBezTo>
                  <a:lnTo>
                    <a:pt x="7339" y="10907"/>
                  </a:lnTo>
                  <a:cubicBezTo>
                    <a:pt x="7433" y="11086"/>
                    <a:pt x="7540" y="11228"/>
                    <a:pt x="7720" y="11228"/>
                  </a:cubicBezTo>
                  <a:cubicBezTo>
                    <a:pt x="7767" y="11228"/>
                    <a:pt x="7818" y="11218"/>
                    <a:pt x="7876" y="11197"/>
                  </a:cubicBezTo>
                  <a:lnTo>
                    <a:pt x="7876" y="11197"/>
                  </a:lnTo>
                  <a:cubicBezTo>
                    <a:pt x="7837" y="11406"/>
                    <a:pt x="7939" y="11467"/>
                    <a:pt x="8107" y="11467"/>
                  </a:cubicBezTo>
                  <a:cubicBezTo>
                    <a:pt x="8121" y="11467"/>
                    <a:pt x="8136" y="11466"/>
                    <a:pt x="8150" y="11466"/>
                  </a:cubicBezTo>
                  <a:cubicBezTo>
                    <a:pt x="8150" y="11455"/>
                    <a:pt x="8150" y="11450"/>
                    <a:pt x="8145" y="11438"/>
                  </a:cubicBezTo>
                  <a:lnTo>
                    <a:pt x="8145" y="11438"/>
                  </a:lnTo>
                  <a:lnTo>
                    <a:pt x="8171" y="11466"/>
                  </a:lnTo>
                  <a:lnTo>
                    <a:pt x="8150" y="11466"/>
                  </a:lnTo>
                  <a:cubicBezTo>
                    <a:pt x="8295" y="12041"/>
                    <a:pt x="8827" y="11944"/>
                    <a:pt x="9235" y="12051"/>
                  </a:cubicBezTo>
                  <a:cubicBezTo>
                    <a:pt x="9606" y="12443"/>
                    <a:pt x="9842" y="12933"/>
                    <a:pt x="10144" y="13372"/>
                  </a:cubicBezTo>
                  <a:cubicBezTo>
                    <a:pt x="10326" y="13635"/>
                    <a:pt x="10531" y="13883"/>
                    <a:pt x="10804" y="14076"/>
                  </a:cubicBezTo>
                  <a:cubicBezTo>
                    <a:pt x="10879" y="14481"/>
                    <a:pt x="11102" y="14676"/>
                    <a:pt x="11460" y="14676"/>
                  </a:cubicBezTo>
                  <a:cubicBezTo>
                    <a:pt x="11516" y="14676"/>
                    <a:pt x="11575" y="14671"/>
                    <a:pt x="11637" y="14662"/>
                  </a:cubicBezTo>
                  <a:cubicBezTo>
                    <a:pt x="11632" y="14657"/>
                    <a:pt x="11627" y="14651"/>
                    <a:pt x="11620" y="14646"/>
                  </a:cubicBezTo>
                  <a:lnTo>
                    <a:pt x="11620" y="14646"/>
                  </a:lnTo>
                  <a:lnTo>
                    <a:pt x="11632" y="14651"/>
                  </a:lnTo>
                  <a:cubicBezTo>
                    <a:pt x="11637" y="14657"/>
                    <a:pt x="11642" y="14662"/>
                    <a:pt x="11642" y="14662"/>
                  </a:cubicBezTo>
                  <a:lnTo>
                    <a:pt x="11637" y="14662"/>
                  </a:lnTo>
                  <a:cubicBezTo>
                    <a:pt x="12158" y="15205"/>
                    <a:pt x="12217" y="16204"/>
                    <a:pt x="13221" y="16263"/>
                  </a:cubicBezTo>
                  <a:lnTo>
                    <a:pt x="13221" y="16253"/>
                  </a:lnTo>
                  <a:lnTo>
                    <a:pt x="13227" y="16253"/>
                  </a:lnTo>
                  <a:cubicBezTo>
                    <a:pt x="13227" y="16258"/>
                    <a:pt x="13232" y="16258"/>
                    <a:pt x="13232" y="16263"/>
                  </a:cubicBezTo>
                  <a:lnTo>
                    <a:pt x="13221" y="16263"/>
                  </a:lnTo>
                  <a:cubicBezTo>
                    <a:pt x="13196" y="17312"/>
                    <a:pt x="13426" y="18140"/>
                    <a:pt x="14620" y="18140"/>
                  </a:cubicBezTo>
                  <a:cubicBezTo>
                    <a:pt x="14684" y="18140"/>
                    <a:pt x="14752" y="18138"/>
                    <a:pt x="14823" y="18133"/>
                  </a:cubicBezTo>
                  <a:lnTo>
                    <a:pt x="14823" y="18133"/>
                  </a:lnTo>
                  <a:cubicBezTo>
                    <a:pt x="14736" y="18460"/>
                    <a:pt x="14779" y="18740"/>
                    <a:pt x="15086" y="18933"/>
                  </a:cubicBezTo>
                  <a:lnTo>
                    <a:pt x="15086" y="18917"/>
                  </a:lnTo>
                  <a:lnTo>
                    <a:pt x="15108" y="18949"/>
                  </a:lnTo>
                  <a:cubicBezTo>
                    <a:pt x="15101" y="18944"/>
                    <a:pt x="15096" y="18938"/>
                    <a:pt x="15086" y="18933"/>
                  </a:cubicBezTo>
                  <a:lnTo>
                    <a:pt x="15086" y="18933"/>
                  </a:lnTo>
                  <a:cubicBezTo>
                    <a:pt x="15054" y="19534"/>
                    <a:pt x="15220" y="20099"/>
                    <a:pt x="15445" y="20647"/>
                  </a:cubicBezTo>
                  <a:lnTo>
                    <a:pt x="15445" y="20652"/>
                  </a:lnTo>
                  <a:cubicBezTo>
                    <a:pt x="15676" y="20786"/>
                    <a:pt x="15907" y="20927"/>
                    <a:pt x="16133" y="21066"/>
                  </a:cubicBezTo>
                  <a:cubicBezTo>
                    <a:pt x="16149" y="21076"/>
                    <a:pt x="16171" y="21088"/>
                    <a:pt x="16187" y="21098"/>
                  </a:cubicBezTo>
                  <a:cubicBezTo>
                    <a:pt x="16259" y="21284"/>
                    <a:pt x="16391" y="21319"/>
                    <a:pt x="16526" y="21319"/>
                  </a:cubicBezTo>
                  <a:cubicBezTo>
                    <a:pt x="16605" y="21319"/>
                    <a:pt x="16684" y="21307"/>
                    <a:pt x="16753" y="21307"/>
                  </a:cubicBezTo>
                  <a:cubicBezTo>
                    <a:pt x="16814" y="21307"/>
                    <a:pt x="16866" y="21316"/>
                    <a:pt x="16901" y="21351"/>
                  </a:cubicBezTo>
                  <a:cubicBezTo>
                    <a:pt x="16881" y="21398"/>
                    <a:pt x="16859" y="21447"/>
                    <a:pt x="16837" y="21495"/>
                  </a:cubicBezTo>
                  <a:cubicBezTo>
                    <a:pt x="17057" y="21404"/>
                    <a:pt x="17235" y="21270"/>
                    <a:pt x="17379" y="21114"/>
                  </a:cubicBezTo>
                  <a:cubicBezTo>
                    <a:pt x="17632" y="20840"/>
                    <a:pt x="17788" y="20508"/>
                    <a:pt x="17912" y="20238"/>
                  </a:cubicBezTo>
                  <a:cubicBezTo>
                    <a:pt x="17982" y="20089"/>
                    <a:pt x="18046" y="19943"/>
                    <a:pt x="18116" y="19831"/>
                  </a:cubicBezTo>
                  <a:cubicBezTo>
                    <a:pt x="18277" y="19578"/>
                    <a:pt x="18406" y="19308"/>
                    <a:pt x="18535" y="19051"/>
                  </a:cubicBezTo>
                  <a:cubicBezTo>
                    <a:pt x="18793" y="18530"/>
                    <a:pt x="19034" y="18036"/>
                    <a:pt x="19415" y="17832"/>
                  </a:cubicBezTo>
                  <a:cubicBezTo>
                    <a:pt x="21097" y="16930"/>
                    <a:pt x="22296" y="15559"/>
                    <a:pt x="23450" y="14238"/>
                  </a:cubicBezTo>
                  <a:cubicBezTo>
                    <a:pt x="24074" y="13523"/>
                    <a:pt x="24724" y="12782"/>
                    <a:pt x="25427" y="12148"/>
                  </a:cubicBezTo>
                  <a:cubicBezTo>
                    <a:pt x="25787" y="11820"/>
                    <a:pt x="25777" y="11418"/>
                    <a:pt x="25770" y="11175"/>
                  </a:cubicBezTo>
                  <a:cubicBezTo>
                    <a:pt x="25770" y="11128"/>
                    <a:pt x="25765" y="11084"/>
                    <a:pt x="25770" y="11041"/>
                  </a:cubicBezTo>
                  <a:cubicBezTo>
                    <a:pt x="25879" y="9187"/>
                    <a:pt x="26507" y="7990"/>
                    <a:pt x="27748" y="7265"/>
                  </a:cubicBezTo>
                  <a:cubicBezTo>
                    <a:pt x="28044" y="7087"/>
                    <a:pt x="28188" y="6894"/>
                    <a:pt x="28247" y="6705"/>
                  </a:cubicBezTo>
                  <a:cubicBezTo>
                    <a:pt x="28252" y="6690"/>
                    <a:pt x="28247" y="6668"/>
                    <a:pt x="28252" y="6652"/>
                  </a:cubicBezTo>
                  <a:lnTo>
                    <a:pt x="28259" y="6647"/>
                  </a:lnTo>
                  <a:cubicBezTo>
                    <a:pt x="28452" y="6539"/>
                    <a:pt x="28468" y="6281"/>
                    <a:pt x="28328" y="6125"/>
                  </a:cubicBezTo>
                  <a:cubicBezTo>
                    <a:pt x="27969" y="5733"/>
                    <a:pt x="27479" y="5519"/>
                    <a:pt x="27049" y="5202"/>
                  </a:cubicBezTo>
                  <a:cubicBezTo>
                    <a:pt x="26201" y="4573"/>
                    <a:pt x="25373" y="3913"/>
                    <a:pt x="24488" y="3327"/>
                  </a:cubicBezTo>
                  <a:cubicBezTo>
                    <a:pt x="23385" y="2601"/>
                    <a:pt x="22107" y="1490"/>
                    <a:pt x="20866" y="1044"/>
                  </a:cubicBezTo>
                  <a:cubicBezTo>
                    <a:pt x="20831" y="1032"/>
                    <a:pt x="20799" y="1027"/>
                    <a:pt x="20768" y="1027"/>
                  </a:cubicBezTo>
                  <a:cubicBezTo>
                    <a:pt x="20741" y="1027"/>
                    <a:pt x="20717" y="1031"/>
                    <a:pt x="20694" y="1039"/>
                  </a:cubicBezTo>
                  <a:cubicBezTo>
                    <a:pt x="20676" y="1037"/>
                    <a:pt x="20657" y="1036"/>
                    <a:pt x="20637" y="1036"/>
                  </a:cubicBezTo>
                  <a:cubicBezTo>
                    <a:pt x="20323" y="1036"/>
                    <a:pt x="19965" y="1272"/>
                    <a:pt x="19641" y="1312"/>
                  </a:cubicBezTo>
                  <a:cubicBezTo>
                    <a:pt x="19400" y="1361"/>
                    <a:pt x="19163" y="1451"/>
                    <a:pt x="18932" y="1548"/>
                  </a:cubicBezTo>
                  <a:cubicBezTo>
                    <a:pt x="18793" y="1607"/>
                    <a:pt x="18653" y="1667"/>
                    <a:pt x="18513" y="1721"/>
                  </a:cubicBezTo>
                  <a:cubicBezTo>
                    <a:pt x="18421" y="1758"/>
                    <a:pt x="18325" y="1790"/>
                    <a:pt x="18228" y="1823"/>
                  </a:cubicBezTo>
                  <a:cubicBezTo>
                    <a:pt x="18051" y="1877"/>
                    <a:pt x="17868" y="1911"/>
                    <a:pt x="17677" y="1911"/>
                  </a:cubicBezTo>
                  <a:cubicBezTo>
                    <a:pt x="17562" y="1911"/>
                    <a:pt x="17443" y="1899"/>
                    <a:pt x="17320" y="1870"/>
                  </a:cubicBezTo>
                  <a:cubicBezTo>
                    <a:pt x="17186" y="1752"/>
                    <a:pt x="17043" y="1711"/>
                    <a:pt x="16901" y="1711"/>
                  </a:cubicBezTo>
                  <a:cubicBezTo>
                    <a:pt x="16702" y="1711"/>
                    <a:pt x="16503" y="1790"/>
                    <a:pt x="16321" y="1850"/>
                  </a:cubicBezTo>
                  <a:cubicBezTo>
                    <a:pt x="16064" y="1932"/>
                    <a:pt x="15825" y="1975"/>
                    <a:pt x="15603" y="1975"/>
                  </a:cubicBezTo>
                  <a:cubicBezTo>
                    <a:pt x="15362" y="1975"/>
                    <a:pt x="15142" y="1924"/>
                    <a:pt x="14947" y="1818"/>
                  </a:cubicBezTo>
                  <a:lnTo>
                    <a:pt x="14908" y="1818"/>
                  </a:lnTo>
                  <a:cubicBezTo>
                    <a:pt x="14903" y="1806"/>
                    <a:pt x="14903" y="1801"/>
                    <a:pt x="14898" y="1790"/>
                  </a:cubicBezTo>
                  <a:cubicBezTo>
                    <a:pt x="14656" y="1645"/>
                    <a:pt x="14451" y="1409"/>
                    <a:pt x="14290" y="1071"/>
                  </a:cubicBezTo>
                  <a:cubicBezTo>
                    <a:pt x="14290" y="1071"/>
                    <a:pt x="14295" y="1065"/>
                    <a:pt x="14302" y="1065"/>
                  </a:cubicBezTo>
                  <a:cubicBezTo>
                    <a:pt x="14218" y="871"/>
                    <a:pt x="14101" y="746"/>
                    <a:pt x="13923" y="746"/>
                  </a:cubicBezTo>
                  <a:cubicBezTo>
                    <a:pt x="13870" y="746"/>
                    <a:pt x="13812" y="757"/>
                    <a:pt x="13747" y="781"/>
                  </a:cubicBezTo>
                  <a:cubicBezTo>
                    <a:pt x="13754" y="786"/>
                    <a:pt x="13754" y="791"/>
                    <a:pt x="13759" y="802"/>
                  </a:cubicBezTo>
                  <a:lnTo>
                    <a:pt x="13737" y="781"/>
                  </a:lnTo>
                  <a:lnTo>
                    <a:pt x="13747" y="781"/>
                  </a:lnTo>
                  <a:cubicBezTo>
                    <a:pt x="13554" y="479"/>
                    <a:pt x="13345" y="281"/>
                    <a:pt x="13125" y="157"/>
                  </a:cubicBezTo>
                  <a:cubicBezTo>
                    <a:pt x="13001" y="141"/>
                    <a:pt x="12884" y="125"/>
                    <a:pt x="12765" y="114"/>
                  </a:cubicBezTo>
                  <a:cubicBezTo>
                    <a:pt x="12490" y="77"/>
                    <a:pt x="12222" y="45"/>
                    <a:pt x="119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8"/>
            <p:cNvSpPr/>
            <p:nvPr/>
          </p:nvSpPr>
          <p:spPr>
            <a:xfrm>
              <a:off x="6515750" y="2274000"/>
              <a:ext cx="212275" cy="434800"/>
            </a:xfrm>
            <a:custGeom>
              <a:rect b="b" l="l" r="r" t="t"/>
              <a:pathLst>
                <a:path extrusionOk="0" h="17392" w="8491">
                  <a:moveTo>
                    <a:pt x="1213" y="0"/>
                  </a:moveTo>
                  <a:cubicBezTo>
                    <a:pt x="617" y="0"/>
                    <a:pt x="1" y="488"/>
                    <a:pt x="202" y="1234"/>
                  </a:cubicBezTo>
                  <a:cubicBezTo>
                    <a:pt x="540" y="2491"/>
                    <a:pt x="1110" y="3599"/>
                    <a:pt x="1517" y="4834"/>
                  </a:cubicBezTo>
                  <a:cubicBezTo>
                    <a:pt x="1921" y="6037"/>
                    <a:pt x="1556" y="7552"/>
                    <a:pt x="1872" y="8841"/>
                  </a:cubicBezTo>
                  <a:cubicBezTo>
                    <a:pt x="2189" y="10147"/>
                    <a:pt x="1625" y="11426"/>
                    <a:pt x="1963" y="12758"/>
                  </a:cubicBezTo>
                  <a:cubicBezTo>
                    <a:pt x="2307" y="14107"/>
                    <a:pt x="2060" y="15342"/>
                    <a:pt x="2265" y="16680"/>
                  </a:cubicBezTo>
                  <a:cubicBezTo>
                    <a:pt x="2337" y="17159"/>
                    <a:pt x="2765" y="17392"/>
                    <a:pt x="3197" y="17392"/>
                  </a:cubicBezTo>
                  <a:cubicBezTo>
                    <a:pt x="3468" y="17392"/>
                    <a:pt x="3741" y="17300"/>
                    <a:pt x="3929" y="17120"/>
                  </a:cubicBezTo>
                  <a:cubicBezTo>
                    <a:pt x="6686" y="14466"/>
                    <a:pt x="8405" y="8820"/>
                    <a:pt x="8479" y="5114"/>
                  </a:cubicBezTo>
                  <a:cubicBezTo>
                    <a:pt x="8491" y="4539"/>
                    <a:pt x="7962" y="4114"/>
                    <a:pt x="7442" y="4114"/>
                  </a:cubicBezTo>
                  <a:cubicBezTo>
                    <a:pt x="7203" y="4114"/>
                    <a:pt x="6965" y="4204"/>
                    <a:pt x="6783" y="4410"/>
                  </a:cubicBezTo>
                  <a:cubicBezTo>
                    <a:pt x="6723" y="4416"/>
                    <a:pt x="6664" y="4420"/>
                    <a:pt x="6606" y="4420"/>
                  </a:cubicBezTo>
                  <a:cubicBezTo>
                    <a:pt x="6336" y="4420"/>
                    <a:pt x="6089" y="4349"/>
                    <a:pt x="5863" y="4216"/>
                  </a:cubicBezTo>
                  <a:cubicBezTo>
                    <a:pt x="5783" y="4071"/>
                    <a:pt x="5675" y="3931"/>
                    <a:pt x="5504" y="3819"/>
                  </a:cubicBezTo>
                  <a:cubicBezTo>
                    <a:pt x="5391" y="3748"/>
                    <a:pt x="5278" y="3673"/>
                    <a:pt x="5171" y="3604"/>
                  </a:cubicBezTo>
                  <a:cubicBezTo>
                    <a:pt x="5003" y="3494"/>
                    <a:pt x="4834" y="3447"/>
                    <a:pt x="4671" y="3447"/>
                  </a:cubicBezTo>
                  <a:cubicBezTo>
                    <a:pt x="4547" y="3447"/>
                    <a:pt x="4428" y="3474"/>
                    <a:pt x="4316" y="3523"/>
                  </a:cubicBezTo>
                  <a:cubicBezTo>
                    <a:pt x="4038" y="3373"/>
                    <a:pt x="3753" y="3142"/>
                    <a:pt x="3490" y="2873"/>
                  </a:cubicBezTo>
                  <a:cubicBezTo>
                    <a:pt x="3135" y="2287"/>
                    <a:pt x="2721" y="1718"/>
                    <a:pt x="2265" y="1170"/>
                  </a:cubicBezTo>
                  <a:cubicBezTo>
                    <a:pt x="2216" y="1015"/>
                    <a:pt x="2168" y="864"/>
                    <a:pt x="2124" y="708"/>
                  </a:cubicBezTo>
                  <a:cubicBezTo>
                    <a:pt x="1992" y="214"/>
                    <a:pt x="1607" y="0"/>
                    <a:pt x="1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38"/>
          <p:cNvSpPr txBox="1"/>
          <p:nvPr>
            <p:ph idx="4294967295" type="subTitle"/>
          </p:nvPr>
        </p:nvSpPr>
        <p:spPr>
          <a:xfrm>
            <a:off x="5411200" y="3465550"/>
            <a:ext cx="2571300" cy="572700"/>
          </a:xfrm>
          <a:prstGeom prst="rect">
            <a:avLst/>
          </a:prstGeom>
        </p:spPr>
        <p:txBody>
          <a:bodyPr anchorCtr="0" anchor="ctr" bIns="91425" lIns="91425" spcFirstLastPara="1" rIns="91425" wrap="square" tIns="274300">
            <a:noAutofit/>
          </a:bodyPr>
          <a:lstStyle/>
          <a:p>
            <a:pPr indent="0" lvl="0" marL="0" rtl="0" algn="r">
              <a:spcBef>
                <a:spcPts val="0"/>
              </a:spcBef>
              <a:spcAft>
                <a:spcPts val="1600"/>
              </a:spcAft>
              <a:buNone/>
            </a:pPr>
            <a:r>
              <a:rPr lang="en" sz="1400"/>
              <a:t>Saturn is composed mostly of hydrogen and helium</a:t>
            </a:r>
            <a:endParaRPr sz="1400"/>
          </a:p>
        </p:txBody>
      </p:sp>
      <p:sp>
        <p:nvSpPr>
          <p:cNvPr id="1037" name="Google Shape;1037;p38"/>
          <p:cNvSpPr txBox="1"/>
          <p:nvPr>
            <p:ph idx="4294967295" type="subTitle"/>
          </p:nvPr>
        </p:nvSpPr>
        <p:spPr>
          <a:xfrm>
            <a:off x="5411200" y="1496775"/>
            <a:ext cx="2571300" cy="572700"/>
          </a:xfrm>
          <a:prstGeom prst="rect">
            <a:avLst/>
          </a:prstGeom>
        </p:spPr>
        <p:txBody>
          <a:bodyPr anchorCtr="0" anchor="ctr" bIns="91425" lIns="91425" spcFirstLastPara="1" rIns="91425" wrap="square" tIns="274300">
            <a:noAutofit/>
          </a:bodyPr>
          <a:lstStyle/>
          <a:p>
            <a:pPr indent="0" lvl="0" marL="0" rtl="0" algn="r">
              <a:spcBef>
                <a:spcPts val="0"/>
              </a:spcBef>
              <a:spcAft>
                <a:spcPts val="1600"/>
              </a:spcAft>
              <a:buNone/>
            </a:pPr>
            <a:r>
              <a:rPr lang="en" sz="1400"/>
              <a:t>Venus has a beautiful name, but it’s terribly hot</a:t>
            </a:r>
            <a:endParaRPr sz="1400">
              <a:solidFill>
                <a:srgbClr val="F3F3F3"/>
              </a:solidFill>
            </a:endParaRPr>
          </a:p>
        </p:txBody>
      </p:sp>
      <p:sp>
        <p:nvSpPr>
          <p:cNvPr id="1038" name="Google Shape;1038;p38"/>
          <p:cNvSpPr txBox="1"/>
          <p:nvPr>
            <p:ph idx="4294967295" type="subTitle"/>
          </p:nvPr>
        </p:nvSpPr>
        <p:spPr>
          <a:xfrm>
            <a:off x="5411200" y="2481163"/>
            <a:ext cx="2571300" cy="572700"/>
          </a:xfrm>
          <a:prstGeom prst="rect">
            <a:avLst/>
          </a:prstGeom>
        </p:spPr>
        <p:txBody>
          <a:bodyPr anchorCtr="0" anchor="ctr" bIns="91425" lIns="91425" spcFirstLastPara="1" rIns="91425" wrap="square" tIns="274300">
            <a:noAutofit/>
          </a:bodyPr>
          <a:lstStyle/>
          <a:p>
            <a:pPr indent="0" lvl="0" marL="0" rtl="0" algn="r">
              <a:spcBef>
                <a:spcPts val="0"/>
              </a:spcBef>
              <a:spcAft>
                <a:spcPts val="1600"/>
              </a:spcAft>
              <a:buNone/>
            </a:pPr>
            <a:r>
              <a:rPr lang="en" sz="1400"/>
              <a:t>Despite being red, Mars is actually a cold place</a:t>
            </a:r>
            <a:endParaRPr sz="1400">
              <a:solidFill>
                <a:srgbClr val="F3F3F3"/>
              </a:solidFill>
            </a:endParaRPr>
          </a:p>
        </p:txBody>
      </p:sp>
      <p:sp>
        <p:nvSpPr>
          <p:cNvPr id="1039" name="Google Shape;1039;p38"/>
          <p:cNvSpPr/>
          <p:nvPr/>
        </p:nvSpPr>
        <p:spPr>
          <a:xfrm rot="-126476">
            <a:off x="8015586" y="1649145"/>
            <a:ext cx="278046" cy="267948"/>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8"/>
          <p:cNvSpPr/>
          <p:nvPr/>
        </p:nvSpPr>
        <p:spPr>
          <a:xfrm rot="-126476">
            <a:off x="8015586" y="2633545"/>
            <a:ext cx="278046" cy="267948"/>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8"/>
          <p:cNvSpPr/>
          <p:nvPr/>
        </p:nvSpPr>
        <p:spPr>
          <a:xfrm rot="-126476">
            <a:off x="8015586" y="3617945"/>
            <a:ext cx="278046" cy="267948"/>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045" name="Shape 1045"/>
        <p:cNvGrpSpPr/>
        <p:nvPr/>
      </p:nvGrpSpPr>
      <p:grpSpPr>
        <a:xfrm>
          <a:off x="0" y="0"/>
          <a:ext cx="0" cy="0"/>
          <a:chOff x="0" y="0"/>
          <a:chExt cx="0" cy="0"/>
        </a:xfrm>
      </p:grpSpPr>
      <p:grpSp>
        <p:nvGrpSpPr>
          <p:cNvPr id="1046" name="Google Shape;1046;p39"/>
          <p:cNvGrpSpPr/>
          <p:nvPr/>
        </p:nvGrpSpPr>
        <p:grpSpPr>
          <a:xfrm>
            <a:off x="713625" y="1234325"/>
            <a:ext cx="5303200" cy="1022700"/>
            <a:chOff x="713625" y="1234325"/>
            <a:chExt cx="5303200" cy="1022700"/>
          </a:xfrm>
        </p:grpSpPr>
        <p:sp>
          <p:nvSpPr>
            <p:cNvPr id="1047" name="Google Shape;1047;p39"/>
            <p:cNvSpPr/>
            <p:nvPr/>
          </p:nvSpPr>
          <p:spPr>
            <a:xfrm>
              <a:off x="713625" y="1234325"/>
              <a:ext cx="4840500" cy="10227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9"/>
            <p:cNvSpPr/>
            <p:nvPr/>
          </p:nvSpPr>
          <p:spPr>
            <a:xfrm rot="5400000">
              <a:off x="5487325" y="1371000"/>
              <a:ext cx="345600" cy="713400"/>
            </a:xfrm>
            <a:prstGeom prst="triangle">
              <a:avLst>
                <a:gd fmla="val 10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 name="Google Shape;1049;p39"/>
          <p:cNvSpPr/>
          <p:nvPr/>
        </p:nvSpPr>
        <p:spPr>
          <a:xfrm>
            <a:off x="3236353" y="2401275"/>
            <a:ext cx="2317800" cy="2180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9"/>
          <p:cNvSpPr/>
          <p:nvPr/>
        </p:nvSpPr>
        <p:spPr>
          <a:xfrm>
            <a:off x="713625" y="2401275"/>
            <a:ext cx="2317800" cy="2180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9"/>
          <p:cNvSpPr/>
          <p:nvPr/>
        </p:nvSpPr>
        <p:spPr>
          <a:xfrm flipH="1">
            <a:off x="5405679" y="4458343"/>
            <a:ext cx="2736819" cy="143807"/>
          </a:xfrm>
          <a:custGeom>
            <a:rect b="b" l="l" r="r" t="t"/>
            <a:pathLst>
              <a:path extrusionOk="0" h="1320" w="7157">
                <a:moveTo>
                  <a:pt x="3578" y="0"/>
                </a:moveTo>
                <a:cubicBezTo>
                  <a:pt x="5552" y="0"/>
                  <a:pt x="7156" y="294"/>
                  <a:pt x="7156" y="658"/>
                </a:cubicBezTo>
                <a:cubicBezTo>
                  <a:pt x="7156" y="1022"/>
                  <a:pt x="5552" y="1320"/>
                  <a:pt x="3578" y="1320"/>
                </a:cubicBezTo>
                <a:cubicBezTo>
                  <a:pt x="1604" y="1320"/>
                  <a:pt x="0" y="1022"/>
                  <a:pt x="0" y="658"/>
                </a:cubicBezTo>
                <a:cubicBezTo>
                  <a:pt x="0" y="294"/>
                  <a:pt x="1604" y="0"/>
                  <a:pt x="3578" y="0"/>
                </a:cubicBezTo>
                <a:close/>
              </a:path>
            </a:pathLst>
          </a:custGeom>
          <a:solidFill>
            <a:srgbClr val="3C2555">
              <a:alpha val="2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9"/>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BUYER PERSONA</a:t>
            </a:r>
            <a:endParaRPr/>
          </a:p>
        </p:txBody>
      </p:sp>
      <p:sp>
        <p:nvSpPr>
          <p:cNvPr id="1053" name="Google Shape;1053;p39"/>
          <p:cNvSpPr txBox="1"/>
          <p:nvPr>
            <p:ph idx="4294967295" type="ctrTitle"/>
          </p:nvPr>
        </p:nvSpPr>
        <p:spPr>
          <a:xfrm flipH="1">
            <a:off x="824146" y="1395600"/>
            <a:ext cx="3737100" cy="39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CLAIRE DOE</a:t>
            </a:r>
            <a:endParaRPr sz="2000"/>
          </a:p>
        </p:txBody>
      </p:sp>
      <p:sp>
        <p:nvSpPr>
          <p:cNvPr id="1054" name="Google Shape;1054;p39"/>
          <p:cNvSpPr txBox="1"/>
          <p:nvPr>
            <p:ph idx="4294967295" type="subTitle"/>
          </p:nvPr>
        </p:nvSpPr>
        <p:spPr>
          <a:xfrm>
            <a:off x="824175" y="1718425"/>
            <a:ext cx="3737100" cy="39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Neptune is the farthest planet from the Sun</a:t>
            </a:r>
            <a:endParaRPr sz="1400"/>
          </a:p>
        </p:txBody>
      </p:sp>
      <p:sp>
        <p:nvSpPr>
          <p:cNvPr id="1055" name="Google Shape;1055;p39"/>
          <p:cNvSpPr txBox="1"/>
          <p:nvPr>
            <p:ph idx="4294967295" type="subTitle"/>
          </p:nvPr>
        </p:nvSpPr>
        <p:spPr>
          <a:xfrm>
            <a:off x="935153" y="2478325"/>
            <a:ext cx="1140600" cy="321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700">
                <a:latin typeface="Londrina Solid"/>
                <a:ea typeface="Londrina Solid"/>
                <a:cs typeface="Londrina Solid"/>
                <a:sym typeface="Londrina Solid"/>
              </a:rPr>
              <a:t>PROFILE</a:t>
            </a:r>
            <a:endParaRPr sz="1700">
              <a:latin typeface="Londrina Solid"/>
              <a:ea typeface="Londrina Solid"/>
              <a:cs typeface="Londrina Solid"/>
              <a:sym typeface="Londrina Solid"/>
            </a:endParaRPr>
          </a:p>
        </p:txBody>
      </p:sp>
      <p:sp>
        <p:nvSpPr>
          <p:cNvPr id="1056" name="Google Shape;1056;p39"/>
          <p:cNvSpPr txBox="1"/>
          <p:nvPr>
            <p:ph idx="4294967295" type="subTitle"/>
          </p:nvPr>
        </p:nvSpPr>
        <p:spPr>
          <a:xfrm>
            <a:off x="824150" y="2905350"/>
            <a:ext cx="1993200" cy="1057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dk2"/>
              </a:buClr>
              <a:buSzPts val="1400"/>
              <a:buChar char="●"/>
            </a:pPr>
            <a:r>
              <a:rPr lang="en" sz="1400"/>
              <a:t>30 years old</a:t>
            </a:r>
            <a:endParaRPr sz="1400"/>
          </a:p>
          <a:p>
            <a:pPr indent="-317500" lvl="0" marL="457200" rtl="0" algn="l">
              <a:spcBef>
                <a:spcPts val="0"/>
              </a:spcBef>
              <a:spcAft>
                <a:spcPts val="0"/>
              </a:spcAft>
              <a:buClr>
                <a:schemeClr val="dk2"/>
              </a:buClr>
              <a:buSzPts val="1400"/>
              <a:buChar char="●"/>
            </a:pPr>
            <a:r>
              <a:rPr lang="en" sz="1400"/>
              <a:t>Music teacher</a:t>
            </a:r>
            <a:endParaRPr sz="1400"/>
          </a:p>
          <a:p>
            <a:pPr indent="-317500" lvl="0" marL="457200" rtl="0" algn="l">
              <a:spcBef>
                <a:spcPts val="0"/>
              </a:spcBef>
              <a:spcAft>
                <a:spcPts val="0"/>
              </a:spcAft>
              <a:buClr>
                <a:schemeClr val="dk2"/>
              </a:buClr>
              <a:buSzPts val="1400"/>
              <a:buChar char="●"/>
            </a:pPr>
            <a:r>
              <a:rPr lang="en" sz="1400"/>
              <a:t>Málaga, Spain</a:t>
            </a:r>
            <a:endParaRPr sz="1400"/>
          </a:p>
          <a:p>
            <a:pPr indent="-317500" lvl="0" marL="457200" rtl="0" algn="l">
              <a:spcBef>
                <a:spcPts val="0"/>
              </a:spcBef>
              <a:spcAft>
                <a:spcPts val="0"/>
              </a:spcAft>
              <a:buClr>
                <a:schemeClr val="dk2"/>
              </a:buClr>
              <a:buSzPts val="1400"/>
              <a:buChar char="●"/>
            </a:pPr>
            <a:r>
              <a:rPr lang="en" sz="1400"/>
              <a:t>In a relationship</a:t>
            </a:r>
            <a:endParaRPr sz="1400"/>
          </a:p>
          <a:p>
            <a:pPr indent="-317500" lvl="0" marL="457200" rtl="0" algn="l">
              <a:spcBef>
                <a:spcPts val="0"/>
              </a:spcBef>
              <a:spcAft>
                <a:spcPts val="0"/>
              </a:spcAft>
              <a:buClr>
                <a:schemeClr val="dk2"/>
              </a:buClr>
              <a:buSzPts val="1400"/>
              <a:buChar char="●"/>
            </a:pPr>
            <a:r>
              <a:rPr lang="en" sz="1400"/>
              <a:t>€2,100 / month</a:t>
            </a:r>
            <a:endParaRPr sz="1400"/>
          </a:p>
        </p:txBody>
      </p:sp>
      <p:grpSp>
        <p:nvGrpSpPr>
          <p:cNvPr id="1057" name="Google Shape;1057;p39"/>
          <p:cNvGrpSpPr/>
          <p:nvPr/>
        </p:nvGrpSpPr>
        <p:grpSpPr>
          <a:xfrm>
            <a:off x="6250011" y="543770"/>
            <a:ext cx="1426391" cy="4035088"/>
            <a:chOff x="3546100" y="2998025"/>
            <a:chExt cx="428500" cy="1212175"/>
          </a:xfrm>
        </p:grpSpPr>
        <p:sp>
          <p:nvSpPr>
            <p:cNvPr id="1058" name="Google Shape;1058;p39"/>
            <p:cNvSpPr/>
            <p:nvPr/>
          </p:nvSpPr>
          <p:spPr>
            <a:xfrm>
              <a:off x="3546100" y="3095925"/>
              <a:ext cx="198125" cy="444600"/>
            </a:xfrm>
            <a:custGeom>
              <a:rect b="b" l="l" r="r" t="t"/>
              <a:pathLst>
                <a:path extrusionOk="0" h="17784" w="7925">
                  <a:moveTo>
                    <a:pt x="7501" y="27"/>
                  </a:moveTo>
                  <a:cubicBezTo>
                    <a:pt x="7368" y="47"/>
                    <a:pt x="7231" y="64"/>
                    <a:pt x="7100" y="98"/>
                  </a:cubicBezTo>
                  <a:cubicBezTo>
                    <a:pt x="6973" y="131"/>
                    <a:pt x="6842" y="171"/>
                    <a:pt x="6722" y="228"/>
                  </a:cubicBezTo>
                  <a:cubicBezTo>
                    <a:pt x="6506" y="331"/>
                    <a:pt x="6325" y="495"/>
                    <a:pt x="6151" y="652"/>
                  </a:cubicBezTo>
                  <a:cubicBezTo>
                    <a:pt x="6034" y="759"/>
                    <a:pt x="5928" y="880"/>
                    <a:pt x="5804" y="980"/>
                  </a:cubicBezTo>
                  <a:cubicBezTo>
                    <a:pt x="5764" y="1009"/>
                    <a:pt x="5607" y="1123"/>
                    <a:pt x="5453" y="1237"/>
                  </a:cubicBezTo>
                  <a:cubicBezTo>
                    <a:pt x="4140" y="2092"/>
                    <a:pt x="1" y="5968"/>
                    <a:pt x="1711" y="13270"/>
                  </a:cubicBezTo>
                  <a:cubicBezTo>
                    <a:pt x="1976" y="14396"/>
                    <a:pt x="3275" y="17784"/>
                    <a:pt x="4742" y="16143"/>
                  </a:cubicBezTo>
                  <a:lnTo>
                    <a:pt x="4892" y="14914"/>
                  </a:lnTo>
                  <a:cubicBezTo>
                    <a:pt x="4972" y="14824"/>
                    <a:pt x="4775" y="14413"/>
                    <a:pt x="4748" y="14290"/>
                  </a:cubicBezTo>
                  <a:cubicBezTo>
                    <a:pt x="4597" y="13631"/>
                    <a:pt x="4371" y="12979"/>
                    <a:pt x="4160" y="12322"/>
                  </a:cubicBezTo>
                  <a:cubicBezTo>
                    <a:pt x="3586" y="10554"/>
                    <a:pt x="3606" y="8623"/>
                    <a:pt x="3903" y="7013"/>
                  </a:cubicBezTo>
                  <a:cubicBezTo>
                    <a:pt x="4197" y="5413"/>
                    <a:pt x="4691" y="3729"/>
                    <a:pt x="5547" y="2433"/>
                  </a:cubicBezTo>
                  <a:cubicBezTo>
                    <a:pt x="5637" y="2292"/>
                    <a:pt x="6037" y="1822"/>
                    <a:pt x="6085" y="1458"/>
                  </a:cubicBezTo>
                  <a:cubicBezTo>
                    <a:pt x="6178" y="1333"/>
                    <a:pt x="6248" y="1247"/>
                    <a:pt x="6278" y="1230"/>
                  </a:cubicBezTo>
                  <a:cubicBezTo>
                    <a:pt x="6482" y="1110"/>
                    <a:pt x="6576" y="952"/>
                    <a:pt x="6693" y="762"/>
                  </a:cubicBezTo>
                  <a:cubicBezTo>
                    <a:pt x="6729" y="702"/>
                    <a:pt x="6753" y="602"/>
                    <a:pt x="6813" y="552"/>
                  </a:cubicBezTo>
                  <a:cubicBezTo>
                    <a:pt x="6847" y="525"/>
                    <a:pt x="6890" y="519"/>
                    <a:pt x="6927" y="499"/>
                  </a:cubicBezTo>
                  <a:cubicBezTo>
                    <a:pt x="7247" y="328"/>
                    <a:pt x="7243" y="328"/>
                    <a:pt x="7568" y="171"/>
                  </a:cubicBezTo>
                  <a:cubicBezTo>
                    <a:pt x="7608" y="155"/>
                    <a:pt x="7652" y="141"/>
                    <a:pt x="7688" y="121"/>
                  </a:cubicBezTo>
                  <a:cubicBezTo>
                    <a:pt x="7925" y="1"/>
                    <a:pt x="7568" y="14"/>
                    <a:pt x="7501" y="27"/>
                  </a:cubicBezTo>
                  <a:close/>
                </a:path>
              </a:pathLst>
            </a:custGeom>
            <a:solidFill>
              <a:srgbClr val="F27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9"/>
            <p:cNvSpPr/>
            <p:nvPr/>
          </p:nvSpPr>
          <p:spPr>
            <a:xfrm>
              <a:off x="3971900" y="3124150"/>
              <a:ext cx="1350" cy="4450"/>
            </a:xfrm>
            <a:custGeom>
              <a:rect b="b" l="l" r="r" t="t"/>
              <a:pathLst>
                <a:path extrusionOk="0" h="178" w="54">
                  <a:moveTo>
                    <a:pt x="53" y="1"/>
                  </a:moveTo>
                  <a:cubicBezTo>
                    <a:pt x="41" y="61"/>
                    <a:pt x="21" y="118"/>
                    <a:pt x="1" y="178"/>
                  </a:cubicBezTo>
                  <a:cubicBezTo>
                    <a:pt x="21" y="118"/>
                    <a:pt x="41" y="61"/>
                    <a:pt x="53" y="1"/>
                  </a:cubicBez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9"/>
            <p:cNvSpPr/>
            <p:nvPr/>
          </p:nvSpPr>
          <p:spPr>
            <a:xfrm>
              <a:off x="3936975" y="3065025"/>
              <a:ext cx="30675" cy="22750"/>
            </a:xfrm>
            <a:custGeom>
              <a:rect b="b" l="l" r="r" t="t"/>
              <a:pathLst>
                <a:path extrusionOk="0" h="910" w="1227">
                  <a:moveTo>
                    <a:pt x="1" y="0"/>
                  </a:moveTo>
                  <a:lnTo>
                    <a:pt x="1" y="0"/>
                  </a:lnTo>
                  <a:cubicBezTo>
                    <a:pt x="355" y="261"/>
                    <a:pt x="709" y="522"/>
                    <a:pt x="1060" y="785"/>
                  </a:cubicBezTo>
                  <a:cubicBezTo>
                    <a:pt x="1117" y="825"/>
                    <a:pt x="1174" y="870"/>
                    <a:pt x="1227" y="910"/>
                  </a:cubicBezTo>
                  <a:cubicBezTo>
                    <a:pt x="1214" y="886"/>
                    <a:pt x="1197" y="859"/>
                    <a:pt x="1180" y="836"/>
                  </a:cubicBezTo>
                  <a:cubicBezTo>
                    <a:pt x="1157" y="802"/>
                    <a:pt x="1134" y="769"/>
                    <a:pt x="1110" y="739"/>
                  </a:cubicBezTo>
                  <a:cubicBezTo>
                    <a:pt x="1086" y="705"/>
                    <a:pt x="1063" y="676"/>
                    <a:pt x="1037" y="642"/>
                  </a:cubicBezTo>
                  <a:cubicBezTo>
                    <a:pt x="983" y="582"/>
                    <a:pt x="926" y="525"/>
                    <a:pt x="866" y="469"/>
                  </a:cubicBezTo>
                  <a:cubicBezTo>
                    <a:pt x="819" y="429"/>
                    <a:pt x="773" y="388"/>
                    <a:pt x="722" y="352"/>
                  </a:cubicBezTo>
                  <a:cubicBezTo>
                    <a:pt x="673" y="311"/>
                    <a:pt x="619" y="278"/>
                    <a:pt x="565" y="244"/>
                  </a:cubicBezTo>
                  <a:cubicBezTo>
                    <a:pt x="528" y="221"/>
                    <a:pt x="492" y="201"/>
                    <a:pt x="455" y="178"/>
                  </a:cubicBezTo>
                  <a:cubicBezTo>
                    <a:pt x="415" y="158"/>
                    <a:pt x="378" y="141"/>
                    <a:pt x="338" y="121"/>
                  </a:cubicBezTo>
                  <a:cubicBezTo>
                    <a:pt x="318" y="111"/>
                    <a:pt x="298" y="104"/>
                    <a:pt x="275" y="94"/>
                  </a:cubicBezTo>
                  <a:cubicBezTo>
                    <a:pt x="215" y="68"/>
                    <a:pt x="152" y="48"/>
                    <a:pt x="84" y="24"/>
                  </a:cubicBezTo>
                  <a:cubicBezTo>
                    <a:pt x="58" y="17"/>
                    <a:pt x="27" y="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9"/>
            <p:cNvSpPr/>
            <p:nvPr/>
          </p:nvSpPr>
          <p:spPr>
            <a:xfrm>
              <a:off x="3781400" y="2998025"/>
              <a:ext cx="67675" cy="54250"/>
            </a:xfrm>
            <a:custGeom>
              <a:rect b="b" l="l" r="r" t="t"/>
              <a:pathLst>
                <a:path extrusionOk="0" h="2170" w="2707">
                  <a:moveTo>
                    <a:pt x="760" y="0"/>
                  </a:moveTo>
                  <a:cubicBezTo>
                    <a:pt x="508" y="0"/>
                    <a:pt x="251" y="45"/>
                    <a:pt x="0" y="125"/>
                  </a:cubicBezTo>
                  <a:cubicBezTo>
                    <a:pt x="121" y="218"/>
                    <a:pt x="241" y="315"/>
                    <a:pt x="361" y="409"/>
                  </a:cubicBezTo>
                  <a:cubicBezTo>
                    <a:pt x="1123" y="1017"/>
                    <a:pt x="1908" y="1598"/>
                    <a:pt x="2706" y="2170"/>
                  </a:cubicBezTo>
                  <a:cubicBezTo>
                    <a:pt x="2669" y="1672"/>
                    <a:pt x="2549" y="1177"/>
                    <a:pt x="2181" y="696"/>
                  </a:cubicBezTo>
                  <a:cubicBezTo>
                    <a:pt x="1806" y="203"/>
                    <a:pt x="1295" y="0"/>
                    <a:pt x="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9"/>
            <p:cNvSpPr/>
            <p:nvPr/>
          </p:nvSpPr>
          <p:spPr>
            <a:xfrm>
              <a:off x="3879625" y="3062900"/>
              <a:ext cx="94975" cy="74300"/>
            </a:xfrm>
            <a:custGeom>
              <a:rect b="b" l="l" r="r" t="t"/>
              <a:pathLst>
                <a:path extrusionOk="0" h="2972" w="3799">
                  <a:moveTo>
                    <a:pt x="1662" y="1"/>
                  </a:moveTo>
                  <a:cubicBezTo>
                    <a:pt x="1568" y="1"/>
                    <a:pt x="1474" y="6"/>
                    <a:pt x="1379" y="16"/>
                  </a:cubicBezTo>
                  <a:cubicBezTo>
                    <a:pt x="1349" y="19"/>
                    <a:pt x="1316" y="22"/>
                    <a:pt x="1286" y="25"/>
                  </a:cubicBezTo>
                  <a:cubicBezTo>
                    <a:pt x="1032" y="56"/>
                    <a:pt x="782" y="119"/>
                    <a:pt x="534" y="206"/>
                  </a:cubicBezTo>
                  <a:cubicBezTo>
                    <a:pt x="504" y="216"/>
                    <a:pt x="474" y="229"/>
                    <a:pt x="444" y="239"/>
                  </a:cubicBezTo>
                  <a:cubicBezTo>
                    <a:pt x="324" y="286"/>
                    <a:pt x="204" y="336"/>
                    <a:pt x="90" y="393"/>
                  </a:cubicBezTo>
                  <a:cubicBezTo>
                    <a:pt x="60" y="406"/>
                    <a:pt x="30" y="420"/>
                    <a:pt x="0" y="437"/>
                  </a:cubicBezTo>
                  <a:cubicBezTo>
                    <a:pt x="1082" y="1195"/>
                    <a:pt x="2168" y="1946"/>
                    <a:pt x="3214" y="2739"/>
                  </a:cubicBezTo>
                  <a:cubicBezTo>
                    <a:pt x="3320" y="2819"/>
                    <a:pt x="3428" y="2895"/>
                    <a:pt x="3534" y="2972"/>
                  </a:cubicBezTo>
                  <a:cubicBezTo>
                    <a:pt x="3598" y="2859"/>
                    <a:pt x="3651" y="2745"/>
                    <a:pt x="3692" y="2628"/>
                  </a:cubicBezTo>
                  <a:cubicBezTo>
                    <a:pt x="3712" y="2568"/>
                    <a:pt x="3732" y="2511"/>
                    <a:pt x="3744" y="2451"/>
                  </a:cubicBezTo>
                  <a:cubicBezTo>
                    <a:pt x="3758" y="2394"/>
                    <a:pt x="3772" y="2334"/>
                    <a:pt x="3778" y="2273"/>
                  </a:cubicBezTo>
                  <a:cubicBezTo>
                    <a:pt x="3792" y="2193"/>
                    <a:pt x="3798" y="2117"/>
                    <a:pt x="3798" y="2037"/>
                  </a:cubicBezTo>
                  <a:lnTo>
                    <a:pt x="3798" y="1977"/>
                  </a:lnTo>
                  <a:lnTo>
                    <a:pt x="3798" y="1920"/>
                  </a:lnTo>
                  <a:cubicBezTo>
                    <a:pt x="3795" y="1880"/>
                    <a:pt x="3795" y="1840"/>
                    <a:pt x="3789" y="1800"/>
                  </a:cubicBezTo>
                  <a:cubicBezTo>
                    <a:pt x="3778" y="1703"/>
                    <a:pt x="3761" y="1606"/>
                    <a:pt x="3738" y="1512"/>
                  </a:cubicBezTo>
                  <a:cubicBezTo>
                    <a:pt x="3718" y="1436"/>
                    <a:pt x="3695" y="1362"/>
                    <a:pt x="3664" y="1288"/>
                  </a:cubicBezTo>
                  <a:cubicBezTo>
                    <a:pt x="3638" y="1215"/>
                    <a:pt x="3604" y="1141"/>
                    <a:pt x="3564" y="1075"/>
                  </a:cubicBezTo>
                  <a:cubicBezTo>
                    <a:pt x="3558" y="1055"/>
                    <a:pt x="3548" y="1038"/>
                    <a:pt x="3538" y="1021"/>
                  </a:cubicBezTo>
                  <a:cubicBezTo>
                    <a:pt x="3531" y="1011"/>
                    <a:pt x="3528" y="1004"/>
                    <a:pt x="3521" y="995"/>
                  </a:cubicBezTo>
                  <a:cubicBezTo>
                    <a:pt x="3468" y="955"/>
                    <a:pt x="3411" y="910"/>
                    <a:pt x="3354" y="870"/>
                  </a:cubicBezTo>
                  <a:cubicBezTo>
                    <a:pt x="3003" y="607"/>
                    <a:pt x="2649" y="346"/>
                    <a:pt x="2295" y="85"/>
                  </a:cubicBezTo>
                  <a:cubicBezTo>
                    <a:pt x="2211" y="62"/>
                    <a:pt x="2125" y="42"/>
                    <a:pt x="2034" y="28"/>
                  </a:cubicBezTo>
                  <a:cubicBezTo>
                    <a:pt x="1912" y="10"/>
                    <a:pt x="1787" y="1"/>
                    <a:pt x="16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9"/>
            <p:cNvSpPr/>
            <p:nvPr/>
          </p:nvSpPr>
          <p:spPr>
            <a:xfrm>
              <a:off x="3744800" y="3001150"/>
              <a:ext cx="223200" cy="166475"/>
            </a:xfrm>
            <a:custGeom>
              <a:rect b="b" l="l" r="r" t="t"/>
              <a:pathLst>
                <a:path extrusionOk="0" h="6659" w="8928">
                  <a:moveTo>
                    <a:pt x="1464" y="0"/>
                  </a:moveTo>
                  <a:cubicBezTo>
                    <a:pt x="903" y="177"/>
                    <a:pt x="368" y="531"/>
                    <a:pt x="1" y="959"/>
                  </a:cubicBezTo>
                  <a:cubicBezTo>
                    <a:pt x="254" y="1155"/>
                    <a:pt x="502" y="1363"/>
                    <a:pt x="746" y="1567"/>
                  </a:cubicBezTo>
                  <a:cubicBezTo>
                    <a:pt x="2877" y="3354"/>
                    <a:pt x="5309" y="4811"/>
                    <a:pt x="7511" y="6511"/>
                  </a:cubicBezTo>
                  <a:cubicBezTo>
                    <a:pt x="7578" y="6561"/>
                    <a:pt x="7641" y="6612"/>
                    <a:pt x="7708" y="6658"/>
                  </a:cubicBezTo>
                  <a:cubicBezTo>
                    <a:pt x="7768" y="6615"/>
                    <a:pt x="7825" y="6568"/>
                    <a:pt x="7885" y="6524"/>
                  </a:cubicBezTo>
                  <a:cubicBezTo>
                    <a:pt x="7919" y="6498"/>
                    <a:pt x="7952" y="6471"/>
                    <a:pt x="7985" y="6444"/>
                  </a:cubicBezTo>
                  <a:cubicBezTo>
                    <a:pt x="8019" y="6418"/>
                    <a:pt x="8052" y="6391"/>
                    <a:pt x="8085" y="6364"/>
                  </a:cubicBezTo>
                  <a:cubicBezTo>
                    <a:pt x="8135" y="6324"/>
                    <a:pt x="8186" y="6284"/>
                    <a:pt x="8232" y="6240"/>
                  </a:cubicBezTo>
                  <a:cubicBezTo>
                    <a:pt x="8249" y="6227"/>
                    <a:pt x="8263" y="6214"/>
                    <a:pt x="8279" y="6197"/>
                  </a:cubicBezTo>
                  <a:cubicBezTo>
                    <a:pt x="8360" y="6127"/>
                    <a:pt x="8436" y="6054"/>
                    <a:pt x="8510" y="5980"/>
                  </a:cubicBezTo>
                  <a:cubicBezTo>
                    <a:pt x="8656" y="5830"/>
                    <a:pt x="8787" y="5666"/>
                    <a:pt x="8897" y="5492"/>
                  </a:cubicBezTo>
                  <a:cubicBezTo>
                    <a:pt x="8907" y="5476"/>
                    <a:pt x="8917" y="5459"/>
                    <a:pt x="8927" y="5442"/>
                  </a:cubicBezTo>
                  <a:cubicBezTo>
                    <a:pt x="8821" y="5365"/>
                    <a:pt x="8713" y="5289"/>
                    <a:pt x="8607" y="5209"/>
                  </a:cubicBezTo>
                  <a:cubicBezTo>
                    <a:pt x="7561" y="4416"/>
                    <a:pt x="6475" y="3665"/>
                    <a:pt x="5393" y="2907"/>
                  </a:cubicBezTo>
                  <a:cubicBezTo>
                    <a:pt x="5379" y="2913"/>
                    <a:pt x="5366" y="2919"/>
                    <a:pt x="5353" y="2927"/>
                  </a:cubicBezTo>
                  <a:cubicBezTo>
                    <a:pt x="5299" y="2956"/>
                    <a:pt x="5242" y="2987"/>
                    <a:pt x="5189" y="3016"/>
                  </a:cubicBezTo>
                  <a:cubicBezTo>
                    <a:pt x="5162" y="3033"/>
                    <a:pt x="5136" y="3047"/>
                    <a:pt x="5108" y="3064"/>
                  </a:cubicBezTo>
                  <a:cubicBezTo>
                    <a:pt x="5055" y="3097"/>
                    <a:pt x="5002" y="3130"/>
                    <a:pt x="4952" y="3164"/>
                  </a:cubicBezTo>
                  <a:cubicBezTo>
                    <a:pt x="4915" y="3187"/>
                    <a:pt x="4875" y="3214"/>
                    <a:pt x="4838" y="3240"/>
                  </a:cubicBezTo>
                  <a:cubicBezTo>
                    <a:pt x="4815" y="3257"/>
                    <a:pt x="4792" y="3274"/>
                    <a:pt x="4768" y="3291"/>
                  </a:cubicBezTo>
                  <a:cubicBezTo>
                    <a:pt x="4755" y="3300"/>
                    <a:pt x="4744" y="3311"/>
                    <a:pt x="4732" y="3317"/>
                  </a:cubicBezTo>
                  <a:cubicBezTo>
                    <a:pt x="4698" y="3344"/>
                    <a:pt x="4664" y="3371"/>
                    <a:pt x="4631" y="3397"/>
                  </a:cubicBezTo>
                  <a:cubicBezTo>
                    <a:pt x="4591" y="3431"/>
                    <a:pt x="4551" y="3465"/>
                    <a:pt x="4514" y="3498"/>
                  </a:cubicBezTo>
                  <a:cubicBezTo>
                    <a:pt x="4497" y="3514"/>
                    <a:pt x="4477" y="3528"/>
                    <a:pt x="4464" y="3541"/>
                  </a:cubicBezTo>
                  <a:cubicBezTo>
                    <a:pt x="4451" y="3551"/>
                    <a:pt x="4441" y="3561"/>
                    <a:pt x="4431" y="3571"/>
                  </a:cubicBezTo>
                  <a:cubicBezTo>
                    <a:pt x="4411" y="3591"/>
                    <a:pt x="4391" y="3608"/>
                    <a:pt x="4371" y="3625"/>
                  </a:cubicBezTo>
                  <a:lnTo>
                    <a:pt x="4331" y="3665"/>
                  </a:lnTo>
                  <a:cubicBezTo>
                    <a:pt x="4320" y="3671"/>
                    <a:pt x="4314" y="3678"/>
                    <a:pt x="4307" y="3685"/>
                  </a:cubicBezTo>
                  <a:cubicBezTo>
                    <a:pt x="4267" y="3721"/>
                    <a:pt x="4240" y="3748"/>
                    <a:pt x="4240" y="3748"/>
                  </a:cubicBezTo>
                  <a:cubicBezTo>
                    <a:pt x="4157" y="3174"/>
                    <a:pt x="4214" y="2606"/>
                    <a:pt x="4170" y="2045"/>
                  </a:cubicBezTo>
                  <a:cubicBezTo>
                    <a:pt x="3372" y="1473"/>
                    <a:pt x="2587" y="892"/>
                    <a:pt x="1825" y="284"/>
                  </a:cubicBezTo>
                  <a:cubicBezTo>
                    <a:pt x="1705" y="190"/>
                    <a:pt x="1585" y="93"/>
                    <a:pt x="1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9"/>
            <p:cNvSpPr/>
            <p:nvPr/>
          </p:nvSpPr>
          <p:spPr>
            <a:xfrm>
              <a:off x="3729600" y="3025125"/>
              <a:ext cx="207900" cy="166625"/>
            </a:xfrm>
            <a:custGeom>
              <a:rect b="b" l="l" r="r" t="t"/>
              <a:pathLst>
                <a:path extrusionOk="0" h="6665" w="8316">
                  <a:moveTo>
                    <a:pt x="609" y="0"/>
                  </a:moveTo>
                  <a:cubicBezTo>
                    <a:pt x="545" y="70"/>
                    <a:pt x="489" y="140"/>
                    <a:pt x="438" y="217"/>
                  </a:cubicBezTo>
                  <a:cubicBezTo>
                    <a:pt x="321" y="384"/>
                    <a:pt x="228" y="561"/>
                    <a:pt x="168" y="738"/>
                  </a:cubicBezTo>
                  <a:cubicBezTo>
                    <a:pt x="101" y="945"/>
                    <a:pt x="57" y="1149"/>
                    <a:pt x="31" y="1349"/>
                  </a:cubicBezTo>
                  <a:cubicBezTo>
                    <a:pt x="28" y="1383"/>
                    <a:pt x="24" y="1413"/>
                    <a:pt x="20" y="1443"/>
                  </a:cubicBezTo>
                  <a:cubicBezTo>
                    <a:pt x="17" y="1490"/>
                    <a:pt x="14" y="1536"/>
                    <a:pt x="11" y="1584"/>
                  </a:cubicBezTo>
                  <a:cubicBezTo>
                    <a:pt x="0" y="1794"/>
                    <a:pt x="4" y="2000"/>
                    <a:pt x="20" y="2211"/>
                  </a:cubicBezTo>
                  <a:cubicBezTo>
                    <a:pt x="1311" y="3260"/>
                    <a:pt x="2703" y="4202"/>
                    <a:pt x="4080" y="5161"/>
                  </a:cubicBezTo>
                  <a:cubicBezTo>
                    <a:pt x="4785" y="5653"/>
                    <a:pt x="5486" y="6147"/>
                    <a:pt x="6168" y="6665"/>
                  </a:cubicBezTo>
                  <a:cubicBezTo>
                    <a:pt x="6302" y="6635"/>
                    <a:pt x="6432" y="6601"/>
                    <a:pt x="6562" y="6568"/>
                  </a:cubicBezTo>
                  <a:cubicBezTo>
                    <a:pt x="6595" y="6558"/>
                    <a:pt x="6629" y="6551"/>
                    <a:pt x="6663" y="6541"/>
                  </a:cubicBezTo>
                  <a:cubicBezTo>
                    <a:pt x="6712" y="6527"/>
                    <a:pt x="6759" y="6515"/>
                    <a:pt x="6809" y="6498"/>
                  </a:cubicBezTo>
                  <a:cubicBezTo>
                    <a:pt x="6843" y="6487"/>
                    <a:pt x="6876" y="6478"/>
                    <a:pt x="6906" y="6467"/>
                  </a:cubicBezTo>
                  <a:cubicBezTo>
                    <a:pt x="7150" y="6390"/>
                    <a:pt x="7391" y="6294"/>
                    <a:pt x="7625" y="6167"/>
                  </a:cubicBezTo>
                  <a:cubicBezTo>
                    <a:pt x="7654" y="6150"/>
                    <a:pt x="7685" y="6134"/>
                    <a:pt x="7718" y="6114"/>
                  </a:cubicBezTo>
                  <a:cubicBezTo>
                    <a:pt x="7825" y="6054"/>
                    <a:pt x="7932" y="5983"/>
                    <a:pt x="8038" y="5903"/>
                  </a:cubicBezTo>
                  <a:cubicBezTo>
                    <a:pt x="8106" y="5856"/>
                    <a:pt x="8172" y="5806"/>
                    <a:pt x="8239" y="5756"/>
                  </a:cubicBezTo>
                  <a:cubicBezTo>
                    <a:pt x="8266" y="5736"/>
                    <a:pt x="8289" y="5719"/>
                    <a:pt x="8316" y="5699"/>
                  </a:cubicBezTo>
                  <a:cubicBezTo>
                    <a:pt x="8249" y="5653"/>
                    <a:pt x="8186" y="5602"/>
                    <a:pt x="8119" y="5552"/>
                  </a:cubicBezTo>
                  <a:cubicBezTo>
                    <a:pt x="5917" y="3852"/>
                    <a:pt x="3485" y="2395"/>
                    <a:pt x="1354" y="608"/>
                  </a:cubicBezTo>
                  <a:cubicBezTo>
                    <a:pt x="1110" y="404"/>
                    <a:pt x="862" y="196"/>
                    <a:pt x="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9"/>
            <p:cNvSpPr/>
            <p:nvPr/>
          </p:nvSpPr>
          <p:spPr>
            <a:xfrm>
              <a:off x="3730100" y="3080400"/>
              <a:ext cx="153700" cy="125550"/>
            </a:xfrm>
            <a:custGeom>
              <a:rect b="b" l="l" r="r" t="t"/>
              <a:pathLst>
                <a:path extrusionOk="0" h="5022" w="6148">
                  <a:moveTo>
                    <a:pt x="0" y="0"/>
                  </a:moveTo>
                  <a:lnTo>
                    <a:pt x="0" y="0"/>
                  </a:lnTo>
                  <a:cubicBezTo>
                    <a:pt x="8" y="90"/>
                    <a:pt x="14" y="181"/>
                    <a:pt x="24" y="271"/>
                  </a:cubicBezTo>
                  <a:cubicBezTo>
                    <a:pt x="31" y="324"/>
                    <a:pt x="37" y="378"/>
                    <a:pt x="44" y="431"/>
                  </a:cubicBezTo>
                  <a:cubicBezTo>
                    <a:pt x="48" y="461"/>
                    <a:pt x="51" y="495"/>
                    <a:pt x="54" y="525"/>
                  </a:cubicBezTo>
                  <a:cubicBezTo>
                    <a:pt x="57" y="555"/>
                    <a:pt x="64" y="585"/>
                    <a:pt x="68" y="619"/>
                  </a:cubicBezTo>
                  <a:cubicBezTo>
                    <a:pt x="71" y="648"/>
                    <a:pt x="74" y="679"/>
                    <a:pt x="81" y="712"/>
                  </a:cubicBezTo>
                  <a:cubicBezTo>
                    <a:pt x="81" y="725"/>
                    <a:pt x="84" y="742"/>
                    <a:pt x="84" y="756"/>
                  </a:cubicBezTo>
                  <a:cubicBezTo>
                    <a:pt x="91" y="802"/>
                    <a:pt x="97" y="849"/>
                    <a:pt x="104" y="896"/>
                  </a:cubicBezTo>
                  <a:cubicBezTo>
                    <a:pt x="108" y="912"/>
                    <a:pt x="108" y="929"/>
                    <a:pt x="111" y="942"/>
                  </a:cubicBezTo>
                  <a:cubicBezTo>
                    <a:pt x="114" y="976"/>
                    <a:pt x="121" y="1006"/>
                    <a:pt x="124" y="1036"/>
                  </a:cubicBezTo>
                  <a:cubicBezTo>
                    <a:pt x="128" y="1069"/>
                    <a:pt x="131" y="1100"/>
                    <a:pt x="138" y="1133"/>
                  </a:cubicBezTo>
                  <a:cubicBezTo>
                    <a:pt x="141" y="1163"/>
                    <a:pt x="144" y="1197"/>
                    <a:pt x="148" y="1226"/>
                  </a:cubicBezTo>
                  <a:cubicBezTo>
                    <a:pt x="151" y="1257"/>
                    <a:pt x="158" y="1290"/>
                    <a:pt x="161" y="1320"/>
                  </a:cubicBezTo>
                  <a:cubicBezTo>
                    <a:pt x="164" y="1353"/>
                    <a:pt x="168" y="1383"/>
                    <a:pt x="171" y="1417"/>
                  </a:cubicBezTo>
                  <a:cubicBezTo>
                    <a:pt x="174" y="1447"/>
                    <a:pt x="178" y="1480"/>
                    <a:pt x="181" y="1513"/>
                  </a:cubicBezTo>
                  <a:cubicBezTo>
                    <a:pt x="184" y="1567"/>
                    <a:pt x="191" y="1621"/>
                    <a:pt x="191" y="1678"/>
                  </a:cubicBezTo>
                  <a:cubicBezTo>
                    <a:pt x="194" y="1731"/>
                    <a:pt x="198" y="1784"/>
                    <a:pt x="198" y="1841"/>
                  </a:cubicBezTo>
                  <a:lnTo>
                    <a:pt x="198" y="2002"/>
                  </a:lnTo>
                  <a:cubicBezTo>
                    <a:pt x="198" y="2111"/>
                    <a:pt x="194" y="2219"/>
                    <a:pt x="188" y="2329"/>
                  </a:cubicBezTo>
                  <a:cubicBezTo>
                    <a:pt x="184" y="2435"/>
                    <a:pt x="181" y="2543"/>
                    <a:pt x="178" y="2650"/>
                  </a:cubicBezTo>
                  <a:cubicBezTo>
                    <a:pt x="1294" y="3455"/>
                    <a:pt x="2440" y="4223"/>
                    <a:pt x="3556" y="5021"/>
                  </a:cubicBezTo>
                  <a:cubicBezTo>
                    <a:pt x="3568" y="5021"/>
                    <a:pt x="3579" y="5018"/>
                    <a:pt x="3588" y="5018"/>
                  </a:cubicBezTo>
                  <a:cubicBezTo>
                    <a:pt x="4017" y="4958"/>
                    <a:pt x="4438" y="4878"/>
                    <a:pt x="4845" y="4757"/>
                  </a:cubicBezTo>
                  <a:cubicBezTo>
                    <a:pt x="4862" y="4754"/>
                    <a:pt x="4879" y="4748"/>
                    <a:pt x="4895" y="4745"/>
                  </a:cubicBezTo>
                  <a:cubicBezTo>
                    <a:pt x="4948" y="4728"/>
                    <a:pt x="5002" y="4714"/>
                    <a:pt x="5055" y="4700"/>
                  </a:cubicBezTo>
                  <a:cubicBezTo>
                    <a:pt x="5109" y="4688"/>
                    <a:pt x="5162" y="4674"/>
                    <a:pt x="5212" y="4660"/>
                  </a:cubicBezTo>
                  <a:cubicBezTo>
                    <a:pt x="5266" y="4648"/>
                    <a:pt x="5320" y="4634"/>
                    <a:pt x="5369" y="4624"/>
                  </a:cubicBezTo>
                  <a:cubicBezTo>
                    <a:pt x="5510" y="4591"/>
                    <a:pt x="5647" y="4560"/>
                    <a:pt x="5784" y="4531"/>
                  </a:cubicBezTo>
                  <a:cubicBezTo>
                    <a:pt x="5821" y="4524"/>
                    <a:pt x="5854" y="4517"/>
                    <a:pt x="5887" y="4510"/>
                  </a:cubicBezTo>
                  <a:cubicBezTo>
                    <a:pt x="5904" y="4507"/>
                    <a:pt x="5921" y="4500"/>
                    <a:pt x="5937" y="4497"/>
                  </a:cubicBezTo>
                  <a:cubicBezTo>
                    <a:pt x="5961" y="4494"/>
                    <a:pt x="5984" y="4487"/>
                    <a:pt x="6007" y="4484"/>
                  </a:cubicBezTo>
                  <a:cubicBezTo>
                    <a:pt x="6021" y="4480"/>
                    <a:pt x="6031" y="4477"/>
                    <a:pt x="6041" y="4477"/>
                  </a:cubicBezTo>
                  <a:cubicBezTo>
                    <a:pt x="6077" y="4467"/>
                    <a:pt x="6111" y="4460"/>
                    <a:pt x="6148" y="4454"/>
                  </a:cubicBezTo>
                  <a:cubicBezTo>
                    <a:pt x="5466" y="3936"/>
                    <a:pt x="4765" y="3442"/>
                    <a:pt x="4060" y="2950"/>
                  </a:cubicBezTo>
                  <a:cubicBezTo>
                    <a:pt x="2683" y="1991"/>
                    <a:pt x="1291" y="104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9"/>
            <p:cNvSpPr/>
            <p:nvPr/>
          </p:nvSpPr>
          <p:spPr>
            <a:xfrm>
              <a:off x="3734525" y="3146625"/>
              <a:ext cx="84475" cy="67275"/>
            </a:xfrm>
            <a:custGeom>
              <a:rect b="b" l="l" r="r" t="t"/>
              <a:pathLst>
                <a:path extrusionOk="0" h="2691" w="3379">
                  <a:moveTo>
                    <a:pt x="1" y="1"/>
                  </a:moveTo>
                  <a:lnTo>
                    <a:pt x="1" y="167"/>
                  </a:lnTo>
                  <a:cubicBezTo>
                    <a:pt x="1" y="198"/>
                    <a:pt x="4" y="227"/>
                    <a:pt x="4" y="261"/>
                  </a:cubicBezTo>
                  <a:cubicBezTo>
                    <a:pt x="7" y="308"/>
                    <a:pt x="7" y="355"/>
                    <a:pt x="14" y="405"/>
                  </a:cubicBezTo>
                  <a:cubicBezTo>
                    <a:pt x="17" y="458"/>
                    <a:pt x="24" y="508"/>
                    <a:pt x="31" y="562"/>
                  </a:cubicBezTo>
                  <a:cubicBezTo>
                    <a:pt x="41" y="642"/>
                    <a:pt x="58" y="722"/>
                    <a:pt x="71" y="802"/>
                  </a:cubicBezTo>
                  <a:cubicBezTo>
                    <a:pt x="175" y="1337"/>
                    <a:pt x="372" y="1871"/>
                    <a:pt x="482" y="2369"/>
                  </a:cubicBezTo>
                  <a:cubicBezTo>
                    <a:pt x="492" y="2420"/>
                    <a:pt x="502" y="2469"/>
                    <a:pt x="512" y="2517"/>
                  </a:cubicBezTo>
                  <a:cubicBezTo>
                    <a:pt x="522" y="2566"/>
                    <a:pt x="528" y="2613"/>
                    <a:pt x="535" y="2663"/>
                  </a:cubicBezTo>
                  <a:cubicBezTo>
                    <a:pt x="540" y="2682"/>
                    <a:pt x="582" y="2691"/>
                    <a:pt x="649" y="2691"/>
                  </a:cubicBezTo>
                  <a:cubicBezTo>
                    <a:pt x="686" y="2691"/>
                    <a:pt x="730" y="2688"/>
                    <a:pt x="779" y="2683"/>
                  </a:cubicBezTo>
                  <a:cubicBezTo>
                    <a:pt x="806" y="2680"/>
                    <a:pt x="833" y="2680"/>
                    <a:pt x="863" y="2677"/>
                  </a:cubicBezTo>
                  <a:cubicBezTo>
                    <a:pt x="899" y="2670"/>
                    <a:pt x="936" y="2666"/>
                    <a:pt x="973" y="2663"/>
                  </a:cubicBezTo>
                  <a:cubicBezTo>
                    <a:pt x="993" y="2660"/>
                    <a:pt x="1017" y="2657"/>
                    <a:pt x="1040" y="2653"/>
                  </a:cubicBezTo>
                  <a:cubicBezTo>
                    <a:pt x="1083" y="2646"/>
                    <a:pt x="1130" y="2640"/>
                    <a:pt x="1174" y="2633"/>
                  </a:cubicBezTo>
                  <a:cubicBezTo>
                    <a:pt x="1187" y="2630"/>
                    <a:pt x="1203" y="2626"/>
                    <a:pt x="1217" y="2626"/>
                  </a:cubicBezTo>
                  <a:cubicBezTo>
                    <a:pt x="1267" y="2617"/>
                    <a:pt x="1314" y="2610"/>
                    <a:pt x="1354" y="2603"/>
                  </a:cubicBezTo>
                  <a:cubicBezTo>
                    <a:pt x="1367" y="2600"/>
                    <a:pt x="1377" y="2600"/>
                    <a:pt x="1390" y="2597"/>
                  </a:cubicBezTo>
                  <a:cubicBezTo>
                    <a:pt x="1401" y="2597"/>
                    <a:pt x="1410" y="2593"/>
                    <a:pt x="1421" y="2593"/>
                  </a:cubicBezTo>
                  <a:cubicBezTo>
                    <a:pt x="1427" y="2589"/>
                    <a:pt x="1430" y="2589"/>
                    <a:pt x="1437" y="2589"/>
                  </a:cubicBezTo>
                  <a:cubicBezTo>
                    <a:pt x="1447" y="2586"/>
                    <a:pt x="1454" y="2586"/>
                    <a:pt x="1464" y="2586"/>
                  </a:cubicBezTo>
                  <a:cubicBezTo>
                    <a:pt x="1481" y="2583"/>
                    <a:pt x="1494" y="2580"/>
                    <a:pt x="1507" y="2577"/>
                  </a:cubicBezTo>
                  <a:lnTo>
                    <a:pt x="1524" y="2577"/>
                  </a:lnTo>
                  <a:cubicBezTo>
                    <a:pt x="1530" y="2573"/>
                    <a:pt x="1534" y="2573"/>
                    <a:pt x="1538" y="2573"/>
                  </a:cubicBezTo>
                  <a:cubicBezTo>
                    <a:pt x="1895" y="2533"/>
                    <a:pt x="2259" y="2503"/>
                    <a:pt x="2620" y="2463"/>
                  </a:cubicBezTo>
                  <a:lnTo>
                    <a:pt x="2921" y="2432"/>
                  </a:lnTo>
                  <a:cubicBezTo>
                    <a:pt x="3011" y="2423"/>
                    <a:pt x="3104" y="2409"/>
                    <a:pt x="3198" y="2399"/>
                  </a:cubicBezTo>
                  <a:cubicBezTo>
                    <a:pt x="3205" y="2396"/>
                    <a:pt x="3211" y="2396"/>
                    <a:pt x="3214" y="2396"/>
                  </a:cubicBezTo>
                  <a:cubicBezTo>
                    <a:pt x="3271" y="2389"/>
                    <a:pt x="3325" y="2383"/>
                    <a:pt x="3379" y="2372"/>
                  </a:cubicBezTo>
                  <a:cubicBezTo>
                    <a:pt x="2263" y="1574"/>
                    <a:pt x="1117" y="80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9"/>
            <p:cNvSpPr/>
            <p:nvPr/>
          </p:nvSpPr>
          <p:spPr>
            <a:xfrm>
              <a:off x="3548100" y="3237500"/>
              <a:ext cx="315325" cy="296950"/>
            </a:xfrm>
            <a:custGeom>
              <a:rect b="b" l="l" r="r" t="t"/>
              <a:pathLst>
                <a:path extrusionOk="0" h="11878" w="12613">
                  <a:moveTo>
                    <a:pt x="6960" y="789"/>
                  </a:moveTo>
                  <a:cubicBezTo>
                    <a:pt x="6960" y="789"/>
                    <a:pt x="5991" y="886"/>
                    <a:pt x="5597" y="1287"/>
                  </a:cubicBezTo>
                  <a:cubicBezTo>
                    <a:pt x="5323" y="1564"/>
                    <a:pt x="5290" y="2009"/>
                    <a:pt x="4838" y="2118"/>
                  </a:cubicBezTo>
                  <a:cubicBezTo>
                    <a:pt x="3930" y="2336"/>
                    <a:pt x="2721" y="1988"/>
                    <a:pt x="2109" y="2931"/>
                  </a:cubicBezTo>
                  <a:cubicBezTo>
                    <a:pt x="2002" y="3094"/>
                    <a:pt x="1928" y="3298"/>
                    <a:pt x="1982" y="3488"/>
                  </a:cubicBezTo>
                  <a:cubicBezTo>
                    <a:pt x="2029" y="3642"/>
                    <a:pt x="2260" y="3922"/>
                    <a:pt x="2102" y="4083"/>
                  </a:cubicBezTo>
                  <a:cubicBezTo>
                    <a:pt x="2016" y="4173"/>
                    <a:pt x="1802" y="4123"/>
                    <a:pt x="1688" y="4153"/>
                  </a:cubicBezTo>
                  <a:cubicBezTo>
                    <a:pt x="1207" y="4277"/>
                    <a:pt x="496" y="4524"/>
                    <a:pt x="408" y="5075"/>
                  </a:cubicBezTo>
                  <a:cubicBezTo>
                    <a:pt x="372" y="5312"/>
                    <a:pt x="428" y="5646"/>
                    <a:pt x="659" y="5793"/>
                  </a:cubicBezTo>
                  <a:cubicBezTo>
                    <a:pt x="763" y="5860"/>
                    <a:pt x="1264" y="5967"/>
                    <a:pt x="1247" y="6118"/>
                  </a:cubicBezTo>
                  <a:cubicBezTo>
                    <a:pt x="1180" y="6685"/>
                    <a:pt x="1" y="6859"/>
                    <a:pt x="419" y="7641"/>
                  </a:cubicBezTo>
                  <a:cubicBezTo>
                    <a:pt x="539" y="7868"/>
                    <a:pt x="793" y="8015"/>
                    <a:pt x="1054" y="8005"/>
                  </a:cubicBezTo>
                  <a:cubicBezTo>
                    <a:pt x="1210" y="8002"/>
                    <a:pt x="1511" y="7848"/>
                    <a:pt x="1648" y="7968"/>
                  </a:cubicBezTo>
                  <a:cubicBezTo>
                    <a:pt x="1725" y="8038"/>
                    <a:pt x="1665" y="8212"/>
                    <a:pt x="1658" y="8289"/>
                  </a:cubicBezTo>
                  <a:cubicBezTo>
                    <a:pt x="1635" y="8616"/>
                    <a:pt x="1384" y="9165"/>
                    <a:pt x="1675" y="9452"/>
                  </a:cubicBezTo>
                  <a:cubicBezTo>
                    <a:pt x="2029" y="9806"/>
                    <a:pt x="2337" y="9174"/>
                    <a:pt x="2587" y="9395"/>
                  </a:cubicBezTo>
                  <a:cubicBezTo>
                    <a:pt x="2693" y="9492"/>
                    <a:pt x="2640" y="9866"/>
                    <a:pt x="2657" y="9993"/>
                  </a:cubicBezTo>
                  <a:cubicBezTo>
                    <a:pt x="2713" y="10407"/>
                    <a:pt x="2824" y="10708"/>
                    <a:pt x="3208" y="10932"/>
                  </a:cubicBezTo>
                  <a:cubicBezTo>
                    <a:pt x="3826" y="11293"/>
                    <a:pt x="4016" y="10394"/>
                    <a:pt x="4534" y="10511"/>
                  </a:cubicBezTo>
                  <a:cubicBezTo>
                    <a:pt x="4835" y="10574"/>
                    <a:pt x="4842" y="10958"/>
                    <a:pt x="4929" y="11179"/>
                  </a:cubicBezTo>
                  <a:cubicBezTo>
                    <a:pt x="5059" y="11506"/>
                    <a:pt x="5403" y="11777"/>
                    <a:pt x="5771" y="11814"/>
                  </a:cubicBezTo>
                  <a:cubicBezTo>
                    <a:pt x="6398" y="11877"/>
                    <a:pt x="6335" y="11145"/>
                    <a:pt x="6783" y="11052"/>
                  </a:cubicBezTo>
                  <a:cubicBezTo>
                    <a:pt x="7237" y="10958"/>
                    <a:pt x="7481" y="11510"/>
                    <a:pt x="7919" y="11519"/>
                  </a:cubicBezTo>
                  <a:cubicBezTo>
                    <a:pt x="8286" y="11526"/>
                    <a:pt x="8560" y="11209"/>
                    <a:pt x="8724" y="10938"/>
                  </a:cubicBezTo>
                  <a:cubicBezTo>
                    <a:pt x="8781" y="10844"/>
                    <a:pt x="8821" y="10671"/>
                    <a:pt x="8944" y="10628"/>
                  </a:cubicBezTo>
                  <a:cubicBezTo>
                    <a:pt x="9195" y="10537"/>
                    <a:pt x="9445" y="10704"/>
                    <a:pt x="9689" y="10721"/>
                  </a:cubicBezTo>
                  <a:cubicBezTo>
                    <a:pt x="10184" y="10755"/>
                    <a:pt x="10896" y="10621"/>
                    <a:pt x="11176" y="10163"/>
                  </a:cubicBezTo>
                  <a:cubicBezTo>
                    <a:pt x="11467" y="9689"/>
                    <a:pt x="11069" y="9141"/>
                    <a:pt x="11277" y="8710"/>
                  </a:cubicBezTo>
                  <a:cubicBezTo>
                    <a:pt x="11333" y="8590"/>
                    <a:pt x="11637" y="8573"/>
                    <a:pt x="11747" y="8526"/>
                  </a:cubicBezTo>
                  <a:cubicBezTo>
                    <a:pt x="12148" y="8359"/>
                    <a:pt x="12499" y="8152"/>
                    <a:pt x="12552" y="7697"/>
                  </a:cubicBezTo>
                  <a:cubicBezTo>
                    <a:pt x="12583" y="7427"/>
                    <a:pt x="12612" y="6886"/>
                    <a:pt x="12339" y="6699"/>
                  </a:cubicBezTo>
                  <a:cubicBezTo>
                    <a:pt x="12011" y="6475"/>
                    <a:pt x="11564" y="6535"/>
                    <a:pt x="11430" y="6101"/>
                  </a:cubicBezTo>
                  <a:cubicBezTo>
                    <a:pt x="11260" y="5546"/>
                    <a:pt x="11924" y="5159"/>
                    <a:pt x="11784" y="4667"/>
                  </a:cubicBezTo>
                  <a:cubicBezTo>
                    <a:pt x="11567" y="3906"/>
                    <a:pt x="10705" y="4066"/>
                    <a:pt x="10258" y="3622"/>
                  </a:cubicBezTo>
                  <a:cubicBezTo>
                    <a:pt x="10014" y="3378"/>
                    <a:pt x="10241" y="2987"/>
                    <a:pt x="10174" y="2700"/>
                  </a:cubicBezTo>
                  <a:cubicBezTo>
                    <a:pt x="10074" y="2276"/>
                    <a:pt x="9412" y="2292"/>
                    <a:pt x="9299" y="1938"/>
                  </a:cubicBezTo>
                  <a:cubicBezTo>
                    <a:pt x="8684" y="0"/>
                    <a:pt x="7174" y="882"/>
                    <a:pt x="6960" y="78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9"/>
            <p:cNvSpPr/>
            <p:nvPr/>
          </p:nvSpPr>
          <p:spPr>
            <a:xfrm>
              <a:off x="3667375" y="4155225"/>
              <a:ext cx="300" cy="25"/>
            </a:xfrm>
            <a:custGeom>
              <a:rect b="b" l="l" r="r" t="t"/>
              <a:pathLst>
                <a:path extrusionOk="0" h="1" w="12">
                  <a:moveTo>
                    <a:pt x="1" y="0"/>
                  </a:moveTo>
                  <a:lnTo>
                    <a:pt x="11"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9"/>
            <p:cNvSpPr/>
            <p:nvPr/>
          </p:nvSpPr>
          <p:spPr>
            <a:xfrm>
              <a:off x="3622275" y="3282650"/>
              <a:ext cx="237225" cy="910925"/>
            </a:xfrm>
            <a:custGeom>
              <a:rect b="b" l="l" r="r" t="t"/>
              <a:pathLst>
                <a:path extrusionOk="0" h="36437" w="9489">
                  <a:moveTo>
                    <a:pt x="4210" y="0"/>
                  </a:moveTo>
                  <a:cubicBezTo>
                    <a:pt x="3895" y="0"/>
                    <a:pt x="3514" y="134"/>
                    <a:pt x="3274" y="243"/>
                  </a:cubicBezTo>
                  <a:cubicBezTo>
                    <a:pt x="3152" y="298"/>
                    <a:pt x="3040" y="456"/>
                    <a:pt x="2892" y="456"/>
                  </a:cubicBezTo>
                  <a:cubicBezTo>
                    <a:pt x="2890" y="456"/>
                    <a:pt x="2889" y="456"/>
                    <a:pt x="2887" y="456"/>
                  </a:cubicBezTo>
                  <a:lnTo>
                    <a:pt x="2753" y="664"/>
                  </a:lnTo>
                  <a:cubicBezTo>
                    <a:pt x="2753" y="647"/>
                    <a:pt x="2749" y="639"/>
                    <a:pt x="2741" y="639"/>
                  </a:cubicBezTo>
                  <a:cubicBezTo>
                    <a:pt x="2696" y="639"/>
                    <a:pt x="2529" y="914"/>
                    <a:pt x="2463" y="997"/>
                  </a:cubicBezTo>
                  <a:cubicBezTo>
                    <a:pt x="2286" y="1234"/>
                    <a:pt x="2082" y="1575"/>
                    <a:pt x="1968" y="1856"/>
                  </a:cubicBezTo>
                  <a:cubicBezTo>
                    <a:pt x="1808" y="2254"/>
                    <a:pt x="1668" y="2784"/>
                    <a:pt x="1661" y="3289"/>
                  </a:cubicBezTo>
                  <a:lnTo>
                    <a:pt x="1661" y="3293"/>
                  </a:lnTo>
                  <a:lnTo>
                    <a:pt x="1661" y="3346"/>
                  </a:lnTo>
                  <a:lnTo>
                    <a:pt x="1661" y="3350"/>
                  </a:lnTo>
                  <a:lnTo>
                    <a:pt x="1661" y="3403"/>
                  </a:lnTo>
                  <a:lnTo>
                    <a:pt x="1661" y="3406"/>
                  </a:lnTo>
                  <a:cubicBezTo>
                    <a:pt x="1664" y="3423"/>
                    <a:pt x="1664" y="3439"/>
                    <a:pt x="1664" y="3459"/>
                  </a:cubicBezTo>
                  <a:cubicBezTo>
                    <a:pt x="1664" y="3479"/>
                    <a:pt x="1668" y="3496"/>
                    <a:pt x="1668" y="3513"/>
                  </a:cubicBezTo>
                  <a:lnTo>
                    <a:pt x="1668" y="3516"/>
                  </a:lnTo>
                  <a:cubicBezTo>
                    <a:pt x="1668" y="3533"/>
                    <a:pt x="1671" y="3550"/>
                    <a:pt x="1671" y="3570"/>
                  </a:cubicBezTo>
                  <a:cubicBezTo>
                    <a:pt x="1675" y="3590"/>
                    <a:pt x="1678" y="3606"/>
                    <a:pt x="1678" y="3623"/>
                  </a:cubicBezTo>
                  <a:lnTo>
                    <a:pt x="1678" y="3626"/>
                  </a:lnTo>
                  <a:cubicBezTo>
                    <a:pt x="1681" y="3643"/>
                    <a:pt x="1684" y="3660"/>
                    <a:pt x="1684" y="3677"/>
                  </a:cubicBezTo>
                  <a:lnTo>
                    <a:pt x="1684" y="3680"/>
                  </a:lnTo>
                  <a:cubicBezTo>
                    <a:pt x="1688" y="3697"/>
                    <a:pt x="1691" y="3714"/>
                    <a:pt x="1695" y="3734"/>
                  </a:cubicBezTo>
                  <a:cubicBezTo>
                    <a:pt x="1698" y="3750"/>
                    <a:pt x="1701" y="3767"/>
                    <a:pt x="1704" y="3783"/>
                  </a:cubicBezTo>
                  <a:lnTo>
                    <a:pt x="1704" y="3787"/>
                  </a:lnTo>
                  <a:cubicBezTo>
                    <a:pt x="1708" y="3803"/>
                    <a:pt x="1711" y="3820"/>
                    <a:pt x="1715" y="3837"/>
                  </a:cubicBezTo>
                  <a:cubicBezTo>
                    <a:pt x="1735" y="3924"/>
                    <a:pt x="1761" y="4007"/>
                    <a:pt x="1795" y="4087"/>
                  </a:cubicBezTo>
                  <a:cubicBezTo>
                    <a:pt x="1928" y="4412"/>
                    <a:pt x="2172" y="4669"/>
                    <a:pt x="2577" y="4799"/>
                  </a:cubicBezTo>
                  <a:cubicBezTo>
                    <a:pt x="2597" y="4806"/>
                    <a:pt x="2613" y="4813"/>
                    <a:pt x="2633" y="4819"/>
                  </a:cubicBezTo>
                  <a:cubicBezTo>
                    <a:pt x="2617" y="4819"/>
                    <a:pt x="2673" y="4889"/>
                    <a:pt x="2687" y="4936"/>
                  </a:cubicBezTo>
                  <a:cubicBezTo>
                    <a:pt x="2693" y="4966"/>
                    <a:pt x="2700" y="4996"/>
                    <a:pt x="2710" y="5023"/>
                  </a:cubicBezTo>
                  <a:lnTo>
                    <a:pt x="2710" y="5033"/>
                  </a:lnTo>
                  <a:cubicBezTo>
                    <a:pt x="2717" y="5057"/>
                    <a:pt x="2723" y="5080"/>
                    <a:pt x="2730" y="5103"/>
                  </a:cubicBezTo>
                  <a:cubicBezTo>
                    <a:pt x="2747" y="5170"/>
                    <a:pt x="2767" y="5237"/>
                    <a:pt x="2784" y="5304"/>
                  </a:cubicBezTo>
                  <a:cubicBezTo>
                    <a:pt x="2784" y="5310"/>
                    <a:pt x="2787" y="5317"/>
                    <a:pt x="2787" y="5324"/>
                  </a:cubicBezTo>
                  <a:cubicBezTo>
                    <a:pt x="2861" y="5615"/>
                    <a:pt x="2723" y="5988"/>
                    <a:pt x="2633" y="6249"/>
                  </a:cubicBezTo>
                  <a:cubicBezTo>
                    <a:pt x="2557" y="6477"/>
                    <a:pt x="2319" y="6747"/>
                    <a:pt x="2176" y="6938"/>
                  </a:cubicBezTo>
                  <a:cubicBezTo>
                    <a:pt x="1785" y="7448"/>
                    <a:pt x="913" y="8180"/>
                    <a:pt x="903" y="8213"/>
                  </a:cubicBezTo>
                  <a:cubicBezTo>
                    <a:pt x="822" y="8577"/>
                    <a:pt x="809" y="9871"/>
                    <a:pt x="733" y="10235"/>
                  </a:cubicBezTo>
                  <a:cubicBezTo>
                    <a:pt x="475" y="11420"/>
                    <a:pt x="191" y="12777"/>
                    <a:pt x="395" y="13997"/>
                  </a:cubicBezTo>
                  <a:cubicBezTo>
                    <a:pt x="452" y="14327"/>
                    <a:pt x="448" y="14681"/>
                    <a:pt x="559" y="15002"/>
                  </a:cubicBezTo>
                  <a:cubicBezTo>
                    <a:pt x="551" y="14995"/>
                    <a:pt x="545" y="14991"/>
                    <a:pt x="540" y="14991"/>
                  </a:cubicBezTo>
                  <a:cubicBezTo>
                    <a:pt x="477" y="14991"/>
                    <a:pt x="528" y="15445"/>
                    <a:pt x="528" y="15463"/>
                  </a:cubicBezTo>
                  <a:cubicBezTo>
                    <a:pt x="548" y="15790"/>
                    <a:pt x="585" y="16114"/>
                    <a:pt x="605" y="16442"/>
                  </a:cubicBezTo>
                  <a:cubicBezTo>
                    <a:pt x="665" y="17391"/>
                    <a:pt x="565" y="18326"/>
                    <a:pt x="689" y="19275"/>
                  </a:cubicBezTo>
                  <a:cubicBezTo>
                    <a:pt x="926" y="21089"/>
                    <a:pt x="960" y="22917"/>
                    <a:pt x="1166" y="24713"/>
                  </a:cubicBezTo>
                  <a:cubicBezTo>
                    <a:pt x="1260" y="25535"/>
                    <a:pt x="1123" y="26361"/>
                    <a:pt x="1307" y="27176"/>
                  </a:cubicBezTo>
                  <a:cubicBezTo>
                    <a:pt x="1304" y="27173"/>
                    <a:pt x="1301" y="27171"/>
                    <a:pt x="1298" y="27171"/>
                  </a:cubicBezTo>
                  <a:cubicBezTo>
                    <a:pt x="1255" y="27171"/>
                    <a:pt x="1263" y="27538"/>
                    <a:pt x="1263" y="27564"/>
                  </a:cubicBezTo>
                  <a:cubicBezTo>
                    <a:pt x="1274" y="27808"/>
                    <a:pt x="1237" y="28045"/>
                    <a:pt x="1214" y="28281"/>
                  </a:cubicBezTo>
                  <a:cubicBezTo>
                    <a:pt x="1137" y="29074"/>
                    <a:pt x="1160" y="29872"/>
                    <a:pt x="1037" y="30660"/>
                  </a:cubicBezTo>
                  <a:cubicBezTo>
                    <a:pt x="822" y="32020"/>
                    <a:pt x="716" y="33406"/>
                    <a:pt x="548" y="34783"/>
                  </a:cubicBezTo>
                  <a:cubicBezTo>
                    <a:pt x="436" y="35719"/>
                    <a:pt x="1" y="36437"/>
                    <a:pt x="525" y="36437"/>
                  </a:cubicBezTo>
                  <a:cubicBezTo>
                    <a:pt x="560" y="36437"/>
                    <a:pt x="600" y="36434"/>
                    <a:pt x="645" y="36427"/>
                  </a:cubicBezTo>
                  <a:cubicBezTo>
                    <a:pt x="1541" y="36293"/>
                    <a:pt x="3860" y="30463"/>
                    <a:pt x="3856" y="28987"/>
                  </a:cubicBezTo>
                  <a:cubicBezTo>
                    <a:pt x="3849" y="27123"/>
                    <a:pt x="3154" y="26194"/>
                    <a:pt x="3258" y="25883"/>
                  </a:cubicBezTo>
                  <a:cubicBezTo>
                    <a:pt x="3502" y="25165"/>
                    <a:pt x="3795" y="24473"/>
                    <a:pt x="4020" y="23748"/>
                  </a:cubicBezTo>
                  <a:cubicBezTo>
                    <a:pt x="4116" y="23435"/>
                    <a:pt x="4173" y="22913"/>
                    <a:pt x="4414" y="22686"/>
                  </a:cubicBezTo>
                  <a:cubicBezTo>
                    <a:pt x="4412" y="22679"/>
                    <a:pt x="4411" y="22676"/>
                    <a:pt x="4412" y="22676"/>
                  </a:cubicBezTo>
                  <a:lnTo>
                    <a:pt x="4412" y="22676"/>
                  </a:lnTo>
                  <a:cubicBezTo>
                    <a:pt x="4413" y="22676"/>
                    <a:pt x="4415" y="22677"/>
                    <a:pt x="4417" y="22679"/>
                  </a:cubicBezTo>
                  <a:cubicBezTo>
                    <a:pt x="4417" y="22682"/>
                    <a:pt x="4414" y="22682"/>
                    <a:pt x="4414" y="22686"/>
                  </a:cubicBezTo>
                  <a:cubicBezTo>
                    <a:pt x="4421" y="22709"/>
                    <a:pt x="4454" y="22773"/>
                    <a:pt x="4461" y="22786"/>
                  </a:cubicBezTo>
                  <a:cubicBezTo>
                    <a:pt x="4504" y="22897"/>
                    <a:pt x="4514" y="23023"/>
                    <a:pt x="4557" y="23134"/>
                  </a:cubicBezTo>
                  <a:cubicBezTo>
                    <a:pt x="4671" y="23441"/>
                    <a:pt x="4762" y="23751"/>
                    <a:pt x="4831" y="24072"/>
                  </a:cubicBezTo>
                  <a:cubicBezTo>
                    <a:pt x="5052" y="25061"/>
                    <a:pt x="5627" y="26073"/>
                    <a:pt x="5847" y="27063"/>
                  </a:cubicBezTo>
                  <a:cubicBezTo>
                    <a:pt x="6321" y="29203"/>
                    <a:pt x="6726" y="29982"/>
                    <a:pt x="7581" y="33337"/>
                  </a:cubicBezTo>
                  <a:cubicBezTo>
                    <a:pt x="7698" y="33798"/>
                    <a:pt x="7755" y="34689"/>
                    <a:pt x="7781" y="35401"/>
                  </a:cubicBezTo>
                  <a:cubicBezTo>
                    <a:pt x="7802" y="35962"/>
                    <a:pt x="7834" y="36404"/>
                    <a:pt x="7961" y="36404"/>
                  </a:cubicBezTo>
                  <a:cubicBezTo>
                    <a:pt x="7976" y="36404"/>
                    <a:pt x="7992" y="36399"/>
                    <a:pt x="8009" y="36387"/>
                  </a:cubicBezTo>
                  <a:cubicBezTo>
                    <a:pt x="8840" y="35798"/>
                    <a:pt x="8740" y="34887"/>
                    <a:pt x="8774" y="34345"/>
                  </a:cubicBezTo>
                  <a:cubicBezTo>
                    <a:pt x="8831" y="33480"/>
                    <a:pt x="9024" y="31963"/>
                    <a:pt x="9147" y="31108"/>
                  </a:cubicBezTo>
                  <a:cubicBezTo>
                    <a:pt x="9488" y="28713"/>
                    <a:pt x="8747" y="27570"/>
                    <a:pt x="7584" y="25529"/>
                  </a:cubicBezTo>
                  <a:cubicBezTo>
                    <a:pt x="7681" y="25439"/>
                    <a:pt x="7588" y="25018"/>
                    <a:pt x="7604" y="24871"/>
                  </a:cubicBezTo>
                  <a:cubicBezTo>
                    <a:pt x="7664" y="24313"/>
                    <a:pt x="7858" y="23708"/>
                    <a:pt x="8005" y="23157"/>
                  </a:cubicBezTo>
                  <a:cubicBezTo>
                    <a:pt x="8597" y="20922"/>
                    <a:pt x="8172" y="17715"/>
                    <a:pt x="6389" y="15864"/>
                  </a:cubicBezTo>
                  <a:cubicBezTo>
                    <a:pt x="4447" y="13849"/>
                    <a:pt x="4544" y="13342"/>
                    <a:pt x="4762" y="12573"/>
                  </a:cubicBezTo>
                  <a:cubicBezTo>
                    <a:pt x="5139" y="11250"/>
                    <a:pt x="5874" y="9994"/>
                    <a:pt x="6158" y="8568"/>
                  </a:cubicBezTo>
                  <a:cubicBezTo>
                    <a:pt x="6385" y="7428"/>
                    <a:pt x="5988" y="6697"/>
                    <a:pt x="5095" y="5975"/>
                  </a:cubicBezTo>
                  <a:cubicBezTo>
                    <a:pt x="4290" y="5324"/>
                    <a:pt x="4143" y="4873"/>
                    <a:pt x="4307" y="4502"/>
                  </a:cubicBezTo>
                  <a:cubicBezTo>
                    <a:pt x="4551" y="3954"/>
                    <a:pt x="5159" y="3450"/>
                    <a:pt x="5426" y="2958"/>
                  </a:cubicBezTo>
                  <a:cubicBezTo>
                    <a:pt x="5613" y="2614"/>
                    <a:pt x="5673" y="2027"/>
                    <a:pt x="5587" y="1642"/>
                  </a:cubicBezTo>
                  <a:cubicBezTo>
                    <a:pt x="5530" y="1381"/>
                    <a:pt x="5323" y="1198"/>
                    <a:pt x="5243" y="944"/>
                  </a:cubicBezTo>
                  <a:cubicBezTo>
                    <a:pt x="5095" y="463"/>
                    <a:pt x="4925" y="142"/>
                    <a:pt x="4390" y="18"/>
                  </a:cubicBezTo>
                  <a:cubicBezTo>
                    <a:pt x="4334" y="6"/>
                    <a:pt x="4273" y="0"/>
                    <a:pt x="4210" y="0"/>
                  </a:cubicBezTo>
                  <a:close/>
                </a:path>
              </a:pathLst>
            </a:custGeom>
            <a:solidFill>
              <a:srgbClr val="F27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9"/>
            <p:cNvSpPr/>
            <p:nvPr/>
          </p:nvSpPr>
          <p:spPr>
            <a:xfrm>
              <a:off x="3700708" y="3371625"/>
              <a:ext cx="34875" cy="24025"/>
            </a:xfrm>
            <a:custGeom>
              <a:rect b="b" l="l" r="r" t="t"/>
              <a:pathLst>
                <a:path extrusionOk="0" h="961" w="1395">
                  <a:moveTo>
                    <a:pt x="736" y="1"/>
                  </a:moveTo>
                  <a:cubicBezTo>
                    <a:pt x="300" y="1"/>
                    <a:pt x="1" y="527"/>
                    <a:pt x="240" y="802"/>
                  </a:cubicBezTo>
                  <a:cubicBezTo>
                    <a:pt x="336" y="914"/>
                    <a:pt x="454" y="960"/>
                    <a:pt x="575" y="960"/>
                  </a:cubicBezTo>
                  <a:cubicBezTo>
                    <a:pt x="971" y="960"/>
                    <a:pt x="1394" y="465"/>
                    <a:pt x="1148" y="167"/>
                  </a:cubicBezTo>
                  <a:cubicBezTo>
                    <a:pt x="1079" y="84"/>
                    <a:pt x="1048" y="14"/>
                    <a:pt x="744" y="1"/>
                  </a:cubicBezTo>
                  <a:cubicBezTo>
                    <a:pt x="742" y="1"/>
                    <a:pt x="739" y="1"/>
                    <a:pt x="736" y="1"/>
                  </a:cubicBezTo>
                  <a:close/>
                </a:path>
              </a:pathLst>
            </a:custGeom>
            <a:solidFill>
              <a:srgbClr val="E3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9"/>
            <p:cNvSpPr/>
            <p:nvPr/>
          </p:nvSpPr>
          <p:spPr>
            <a:xfrm>
              <a:off x="3664258" y="3362425"/>
              <a:ext cx="19675" cy="22700"/>
            </a:xfrm>
            <a:custGeom>
              <a:rect b="b" l="l" r="r" t="t"/>
              <a:pathLst>
                <a:path extrusionOk="0" h="908" w="787">
                  <a:moveTo>
                    <a:pt x="143" y="1"/>
                  </a:moveTo>
                  <a:cubicBezTo>
                    <a:pt x="110" y="1"/>
                    <a:pt x="77" y="8"/>
                    <a:pt x="45" y="25"/>
                  </a:cubicBezTo>
                  <a:cubicBezTo>
                    <a:pt x="37" y="28"/>
                    <a:pt x="31" y="31"/>
                    <a:pt x="31" y="31"/>
                  </a:cubicBezTo>
                  <a:cubicBezTo>
                    <a:pt x="25" y="34"/>
                    <a:pt x="17" y="38"/>
                    <a:pt x="11" y="45"/>
                  </a:cubicBezTo>
                  <a:cubicBezTo>
                    <a:pt x="1" y="345"/>
                    <a:pt x="37" y="643"/>
                    <a:pt x="145" y="896"/>
                  </a:cubicBezTo>
                  <a:cubicBezTo>
                    <a:pt x="158" y="900"/>
                    <a:pt x="175" y="900"/>
                    <a:pt x="198" y="903"/>
                  </a:cubicBezTo>
                  <a:cubicBezTo>
                    <a:pt x="221" y="906"/>
                    <a:pt x="243" y="908"/>
                    <a:pt x="263" y="908"/>
                  </a:cubicBezTo>
                  <a:cubicBezTo>
                    <a:pt x="786" y="908"/>
                    <a:pt x="497" y="1"/>
                    <a:pt x="143" y="1"/>
                  </a:cubicBezTo>
                  <a:close/>
                </a:path>
              </a:pathLst>
            </a:custGeom>
            <a:solidFill>
              <a:srgbClr val="E3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9"/>
            <p:cNvSpPr/>
            <p:nvPr/>
          </p:nvSpPr>
          <p:spPr>
            <a:xfrm>
              <a:off x="3685983" y="3400450"/>
              <a:ext cx="30425" cy="14825"/>
            </a:xfrm>
            <a:custGeom>
              <a:rect b="b" l="l" r="r" t="t"/>
              <a:pathLst>
                <a:path extrusionOk="0" h="593" w="1217">
                  <a:moveTo>
                    <a:pt x="757" y="0"/>
                  </a:moveTo>
                  <a:cubicBezTo>
                    <a:pt x="499" y="0"/>
                    <a:pt x="363" y="32"/>
                    <a:pt x="94" y="67"/>
                  </a:cubicBezTo>
                  <a:cubicBezTo>
                    <a:pt x="64" y="67"/>
                    <a:pt x="34" y="70"/>
                    <a:pt x="1" y="70"/>
                  </a:cubicBezTo>
                  <a:cubicBezTo>
                    <a:pt x="38" y="84"/>
                    <a:pt x="74" y="94"/>
                    <a:pt x="114" y="107"/>
                  </a:cubicBezTo>
                  <a:cubicBezTo>
                    <a:pt x="94" y="107"/>
                    <a:pt x="154" y="177"/>
                    <a:pt x="164" y="224"/>
                  </a:cubicBezTo>
                  <a:cubicBezTo>
                    <a:pt x="198" y="351"/>
                    <a:pt x="231" y="468"/>
                    <a:pt x="264" y="592"/>
                  </a:cubicBezTo>
                  <a:cubicBezTo>
                    <a:pt x="281" y="592"/>
                    <a:pt x="298" y="592"/>
                    <a:pt x="316" y="592"/>
                  </a:cubicBezTo>
                  <a:cubicBezTo>
                    <a:pt x="594" y="592"/>
                    <a:pt x="906" y="511"/>
                    <a:pt x="1070" y="288"/>
                  </a:cubicBezTo>
                  <a:cubicBezTo>
                    <a:pt x="1216" y="90"/>
                    <a:pt x="976" y="4"/>
                    <a:pt x="803" y="1"/>
                  </a:cubicBezTo>
                  <a:cubicBezTo>
                    <a:pt x="787" y="0"/>
                    <a:pt x="772" y="0"/>
                    <a:pt x="757" y="0"/>
                  </a:cubicBezTo>
                  <a:close/>
                </a:path>
              </a:pathLst>
            </a:custGeom>
            <a:solidFill>
              <a:srgbClr val="E3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9"/>
            <p:cNvSpPr/>
            <p:nvPr/>
          </p:nvSpPr>
          <p:spPr>
            <a:xfrm>
              <a:off x="3624506" y="3419147"/>
              <a:ext cx="159650" cy="212875"/>
            </a:xfrm>
            <a:custGeom>
              <a:rect b="b" l="l" r="r" t="t"/>
              <a:pathLst>
                <a:path extrusionOk="0" h="8515" w="6185">
                  <a:moveTo>
                    <a:pt x="4356" y="1"/>
                  </a:moveTo>
                  <a:cubicBezTo>
                    <a:pt x="4043" y="341"/>
                    <a:pt x="3588" y="539"/>
                    <a:pt x="3117" y="605"/>
                  </a:cubicBezTo>
                  <a:cubicBezTo>
                    <a:pt x="3094" y="608"/>
                    <a:pt x="3071" y="609"/>
                    <a:pt x="3048" y="609"/>
                  </a:cubicBezTo>
                  <a:cubicBezTo>
                    <a:pt x="2877" y="609"/>
                    <a:pt x="2705" y="537"/>
                    <a:pt x="2572" y="455"/>
                  </a:cubicBezTo>
                  <a:cubicBezTo>
                    <a:pt x="2563" y="448"/>
                    <a:pt x="2556" y="445"/>
                    <a:pt x="2546" y="438"/>
                  </a:cubicBezTo>
                  <a:cubicBezTo>
                    <a:pt x="2509" y="565"/>
                    <a:pt x="2469" y="685"/>
                    <a:pt x="2432" y="789"/>
                  </a:cubicBezTo>
                  <a:cubicBezTo>
                    <a:pt x="2356" y="1017"/>
                    <a:pt x="2118" y="1287"/>
                    <a:pt x="1975" y="1478"/>
                  </a:cubicBezTo>
                  <a:cubicBezTo>
                    <a:pt x="1584" y="1988"/>
                    <a:pt x="712" y="2720"/>
                    <a:pt x="702" y="2753"/>
                  </a:cubicBezTo>
                  <a:cubicBezTo>
                    <a:pt x="621" y="3117"/>
                    <a:pt x="608" y="4411"/>
                    <a:pt x="532" y="4775"/>
                  </a:cubicBezTo>
                  <a:cubicBezTo>
                    <a:pt x="277" y="5937"/>
                    <a:pt x="0" y="7263"/>
                    <a:pt x="184" y="8463"/>
                  </a:cubicBezTo>
                  <a:cubicBezTo>
                    <a:pt x="519" y="8499"/>
                    <a:pt x="964" y="8515"/>
                    <a:pt x="1441" y="8515"/>
                  </a:cubicBezTo>
                  <a:cubicBezTo>
                    <a:pt x="2771" y="8515"/>
                    <a:pt x="4356" y="8395"/>
                    <a:pt x="4550" y="8269"/>
                  </a:cubicBezTo>
                  <a:cubicBezTo>
                    <a:pt x="4550" y="8266"/>
                    <a:pt x="4553" y="8266"/>
                    <a:pt x="4553" y="8266"/>
                  </a:cubicBezTo>
                  <a:cubicBezTo>
                    <a:pt x="4376" y="7805"/>
                    <a:pt x="4453" y="7491"/>
                    <a:pt x="4561" y="7113"/>
                  </a:cubicBezTo>
                  <a:cubicBezTo>
                    <a:pt x="4938" y="5790"/>
                    <a:pt x="5673" y="4534"/>
                    <a:pt x="5957" y="3108"/>
                  </a:cubicBezTo>
                  <a:cubicBezTo>
                    <a:pt x="6184" y="1968"/>
                    <a:pt x="5787" y="1237"/>
                    <a:pt x="4894" y="515"/>
                  </a:cubicBezTo>
                  <a:cubicBezTo>
                    <a:pt x="4664" y="328"/>
                    <a:pt x="4487" y="158"/>
                    <a:pt x="4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9"/>
            <p:cNvSpPr/>
            <p:nvPr/>
          </p:nvSpPr>
          <p:spPr>
            <a:xfrm>
              <a:off x="3654350" y="3665950"/>
              <a:ext cx="100" cy="25"/>
            </a:xfrm>
            <a:custGeom>
              <a:rect b="b" l="l" r="r" t="t"/>
              <a:pathLst>
                <a:path extrusionOk="0" h="1" w="4">
                  <a:moveTo>
                    <a:pt x="0" y="0"/>
                  </a:moveTo>
                  <a:lnTo>
                    <a:pt x="4"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9"/>
            <p:cNvSpPr/>
            <p:nvPr/>
          </p:nvSpPr>
          <p:spPr>
            <a:xfrm>
              <a:off x="3695275" y="3752400"/>
              <a:ext cx="200" cy="100"/>
            </a:xfrm>
            <a:custGeom>
              <a:rect b="b" l="l" r="r" t="t"/>
              <a:pathLst>
                <a:path extrusionOk="0" h="4" w="8">
                  <a:moveTo>
                    <a:pt x="7" y="1"/>
                  </a:moveTo>
                  <a:lnTo>
                    <a:pt x="1" y="4"/>
                  </a:lnTo>
                  <a:lnTo>
                    <a:pt x="4" y="4"/>
                  </a:lnTo>
                  <a:lnTo>
                    <a:pt x="7"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9"/>
            <p:cNvSpPr/>
            <p:nvPr/>
          </p:nvSpPr>
          <p:spPr>
            <a:xfrm>
              <a:off x="3651850" y="3666050"/>
              <a:ext cx="175" cy="25"/>
            </a:xfrm>
            <a:custGeom>
              <a:rect b="b" l="l" r="r" t="t"/>
              <a:pathLst>
                <a:path extrusionOk="0" h="1" w="7">
                  <a:moveTo>
                    <a:pt x="0" y="0"/>
                  </a:moveTo>
                  <a:lnTo>
                    <a:pt x="7"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9"/>
            <p:cNvSpPr/>
            <p:nvPr/>
          </p:nvSpPr>
          <p:spPr>
            <a:xfrm>
              <a:off x="3665375" y="3665800"/>
              <a:ext cx="25" cy="0"/>
            </a:xfrm>
            <a:custGeom>
              <a:rect b="b" l="l" r="r" t="t"/>
              <a:pathLst>
                <a:path extrusionOk="0" h="0" w="1">
                  <a:moveTo>
                    <a:pt x="0" y="0"/>
                  </a:moveTo>
                  <a:lnTo>
                    <a:pt x="0"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9"/>
            <p:cNvSpPr/>
            <p:nvPr/>
          </p:nvSpPr>
          <p:spPr>
            <a:xfrm>
              <a:off x="3652350" y="3666050"/>
              <a:ext cx="175" cy="25"/>
            </a:xfrm>
            <a:custGeom>
              <a:rect b="b" l="l" r="r" t="t"/>
              <a:pathLst>
                <a:path extrusionOk="0" h="1" w="7">
                  <a:moveTo>
                    <a:pt x="0" y="0"/>
                  </a:moveTo>
                  <a:lnTo>
                    <a:pt x="7"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9"/>
            <p:cNvSpPr/>
            <p:nvPr/>
          </p:nvSpPr>
          <p:spPr>
            <a:xfrm>
              <a:off x="3653275" y="3666050"/>
              <a:ext cx="175" cy="25"/>
            </a:xfrm>
            <a:custGeom>
              <a:rect b="b" l="l" r="r" t="t"/>
              <a:pathLst>
                <a:path extrusionOk="0" h="1" w="7">
                  <a:moveTo>
                    <a:pt x="0" y="0"/>
                  </a:moveTo>
                  <a:lnTo>
                    <a:pt x="7"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9"/>
            <p:cNvSpPr/>
            <p:nvPr/>
          </p:nvSpPr>
          <p:spPr>
            <a:xfrm>
              <a:off x="3635225" y="3662950"/>
              <a:ext cx="78350" cy="492300"/>
            </a:xfrm>
            <a:custGeom>
              <a:rect b="b" l="l" r="r" t="t"/>
              <a:pathLst>
                <a:path extrusionOk="0" h="19692" w="3134">
                  <a:moveTo>
                    <a:pt x="1922" y="0"/>
                  </a:moveTo>
                  <a:cubicBezTo>
                    <a:pt x="1544" y="37"/>
                    <a:pt x="1166" y="74"/>
                    <a:pt x="789" y="117"/>
                  </a:cubicBezTo>
                  <a:lnTo>
                    <a:pt x="776" y="117"/>
                  </a:lnTo>
                  <a:cubicBezTo>
                    <a:pt x="772" y="120"/>
                    <a:pt x="772" y="120"/>
                    <a:pt x="769" y="120"/>
                  </a:cubicBezTo>
                  <a:lnTo>
                    <a:pt x="736" y="120"/>
                  </a:lnTo>
                  <a:cubicBezTo>
                    <a:pt x="732" y="120"/>
                    <a:pt x="732" y="120"/>
                    <a:pt x="729" y="124"/>
                  </a:cubicBezTo>
                  <a:lnTo>
                    <a:pt x="665" y="124"/>
                  </a:lnTo>
                  <a:cubicBezTo>
                    <a:pt x="662" y="128"/>
                    <a:pt x="656" y="128"/>
                    <a:pt x="648" y="128"/>
                  </a:cubicBezTo>
                  <a:lnTo>
                    <a:pt x="599" y="128"/>
                  </a:lnTo>
                  <a:cubicBezTo>
                    <a:pt x="571" y="131"/>
                    <a:pt x="542" y="131"/>
                    <a:pt x="508" y="131"/>
                  </a:cubicBezTo>
                  <a:lnTo>
                    <a:pt x="508" y="134"/>
                  </a:lnTo>
                  <a:lnTo>
                    <a:pt x="455" y="134"/>
                  </a:lnTo>
                  <a:cubicBezTo>
                    <a:pt x="445" y="134"/>
                    <a:pt x="438" y="134"/>
                    <a:pt x="431" y="137"/>
                  </a:cubicBezTo>
                  <a:lnTo>
                    <a:pt x="401" y="137"/>
                  </a:lnTo>
                  <a:cubicBezTo>
                    <a:pt x="375" y="137"/>
                    <a:pt x="348" y="140"/>
                    <a:pt x="321" y="140"/>
                  </a:cubicBezTo>
                  <a:lnTo>
                    <a:pt x="295" y="140"/>
                  </a:lnTo>
                  <a:cubicBezTo>
                    <a:pt x="291" y="140"/>
                    <a:pt x="291" y="144"/>
                    <a:pt x="288" y="144"/>
                  </a:cubicBezTo>
                  <a:lnTo>
                    <a:pt x="235" y="144"/>
                  </a:lnTo>
                  <a:cubicBezTo>
                    <a:pt x="231" y="144"/>
                    <a:pt x="227" y="148"/>
                    <a:pt x="224" y="148"/>
                  </a:cubicBezTo>
                  <a:lnTo>
                    <a:pt x="171" y="148"/>
                  </a:lnTo>
                  <a:cubicBezTo>
                    <a:pt x="167" y="151"/>
                    <a:pt x="164" y="151"/>
                    <a:pt x="161" y="151"/>
                  </a:cubicBezTo>
                  <a:lnTo>
                    <a:pt x="127" y="151"/>
                  </a:lnTo>
                  <a:cubicBezTo>
                    <a:pt x="121" y="151"/>
                    <a:pt x="114" y="154"/>
                    <a:pt x="107" y="154"/>
                  </a:cubicBezTo>
                  <a:lnTo>
                    <a:pt x="70" y="154"/>
                  </a:lnTo>
                  <a:cubicBezTo>
                    <a:pt x="47" y="157"/>
                    <a:pt x="24" y="157"/>
                    <a:pt x="1" y="161"/>
                  </a:cubicBezTo>
                  <a:cubicBezTo>
                    <a:pt x="7" y="211"/>
                    <a:pt x="10" y="248"/>
                    <a:pt x="10" y="251"/>
                  </a:cubicBezTo>
                  <a:cubicBezTo>
                    <a:pt x="30" y="578"/>
                    <a:pt x="67" y="902"/>
                    <a:pt x="87" y="1230"/>
                  </a:cubicBezTo>
                  <a:cubicBezTo>
                    <a:pt x="147" y="2179"/>
                    <a:pt x="47" y="3114"/>
                    <a:pt x="171" y="4063"/>
                  </a:cubicBezTo>
                  <a:cubicBezTo>
                    <a:pt x="408" y="5877"/>
                    <a:pt x="442" y="7705"/>
                    <a:pt x="648" y="9501"/>
                  </a:cubicBezTo>
                  <a:cubicBezTo>
                    <a:pt x="742" y="10323"/>
                    <a:pt x="605" y="11149"/>
                    <a:pt x="789" y="11964"/>
                  </a:cubicBezTo>
                  <a:cubicBezTo>
                    <a:pt x="786" y="11961"/>
                    <a:pt x="783" y="11959"/>
                    <a:pt x="780" y="11959"/>
                  </a:cubicBezTo>
                  <a:cubicBezTo>
                    <a:pt x="737" y="11959"/>
                    <a:pt x="745" y="12326"/>
                    <a:pt x="745" y="12352"/>
                  </a:cubicBezTo>
                  <a:cubicBezTo>
                    <a:pt x="756" y="12596"/>
                    <a:pt x="719" y="12833"/>
                    <a:pt x="696" y="13069"/>
                  </a:cubicBezTo>
                  <a:cubicBezTo>
                    <a:pt x="619" y="13862"/>
                    <a:pt x="642" y="14660"/>
                    <a:pt x="519" y="15448"/>
                  </a:cubicBezTo>
                  <a:cubicBezTo>
                    <a:pt x="304" y="16808"/>
                    <a:pt x="198" y="18194"/>
                    <a:pt x="30" y="19571"/>
                  </a:cubicBezTo>
                  <a:cubicBezTo>
                    <a:pt x="30" y="19584"/>
                    <a:pt x="27" y="19598"/>
                    <a:pt x="24" y="19614"/>
                  </a:cubicBezTo>
                  <a:cubicBezTo>
                    <a:pt x="385" y="19664"/>
                    <a:pt x="759" y="19681"/>
                    <a:pt x="1123" y="19691"/>
                  </a:cubicBezTo>
                  <a:lnTo>
                    <a:pt x="1126" y="19671"/>
                  </a:lnTo>
                  <a:lnTo>
                    <a:pt x="1140" y="19614"/>
                  </a:lnTo>
                  <a:lnTo>
                    <a:pt x="1153" y="19554"/>
                  </a:lnTo>
                  <a:lnTo>
                    <a:pt x="1160" y="19524"/>
                  </a:lnTo>
                  <a:lnTo>
                    <a:pt x="1163" y="19521"/>
                  </a:lnTo>
                  <a:lnTo>
                    <a:pt x="1166" y="19497"/>
                  </a:lnTo>
                  <a:lnTo>
                    <a:pt x="1173" y="19468"/>
                  </a:lnTo>
                  <a:lnTo>
                    <a:pt x="1180" y="19437"/>
                  </a:lnTo>
                  <a:lnTo>
                    <a:pt x="1186" y="19408"/>
                  </a:lnTo>
                  <a:lnTo>
                    <a:pt x="1193" y="19380"/>
                  </a:lnTo>
                  <a:lnTo>
                    <a:pt x="1197" y="19351"/>
                  </a:lnTo>
                  <a:lnTo>
                    <a:pt x="1203" y="19320"/>
                  </a:lnTo>
                  <a:lnTo>
                    <a:pt x="1206" y="19294"/>
                  </a:lnTo>
                  <a:lnTo>
                    <a:pt x="1210" y="19263"/>
                  </a:lnTo>
                  <a:lnTo>
                    <a:pt x="1220" y="19197"/>
                  </a:lnTo>
                  <a:lnTo>
                    <a:pt x="1227" y="19130"/>
                  </a:lnTo>
                  <a:lnTo>
                    <a:pt x="1237" y="19060"/>
                  </a:lnTo>
                  <a:lnTo>
                    <a:pt x="1250" y="18993"/>
                  </a:lnTo>
                  <a:lnTo>
                    <a:pt x="1260" y="18927"/>
                  </a:lnTo>
                  <a:lnTo>
                    <a:pt x="1270" y="18856"/>
                  </a:lnTo>
                  <a:lnTo>
                    <a:pt x="1283" y="18789"/>
                  </a:lnTo>
                  <a:lnTo>
                    <a:pt x="1297" y="18722"/>
                  </a:lnTo>
                  <a:lnTo>
                    <a:pt x="1310" y="18656"/>
                  </a:lnTo>
                  <a:lnTo>
                    <a:pt x="1324" y="18589"/>
                  </a:lnTo>
                  <a:lnTo>
                    <a:pt x="1337" y="18522"/>
                  </a:lnTo>
                  <a:lnTo>
                    <a:pt x="1353" y="18452"/>
                  </a:lnTo>
                  <a:lnTo>
                    <a:pt x="1367" y="18385"/>
                  </a:lnTo>
                  <a:lnTo>
                    <a:pt x="1384" y="18318"/>
                  </a:lnTo>
                  <a:lnTo>
                    <a:pt x="1400" y="18251"/>
                  </a:lnTo>
                  <a:lnTo>
                    <a:pt x="1417" y="18185"/>
                  </a:lnTo>
                  <a:lnTo>
                    <a:pt x="1430" y="18118"/>
                  </a:lnTo>
                  <a:lnTo>
                    <a:pt x="1450" y="18051"/>
                  </a:lnTo>
                  <a:lnTo>
                    <a:pt x="1467" y="17984"/>
                  </a:lnTo>
                  <a:lnTo>
                    <a:pt x="1484" y="17917"/>
                  </a:lnTo>
                  <a:lnTo>
                    <a:pt x="1501" y="17851"/>
                  </a:lnTo>
                  <a:lnTo>
                    <a:pt x="1518" y="17784"/>
                  </a:lnTo>
                  <a:lnTo>
                    <a:pt x="1538" y="17717"/>
                  </a:lnTo>
                  <a:lnTo>
                    <a:pt x="1554" y="17650"/>
                  </a:lnTo>
                  <a:lnTo>
                    <a:pt x="1591" y="17519"/>
                  </a:lnTo>
                  <a:lnTo>
                    <a:pt x="1627" y="17386"/>
                  </a:lnTo>
                  <a:lnTo>
                    <a:pt x="1704" y="17118"/>
                  </a:lnTo>
                  <a:lnTo>
                    <a:pt x="1741" y="16985"/>
                  </a:lnTo>
                  <a:lnTo>
                    <a:pt x="1778" y="16855"/>
                  </a:lnTo>
                  <a:lnTo>
                    <a:pt x="1814" y="16722"/>
                  </a:lnTo>
                  <a:lnTo>
                    <a:pt x="1831" y="16654"/>
                  </a:lnTo>
                  <a:lnTo>
                    <a:pt x="1851" y="16588"/>
                  </a:lnTo>
                  <a:lnTo>
                    <a:pt x="1868" y="16521"/>
                  </a:lnTo>
                  <a:lnTo>
                    <a:pt x="1885" y="16454"/>
                  </a:lnTo>
                  <a:lnTo>
                    <a:pt x="1902" y="16387"/>
                  </a:lnTo>
                  <a:lnTo>
                    <a:pt x="1918" y="16321"/>
                  </a:lnTo>
                  <a:lnTo>
                    <a:pt x="1934" y="16253"/>
                  </a:lnTo>
                  <a:lnTo>
                    <a:pt x="1951" y="16190"/>
                  </a:lnTo>
                  <a:lnTo>
                    <a:pt x="1968" y="16123"/>
                  </a:lnTo>
                  <a:lnTo>
                    <a:pt x="1985" y="16056"/>
                  </a:lnTo>
                  <a:lnTo>
                    <a:pt x="1999" y="15990"/>
                  </a:lnTo>
                  <a:lnTo>
                    <a:pt x="2015" y="15923"/>
                  </a:lnTo>
                  <a:lnTo>
                    <a:pt x="2028" y="15856"/>
                  </a:lnTo>
                  <a:lnTo>
                    <a:pt x="2042" y="15789"/>
                  </a:lnTo>
                  <a:lnTo>
                    <a:pt x="2055" y="15723"/>
                  </a:lnTo>
                  <a:lnTo>
                    <a:pt x="2068" y="15655"/>
                  </a:lnTo>
                  <a:lnTo>
                    <a:pt x="2082" y="15589"/>
                  </a:lnTo>
                  <a:lnTo>
                    <a:pt x="2095" y="15522"/>
                  </a:lnTo>
                  <a:lnTo>
                    <a:pt x="2105" y="15455"/>
                  </a:lnTo>
                  <a:lnTo>
                    <a:pt x="2115" y="15388"/>
                  </a:lnTo>
                  <a:lnTo>
                    <a:pt x="2125" y="15322"/>
                  </a:lnTo>
                  <a:lnTo>
                    <a:pt x="2135" y="15254"/>
                  </a:lnTo>
                  <a:lnTo>
                    <a:pt x="2145" y="15188"/>
                  </a:lnTo>
                  <a:lnTo>
                    <a:pt x="2152" y="15121"/>
                  </a:lnTo>
                  <a:lnTo>
                    <a:pt x="2155" y="15088"/>
                  </a:lnTo>
                  <a:lnTo>
                    <a:pt x="2162" y="15051"/>
                  </a:lnTo>
                  <a:lnTo>
                    <a:pt x="2165" y="15018"/>
                  </a:lnTo>
                  <a:lnTo>
                    <a:pt x="2169" y="14984"/>
                  </a:lnTo>
                  <a:lnTo>
                    <a:pt x="2175" y="14914"/>
                  </a:lnTo>
                  <a:lnTo>
                    <a:pt x="2182" y="14841"/>
                  </a:lnTo>
                  <a:lnTo>
                    <a:pt x="2189" y="14767"/>
                  </a:lnTo>
                  <a:lnTo>
                    <a:pt x="2192" y="14693"/>
                  </a:lnTo>
                  <a:lnTo>
                    <a:pt x="2199" y="14623"/>
                  </a:lnTo>
                  <a:lnTo>
                    <a:pt x="2205" y="14550"/>
                  </a:lnTo>
                  <a:lnTo>
                    <a:pt x="2209" y="14477"/>
                  </a:lnTo>
                  <a:lnTo>
                    <a:pt x="2215" y="14406"/>
                  </a:lnTo>
                  <a:lnTo>
                    <a:pt x="2219" y="14332"/>
                  </a:lnTo>
                  <a:lnTo>
                    <a:pt x="2222" y="14262"/>
                  </a:lnTo>
                  <a:lnTo>
                    <a:pt x="2222" y="14259"/>
                  </a:lnTo>
                  <a:lnTo>
                    <a:pt x="2229" y="14189"/>
                  </a:lnTo>
                  <a:lnTo>
                    <a:pt x="2232" y="14116"/>
                  </a:lnTo>
                  <a:lnTo>
                    <a:pt x="2235" y="14042"/>
                  </a:lnTo>
                  <a:lnTo>
                    <a:pt x="2239" y="13971"/>
                  </a:lnTo>
                  <a:lnTo>
                    <a:pt x="2239" y="13898"/>
                  </a:lnTo>
                  <a:lnTo>
                    <a:pt x="2242" y="13825"/>
                  </a:lnTo>
                  <a:lnTo>
                    <a:pt x="2246" y="13755"/>
                  </a:lnTo>
                  <a:lnTo>
                    <a:pt x="2246" y="13681"/>
                  </a:lnTo>
                  <a:lnTo>
                    <a:pt x="2249" y="13611"/>
                  </a:lnTo>
                  <a:lnTo>
                    <a:pt x="2249" y="13538"/>
                  </a:lnTo>
                  <a:lnTo>
                    <a:pt x="2249" y="13467"/>
                  </a:lnTo>
                  <a:lnTo>
                    <a:pt x="2249" y="13394"/>
                  </a:lnTo>
                  <a:lnTo>
                    <a:pt x="2249" y="13320"/>
                  </a:lnTo>
                  <a:lnTo>
                    <a:pt x="2249" y="13250"/>
                  </a:lnTo>
                  <a:lnTo>
                    <a:pt x="2249" y="13177"/>
                  </a:lnTo>
                  <a:lnTo>
                    <a:pt x="2249" y="13106"/>
                  </a:lnTo>
                  <a:lnTo>
                    <a:pt x="2249" y="13033"/>
                  </a:lnTo>
                  <a:lnTo>
                    <a:pt x="2246" y="12963"/>
                  </a:lnTo>
                  <a:lnTo>
                    <a:pt x="2246" y="12889"/>
                  </a:lnTo>
                  <a:lnTo>
                    <a:pt x="2242" y="12819"/>
                  </a:lnTo>
                  <a:lnTo>
                    <a:pt x="2239" y="12745"/>
                  </a:lnTo>
                  <a:lnTo>
                    <a:pt x="2239" y="12676"/>
                  </a:lnTo>
                  <a:lnTo>
                    <a:pt x="2235" y="12602"/>
                  </a:lnTo>
                  <a:lnTo>
                    <a:pt x="2232" y="12532"/>
                  </a:lnTo>
                  <a:lnTo>
                    <a:pt x="2226" y="12462"/>
                  </a:lnTo>
                  <a:lnTo>
                    <a:pt x="2222" y="12388"/>
                  </a:lnTo>
                  <a:lnTo>
                    <a:pt x="2219" y="12318"/>
                  </a:lnTo>
                  <a:lnTo>
                    <a:pt x="2212" y="12244"/>
                  </a:lnTo>
                  <a:lnTo>
                    <a:pt x="2209" y="12175"/>
                  </a:lnTo>
                  <a:lnTo>
                    <a:pt x="2202" y="12101"/>
                  </a:lnTo>
                  <a:lnTo>
                    <a:pt x="2199" y="12031"/>
                  </a:lnTo>
                  <a:lnTo>
                    <a:pt x="2192" y="11961"/>
                  </a:lnTo>
                  <a:lnTo>
                    <a:pt x="2185" y="11887"/>
                  </a:lnTo>
                  <a:lnTo>
                    <a:pt x="2179" y="11817"/>
                  </a:lnTo>
                  <a:lnTo>
                    <a:pt x="2169" y="11746"/>
                  </a:lnTo>
                  <a:lnTo>
                    <a:pt x="2162" y="11673"/>
                  </a:lnTo>
                  <a:lnTo>
                    <a:pt x="2155" y="11603"/>
                  </a:lnTo>
                  <a:lnTo>
                    <a:pt x="2145" y="11533"/>
                  </a:lnTo>
                  <a:lnTo>
                    <a:pt x="2139" y="11459"/>
                  </a:lnTo>
                  <a:lnTo>
                    <a:pt x="2129" y="11390"/>
                  </a:lnTo>
                  <a:lnTo>
                    <a:pt x="2119" y="11319"/>
                  </a:lnTo>
                  <a:lnTo>
                    <a:pt x="2108" y="11245"/>
                  </a:lnTo>
                  <a:lnTo>
                    <a:pt x="2099" y="11176"/>
                  </a:lnTo>
                  <a:lnTo>
                    <a:pt x="2088" y="11105"/>
                  </a:lnTo>
                  <a:lnTo>
                    <a:pt x="2079" y="11035"/>
                  </a:lnTo>
                  <a:lnTo>
                    <a:pt x="2079" y="11029"/>
                  </a:lnTo>
                  <a:lnTo>
                    <a:pt x="2068" y="10961"/>
                  </a:lnTo>
                  <a:lnTo>
                    <a:pt x="2055" y="10892"/>
                  </a:lnTo>
                  <a:lnTo>
                    <a:pt x="2045" y="10821"/>
                  </a:lnTo>
                  <a:lnTo>
                    <a:pt x="2032" y="10751"/>
                  </a:lnTo>
                  <a:lnTo>
                    <a:pt x="2019" y="10678"/>
                  </a:lnTo>
                  <a:lnTo>
                    <a:pt x="2005" y="10608"/>
                  </a:lnTo>
                  <a:lnTo>
                    <a:pt x="1991" y="10537"/>
                  </a:lnTo>
                  <a:lnTo>
                    <a:pt x="1979" y="10468"/>
                  </a:lnTo>
                  <a:lnTo>
                    <a:pt x="1965" y="10397"/>
                  </a:lnTo>
                  <a:lnTo>
                    <a:pt x="1962" y="10367"/>
                  </a:lnTo>
                  <a:lnTo>
                    <a:pt x="1955" y="10340"/>
                  </a:lnTo>
                  <a:lnTo>
                    <a:pt x="1951" y="10314"/>
                  </a:lnTo>
                  <a:lnTo>
                    <a:pt x="1948" y="10283"/>
                  </a:lnTo>
                  <a:lnTo>
                    <a:pt x="1945" y="10257"/>
                  </a:lnTo>
                  <a:lnTo>
                    <a:pt x="1942" y="10230"/>
                  </a:lnTo>
                  <a:lnTo>
                    <a:pt x="1939" y="10200"/>
                  </a:lnTo>
                  <a:lnTo>
                    <a:pt x="1934" y="10173"/>
                  </a:lnTo>
                  <a:lnTo>
                    <a:pt x="1934" y="10143"/>
                  </a:lnTo>
                  <a:lnTo>
                    <a:pt x="1934" y="10116"/>
                  </a:lnTo>
                  <a:lnTo>
                    <a:pt x="1931" y="10087"/>
                  </a:lnTo>
                  <a:lnTo>
                    <a:pt x="1931" y="10059"/>
                  </a:lnTo>
                  <a:lnTo>
                    <a:pt x="1931" y="10030"/>
                  </a:lnTo>
                  <a:lnTo>
                    <a:pt x="1931" y="9999"/>
                  </a:lnTo>
                  <a:lnTo>
                    <a:pt x="1931" y="9973"/>
                  </a:lnTo>
                  <a:lnTo>
                    <a:pt x="1931" y="9942"/>
                  </a:lnTo>
                  <a:lnTo>
                    <a:pt x="1934" y="9916"/>
                  </a:lnTo>
                  <a:lnTo>
                    <a:pt x="1934" y="9886"/>
                  </a:lnTo>
                  <a:lnTo>
                    <a:pt x="1939" y="9856"/>
                  </a:lnTo>
                  <a:lnTo>
                    <a:pt x="1939" y="9829"/>
                  </a:lnTo>
                  <a:lnTo>
                    <a:pt x="1942" y="9799"/>
                  </a:lnTo>
                  <a:lnTo>
                    <a:pt x="1945" y="9769"/>
                  </a:lnTo>
                  <a:lnTo>
                    <a:pt x="1945" y="9742"/>
                  </a:lnTo>
                  <a:lnTo>
                    <a:pt x="1948" y="9712"/>
                  </a:lnTo>
                  <a:lnTo>
                    <a:pt x="1951" y="9682"/>
                  </a:lnTo>
                  <a:lnTo>
                    <a:pt x="1955" y="9652"/>
                  </a:lnTo>
                  <a:lnTo>
                    <a:pt x="1959" y="9626"/>
                  </a:lnTo>
                  <a:lnTo>
                    <a:pt x="1962" y="9595"/>
                  </a:lnTo>
                  <a:lnTo>
                    <a:pt x="1971" y="9538"/>
                  </a:lnTo>
                  <a:lnTo>
                    <a:pt x="1979" y="9478"/>
                  </a:lnTo>
                  <a:lnTo>
                    <a:pt x="1988" y="9421"/>
                  </a:lnTo>
                  <a:lnTo>
                    <a:pt x="1999" y="9365"/>
                  </a:lnTo>
                  <a:lnTo>
                    <a:pt x="2005" y="9308"/>
                  </a:lnTo>
                  <a:lnTo>
                    <a:pt x="2015" y="9248"/>
                  </a:lnTo>
                  <a:lnTo>
                    <a:pt x="2035" y="9134"/>
                  </a:lnTo>
                  <a:lnTo>
                    <a:pt x="2055" y="9024"/>
                  </a:lnTo>
                  <a:lnTo>
                    <a:pt x="2065" y="8967"/>
                  </a:lnTo>
                  <a:lnTo>
                    <a:pt x="2075" y="8914"/>
                  </a:lnTo>
                  <a:lnTo>
                    <a:pt x="2082" y="8857"/>
                  </a:lnTo>
                  <a:lnTo>
                    <a:pt x="2092" y="8804"/>
                  </a:lnTo>
                  <a:lnTo>
                    <a:pt x="2099" y="8750"/>
                  </a:lnTo>
                  <a:lnTo>
                    <a:pt x="2105" y="8696"/>
                  </a:lnTo>
                  <a:lnTo>
                    <a:pt x="2108" y="8673"/>
                  </a:lnTo>
                  <a:lnTo>
                    <a:pt x="2112" y="8647"/>
                  </a:lnTo>
                  <a:lnTo>
                    <a:pt x="2115" y="8619"/>
                  </a:lnTo>
                  <a:lnTo>
                    <a:pt x="2119" y="8593"/>
                  </a:lnTo>
                  <a:lnTo>
                    <a:pt x="2122" y="8573"/>
                  </a:lnTo>
                  <a:lnTo>
                    <a:pt x="2122" y="8553"/>
                  </a:lnTo>
                  <a:lnTo>
                    <a:pt x="2129" y="8513"/>
                  </a:lnTo>
                  <a:lnTo>
                    <a:pt x="2132" y="8470"/>
                  </a:lnTo>
                  <a:lnTo>
                    <a:pt x="2139" y="8429"/>
                  </a:lnTo>
                  <a:lnTo>
                    <a:pt x="2145" y="8389"/>
                  </a:lnTo>
                  <a:lnTo>
                    <a:pt x="2152" y="8346"/>
                  </a:lnTo>
                  <a:lnTo>
                    <a:pt x="2159" y="8306"/>
                  </a:lnTo>
                  <a:lnTo>
                    <a:pt x="2165" y="8266"/>
                  </a:lnTo>
                  <a:lnTo>
                    <a:pt x="2172" y="8223"/>
                  </a:lnTo>
                  <a:lnTo>
                    <a:pt x="2182" y="8182"/>
                  </a:lnTo>
                  <a:lnTo>
                    <a:pt x="2189" y="8142"/>
                  </a:lnTo>
                  <a:lnTo>
                    <a:pt x="2199" y="8102"/>
                  </a:lnTo>
                  <a:lnTo>
                    <a:pt x="2205" y="8058"/>
                  </a:lnTo>
                  <a:lnTo>
                    <a:pt x="2215" y="8018"/>
                  </a:lnTo>
                  <a:lnTo>
                    <a:pt x="2226" y="7978"/>
                  </a:lnTo>
                  <a:lnTo>
                    <a:pt x="2235" y="7938"/>
                  </a:lnTo>
                  <a:lnTo>
                    <a:pt x="2246" y="7898"/>
                  </a:lnTo>
                  <a:lnTo>
                    <a:pt x="2255" y="7858"/>
                  </a:lnTo>
                  <a:lnTo>
                    <a:pt x="2266" y="7818"/>
                  </a:lnTo>
                  <a:lnTo>
                    <a:pt x="2266" y="7808"/>
                  </a:lnTo>
                  <a:lnTo>
                    <a:pt x="2275" y="7774"/>
                  </a:lnTo>
                  <a:lnTo>
                    <a:pt x="2286" y="7734"/>
                  </a:lnTo>
                  <a:lnTo>
                    <a:pt x="2299" y="7694"/>
                  </a:lnTo>
                  <a:lnTo>
                    <a:pt x="2309" y="7654"/>
                  </a:lnTo>
                  <a:lnTo>
                    <a:pt x="2323" y="7614"/>
                  </a:lnTo>
                  <a:lnTo>
                    <a:pt x="2332" y="7574"/>
                  </a:lnTo>
                  <a:lnTo>
                    <a:pt x="2346" y="7534"/>
                  </a:lnTo>
                  <a:lnTo>
                    <a:pt x="2355" y="7494"/>
                  </a:lnTo>
                  <a:lnTo>
                    <a:pt x="2369" y="7454"/>
                  </a:lnTo>
                  <a:lnTo>
                    <a:pt x="2396" y="7377"/>
                  </a:lnTo>
                  <a:lnTo>
                    <a:pt x="2420" y="7296"/>
                  </a:lnTo>
                  <a:lnTo>
                    <a:pt x="2446" y="7216"/>
                  </a:lnTo>
                  <a:lnTo>
                    <a:pt x="2472" y="7136"/>
                  </a:lnTo>
                  <a:lnTo>
                    <a:pt x="2503" y="7060"/>
                  </a:lnTo>
                  <a:lnTo>
                    <a:pt x="2529" y="6980"/>
                  </a:lnTo>
                  <a:lnTo>
                    <a:pt x="2556" y="6903"/>
                  </a:lnTo>
                  <a:lnTo>
                    <a:pt x="2556" y="6900"/>
                  </a:lnTo>
                  <a:lnTo>
                    <a:pt x="2586" y="6823"/>
                  </a:lnTo>
                  <a:lnTo>
                    <a:pt x="2643" y="6669"/>
                  </a:lnTo>
                  <a:lnTo>
                    <a:pt x="2700" y="6512"/>
                  </a:lnTo>
                  <a:lnTo>
                    <a:pt x="2756" y="6358"/>
                  </a:lnTo>
                  <a:lnTo>
                    <a:pt x="2784" y="6281"/>
                  </a:lnTo>
                  <a:lnTo>
                    <a:pt x="2810" y="6204"/>
                  </a:lnTo>
                  <a:lnTo>
                    <a:pt x="2837" y="6127"/>
                  </a:lnTo>
                  <a:lnTo>
                    <a:pt x="2864" y="6050"/>
                  </a:lnTo>
                  <a:lnTo>
                    <a:pt x="2873" y="6027"/>
                  </a:lnTo>
                  <a:lnTo>
                    <a:pt x="2881" y="6001"/>
                  </a:lnTo>
                  <a:lnTo>
                    <a:pt x="2890" y="5974"/>
                  </a:lnTo>
                  <a:lnTo>
                    <a:pt x="2897" y="5944"/>
                  </a:lnTo>
                  <a:lnTo>
                    <a:pt x="2907" y="5913"/>
                  </a:lnTo>
                  <a:lnTo>
                    <a:pt x="2913" y="5881"/>
                  </a:lnTo>
                  <a:lnTo>
                    <a:pt x="2934" y="5817"/>
                  </a:lnTo>
                  <a:lnTo>
                    <a:pt x="2950" y="5750"/>
                  </a:lnTo>
                  <a:lnTo>
                    <a:pt x="2961" y="5717"/>
                  </a:lnTo>
                  <a:lnTo>
                    <a:pt x="2967" y="5680"/>
                  </a:lnTo>
                  <a:lnTo>
                    <a:pt x="2977" y="5646"/>
                  </a:lnTo>
                  <a:lnTo>
                    <a:pt x="2987" y="5613"/>
                  </a:lnTo>
                  <a:lnTo>
                    <a:pt x="2994" y="5593"/>
                  </a:lnTo>
                  <a:lnTo>
                    <a:pt x="2997" y="5580"/>
                  </a:lnTo>
                  <a:lnTo>
                    <a:pt x="3011" y="5549"/>
                  </a:lnTo>
                  <a:lnTo>
                    <a:pt x="3021" y="5516"/>
                  </a:lnTo>
                  <a:lnTo>
                    <a:pt x="3034" y="5486"/>
                  </a:lnTo>
                  <a:lnTo>
                    <a:pt x="3041" y="5472"/>
                  </a:lnTo>
                  <a:lnTo>
                    <a:pt x="3044" y="5456"/>
                  </a:lnTo>
                  <a:lnTo>
                    <a:pt x="3051" y="5443"/>
                  </a:lnTo>
                  <a:lnTo>
                    <a:pt x="3057" y="5429"/>
                  </a:lnTo>
                  <a:lnTo>
                    <a:pt x="3064" y="5416"/>
                  </a:lnTo>
                  <a:lnTo>
                    <a:pt x="3071" y="5399"/>
                  </a:lnTo>
                  <a:lnTo>
                    <a:pt x="3077" y="5389"/>
                  </a:lnTo>
                  <a:lnTo>
                    <a:pt x="3084" y="5376"/>
                  </a:lnTo>
                  <a:lnTo>
                    <a:pt x="3091" y="5363"/>
                  </a:lnTo>
                  <a:lnTo>
                    <a:pt x="3097" y="5352"/>
                  </a:lnTo>
                  <a:lnTo>
                    <a:pt x="3104" y="5339"/>
                  </a:lnTo>
                  <a:lnTo>
                    <a:pt x="3111" y="5329"/>
                  </a:lnTo>
                  <a:lnTo>
                    <a:pt x="3121" y="5319"/>
                  </a:lnTo>
                  <a:lnTo>
                    <a:pt x="3131" y="5309"/>
                  </a:lnTo>
                  <a:lnTo>
                    <a:pt x="3134" y="5306"/>
                  </a:lnTo>
                  <a:lnTo>
                    <a:pt x="3128" y="5282"/>
                  </a:lnTo>
                  <a:lnTo>
                    <a:pt x="3101" y="5196"/>
                  </a:lnTo>
                  <a:lnTo>
                    <a:pt x="3074" y="5105"/>
                  </a:lnTo>
                  <a:lnTo>
                    <a:pt x="3047" y="5019"/>
                  </a:lnTo>
                  <a:lnTo>
                    <a:pt x="3021" y="4931"/>
                  </a:lnTo>
                  <a:lnTo>
                    <a:pt x="2994" y="4845"/>
                  </a:lnTo>
                  <a:lnTo>
                    <a:pt x="2937" y="4671"/>
                  </a:lnTo>
                  <a:lnTo>
                    <a:pt x="2910" y="4584"/>
                  </a:lnTo>
                  <a:lnTo>
                    <a:pt x="2884" y="4497"/>
                  </a:lnTo>
                  <a:lnTo>
                    <a:pt x="2853" y="4407"/>
                  </a:lnTo>
                  <a:lnTo>
                    <a:pt x="2827" y="4320"/>
                  </a:lnTo>
                  <a:lnTo>
                    <a:pt x="2804" y="4234"/>
                  </a:lnTo>
                  <a:lnTo>
                    <a:pt x="2776" y="4146"/>
                  </a:lnTo>
                  <a:lnTo>
                    <a:pt x="2750" y="4060"/>
                  </a:lnTo>
                  <a:lnTo>
                    <a:pt x="2747" y="4043"/>
                  </a:lnTo>
                  <a:lnTo>
                    <a:pt x="2747" y="4046"/>
                  </a:lnTo>
                  <a:lnTo>
                    <a:pt x="2740" y="4056"/>
                  </a:lnTo>
                  <a:lnTo>
                    <a:pt x="2733" y="4069"/>
                  </a:lnTo>
                  <a:lnTo>
                    <a:pt x="2727" y="4080"/>
                  </a:lnTo>
                  <a:lnTo>
                    <a:pt x="2723" y="4089"/>
                  </a:lnTo>
                  <a:lnTo>
                    <a:pt x="2720" y="4089"/>
                  </a:lnTo>
                  <a:lnTo>
                    <a:pt x="2713" y="4103"/>
                  </a:lnTo>
                  <a:lnTo>
                    <a:pt x="2707" y="4113"/>
                  </a:lnTo>
                  <a:lnTo>
                    <a:pt x="2696" y="4123"/>
                  </a:lnTo>
                  <a:lnTo>
                    <a:pt x="2690" y="4137"/>
                  </a:lnTo>
                  <a:lnTo>
                    <a:pt x="2680" y="4146"/>
                  </a:lnTo>
                  <a:lnTo>
                    <a:pt x="2673" y="4157"/>
                  </a:lnTo>
                  <a:lnTo>
                    <a:pt x="2663" y="4169"/>
                  </a:lnTo>
                  <a:lnTo>
                    <a:pt x="2643" y="4190"/>
                  </a:lnTo>
                  <a:lnTo>
                    <a:pt x="2623" y="4214"/>
                  </a:lnTo>
                  <a:lnTo>
                    <a:pt x="2603" y="4234"/>
                  </a:lnTo>
                  <a:lnTo>
                    <a:pt x="2583" y="4257"/>
                  </a:lnTo>
                  <a:lnTo>
                    <a:pt x="2563" y="4277"/>
                  </a:lnTo>
                  <a:lnTo>
                    <a:pt x="2543" y="4297"/>
                  </a:lnTo>
                  <a:lnTo>
                    <a:pt x="2523" y="4317"/>
                  </a:lnTo>
                  <a:lnTo>
                    <a:pt x="2500" y="4337"/>
                  </a:lnTo>
                  <a:lnTo>
                    <a:pt x="2463" y="4374"/>
                  </a:lnTo>
                  <a:lnTo>
                    <a:pt x="2426" y="4410"/>
                  </a:lnTo>
                  <a:lnTo>
                    <a:pt x="2409" y="4427"/>
                  </a:lnTo>
                  <a:lnTo>
                    <a:pt x="2392" y="4444"/>
                  </a:lnTo>
                  <a:lnTo>
                    <a:pt x="2375" y="4457"/>
                  </a:lnTo>
                  <a:lnTo>
                    <a:pt x="2366" y="4470"/>
                  </a:lnTo>
                  <a:lnTo>
                    <a:pt x="2352" y="4484"/>
                  </a:lnTo>
                  <a:lnTo>
                    <a:pt x="2343" y="4494"/>
                  </a:lnTo>
                  <a:lnTo>
                    <a:pt x="2319" y="4524"/>
                  </a:lnTo>
                  <a:lnTo>
                    <a:pt x="2299" y="4547"/>
                  </a:lnTo>
                  <a:lnTo>
                    <a:pt x="2275" y="4574"/>
                  </a:lnTo>
                  <a:lnTo>
                    <a:pt x="2249" y="4607"/>
                  </a:lnTo>
                  <a:lnTo>
                    <a:pt x="2219" y="4641"/>
                  </a:lnTo>
                  <a:lnTo>
                    <a:pt x="2205" y="4658"/>
                  </a:lnTo>
                  <a:lnTo>
                    <a:pt x="2189" y="4675"/>
                  </a:lnTo>
                  <a:lnTo>
                    <a:pt x="2172" y="4691"/>
                  </a:lnTo>
                  <a:lnTo>
                    <a:pt x="2155" y="4707"/>
                  </a:lnTo>
                  <a:lnTo>
                    <a:pt x="2142" y="4724"/>
                  </a:lnTo>
                  <a:lnTo>
                    <a:pt x="2125" y="4741"/>
                  </a:lnTo>
                  <a:lnTo>
                    <a:pt x="2108" y="4758"/>
                  </a:lnTo>
                  <a:lnTo>
                    <a:pt x="2095" y="4771"/>
                  </a:lnTo>
                  <a:lnTo>
                    <a:pt x="2082" y="4784"/>
                  </a:lnTo>
                  <a:lnTo>
                    <a:pt x="2079" y="4784"/>
                  </a:lnTo>
                  <a:lnTo>
                    <a:pt x="2065" y="4798"/>
                  </a:lnTo>
                  <a:lnTo>
                    <a:pt x="2048" y="4808"/>
                  </a:lnTo>
                  <a:lnTo>
                    <a:pt x="2042" y="4815"/>
                  </a:lnTo>
                  <a:lnTo>
                    <a:pt x="2035" y="4821"/>
                  </a:lnTo>
                  <a:lnTo>
                    <a:pt x="2028" y="4825"/>
                  </a:lnTo>
                  <a:lnTo>
                    <a:pt x="2022" y="4828"/>
                  </a:lnTo>
                  <a:lnTo>
                    <a:pt x="2015" y="4831"/>
                  </a:lnTo>
                  <a:lnTo>
                    <a:pt x="2008" y="4835"/>
                  </a:lnTo>
                  <a:lnTo>
                    <a:pt x="2002" y="4838"/>
                  </a:lnTo>
                  <a:lnTo>
                    <a:pt x="1995" y="4841"/>
                  </a:lnTo>
                  <a:lnTo>
                    <a:pt x="1988" y="4845"/>
                  </a:lnTo>
                  <a:lnTo>
                    <a:pt x="1982" y="4845"/>
                  </a:lnTo>
                  <a:lnTo>
                    <a:pt x="1975" y="4848"/>
                  </a:lnTo>
                  <a:lnTo>
                    <a:pt x="1968" y="4845"/>
                  </a:lnTo>
                  <a:lnTo>
                    <a:pt x="1959" y="4845"/>
                  </a:lnTo>
                  <a:lnTo>
                    <a:pt x="1951" y="4841"/>
                  </a:lnTo>
                  <a:lnTo>
                    <a:pt x="1948" y="4838"/>
                  </a:lnTo>
                  <a:lnTo>
                    <a:pt x="1945" y="4835"/>
                  </a:lnTo>
                  <a:lnTo>
                    <a:pt x="1942" y="4835"/>
                  </a:lnTo>
                  <a:lnTo>
                    <a:pt x="1939" y="4828"/>
                  </a:lnTo>
                  <a:lnTo>
                    <a:pt x="1934" y="4821"/>
                  </a:lnTo>
                  <a:lnTo>
                    <a:pt x="1931" y="4815"/>
                  </a:lnTo>
                  <a:lnTo>
                    <a:pt x="1928" y="4805"/>
                  </a:lnTo>
                  <a:lnTo>
                    <a:pt x="1925" y="4798"/>
                  </a:lnTo>
                  <a:lnTo>
                    <a:pt x="1922" y="4788"/>
                  </a:lnTo>
                  <a:lnTo>
                    <a:pt x="1922" y="4781"/>
                  </a:lnTo>
                  <a:lnTo>
                    <a:pt x="1922" y="4771"/>
                  </a:lnTo>
                  <a:lnTo>
                    <a:pt x="1918" y="4761"/>
                  </a:lnTo>
                  <a:lnTo>
                    <a:pt x="1918" y="4755"/>
                  </a:lnTo>
                  <a:lnTo>
                    <a:pt x="1918" y="4744"/>
                  </a:lnTo>
                  <a:lnTo>
                    <a:pt x="1918" y="4738"/>
                  </a:lnTo>
                  <a:lnTo>
                    <a:pt x="1918" y="4728"/>
                  </a:lnTo>
                  <a:lnTo>
                    <a:pt x="1918" y="4718"/>
                  </a:lnTo>
                  <a:lnTo>
                    <a:pt x="1918" y="4711"/>
                  </a:lnTo>
                  <a:lnTo>
                    <a:pt x="1918" y="4701"/>
                  </a:lnTo>
                  <a:lnTo>
                    <a:pt x="1922" y="4695"/>
                  </a:lnTo>
                  <a:lnTo>
                    <a:pt x="1922" y="4684"/>
                  </a:lnTo>
                  <a:lnTo>
                    <a:pt x="1925" y="4675"/>
                  </a:lnTo>
                  <a:lnTo>
                    <a:pt x="1928" y="4667"/>
                  </a:lnTo>
                  <a:lnTo>
                    <a:pt x="1928" y="4658"/>
                  </a:lnTo>
                  <a:lnTo>
                    <a:pt x="1931" y="4651"/>
                  </a:lnTo>
                  <a:lnTo>
                    <a:pt x="1934" y="4641"/>
                  </a:lnTo>
                  <a:lnTo>
                    <a:pt x="1939" y="4635"/>
                  </a:lnTo>
                  <a:lnTo>
                    <a:pt x="1942" y="4624"/>
                  </a:lnTo>
                  <a:lnTo>
                    <a:pt x="1945" y="4614"/>
                  </a:lnTo>
                  <a:lnTo>
                    <a:pt x="1948" y="4607"/>
                  </a:lnTo>
                  <a:lnTo>
                    <a:pt x="1951" y="4598"/>
                  </a:lnTo>
                  <a:lnTo>
                    <a:pt x="1955" y="4590"/>
                  </a:lnTo>
                  <a:lnTo>
                    <a:pt x="1965" y="4574"/>
                  </a:lnTo>
                  <a:lnTo>
                    <a:pt x="1971" y="4558"/>
                  </a:lnTo>
                  <a:lnTo>
                    <a:pt x="1985" y="4541"/>
                  </a:lnTo>
                  <a:lnTo>
                    <a:pt x="1995" y="4524"/>
                  </a:lnTo>
                  <a:lnTo>
                    <a:pt x="2005" y="4507"/>
                  </a:lnTo>
                  <a:lnTo>
                    <a:pt x="2019" y="4490"/>
                  </a:lnTo>
                  <a:lnTo>
                    <a:pt x="2028" y="4474"/>
                  </a:lnTo>
                  <a:lnTo>
                    <a:pt x="2042" y="4461"/>
                  </a:lnTo>
                  <a:lnTo>
                    <a:pt x="2055" y="4444"/>
                  </a:lnTo>
                  <a:lnTo>
                    <a:pt x="2068" y="4427"/>
                  </a:lnTo>
                  <a:lnTo>
                    <a:pt x="2082" y="4410"/>
                  </a:lnTo>
                  <a:lnTo>
                    <a:pt x="2099" y="4394"/>
                  </a:lnTo>
                  <a:lnTo>
                    <a:pt x="2112" y="4377"/>
                  </a:lnTo>
                  <a:lnTo>
                    <a:pt x="2129" y="4364"/>
                  </a:lnTo>
                  <a:lnTo>
                    <a:pt x="2142" y="4347"/>
                  </a:lnTo>
                  <a:lnTo>
                    <a:pt x="2172" y="4314"/>
                  </a:lnTo>
                  <a:lnTo>
                    <a:pt x="2205" y="4283"/>
                  </a:lnTo>
                  <a:lnTo>
                    <a:pt x="2269" y="4220"/>
                  </a:lnTo>
                  <a:lnTo>
                    <a:pt x="2299" y="4190"/>
                  </a:lnTo>
                  <a:lnTo>
                    <a:pt x="2332" y="4160"/>
                  </a:lnTo>
                  <a:lnTo>
                    <a:pt x="2363" y="4126"/>
                  </a:lnTo>
                  <a:lnTo>
                    <a:pt x="2375" y="4113"/>
                  </a:lnTo>
                  <a:lnTo>
                    <a:pt x="2389" y="4097"/>
                  </a:lnTo>
                  <a:lnTo>
                    <a:pt x="2403" y="4083"/>
                  </a:lnTo>
                  <a:lnTo>
                    <a:pt x="2416" y="4066"/>
                  </a:lnTo>
                  <a:lnTo>
                    <a:pt x="2429" y="4053"/>
                  </a:lnTo>
                  <a:lnTo>
                    <a:pt x="2432" y="4049"/>
                  </a:lnTo>
                  <a:lnTo>
                    <a:pt x="2443" y="4036"/>
                  </a:lnTo>
                  <a:lnTo>
                    <a:pt x="2456" y="4023"/>
                  </a:lnTo>
                  <a:lnTo>
                    <a:pt x="2466" y="4009"/>
                  </a:lnTo>
                  <a:lnTo>
                    <a:pt x="2476" y="3993"/>
                  </a:lnTo>
                  <a:lnTo>
                    <a:pt x="2486" y="3979"/>
                  </a:lnTo>
                  <a:lnTo>
                    <a:pt x="2496" y="3966"/>
                  </a:lnTo>
                  <a:lnTo>
                    <a:pt x="2506" y="3949"/>
                  </a:lnTo>
                  <a:lnTo>
                    <a:pt x="2513" y="3936"/>
                  </a:lnTo>
                  <a:lnTo>
                    <a:pt x="2523" y="3923"/>
                  </a:lnTo>
                  <a:lnTo>
                    <a:pt x="2526" y="3916"/>
                  </a:lnTo>
                  <a:lnTo>
                    <a:pt x="2529" y="3909"/>
                  </a:lnTo>
                  <a:lnTo>
                    <a:pt x="2533" y="3902"/>
                  </a:lnTo>
                  <a:lnTo>
                    <a:pt x="2533" y="3896"/>
                  </a:lnTo>
                  <a:lnTo>
                    <a:pt x="2536" y="3889"/>
                  </a:lnTo>
                  <a:lnTo>
                    <a:pt x="2540" y="3882"/>
                  </a:lnTo>
                  <a:lnTo>
                    <a:pt x="2543" y="3876"/>
                  </a:lnTo>
                  <a:lnTo>
                    <a:pt x="2543" y="3869"/>
                  </a:lnTo>
                  <a:lnTo>
                    <a:pt x="2546" y="3862"/>
                  </a:lnTo>
                  <a:lnTo>
                    <a:pt x="2546" y="3856"/>
                  </a:lnTo>
                  <a:lnTo>
                    <a:pt x="2549" y="3849"/>
                  </a:lnTo>
                  <a:lnTo>
                    <a:pt x="2549" y="3846"/>
                  </a:lnTo>
                  <a:lnTo>
                    <a:pt x="2543" y="3846"/>
                  </a:lnTo>
                  <a:lnTo>
                    <a:pt x="2533" y="3853"/>
                  </a:lnTo>
                  <a:lnTo>
                    <a:pt x="2520" y="3859"/>
                  </a:lnTo>
                  <a:lnTo>
                    <a:pt x="2509" y="3866"/>
                  </a:lnTo>
                  <a:lnTo>
                    <a:pt x="2496" y="3869"/>
                  </a:lnTo>
                  <a:lnTo>
                    <a:pt x="2483" y="3879"/>
                  </a:lnTo>
                  <a:lnTo>
                    <a:pt x="2476" y="3882"/>
                  </a:lnTo>
                  <a:lnTo>
                    <a:pt x="2460" y="3893"/>
                  </a:lnTo>
                  <a:lnTo>
                    <a:pt x="2452" y="3896"/>
                  </a:lnTo>
                  <a:lnTo>
                    <a:pt x="2432" y="3909"/>
                  </a:lnTo>
                  <a:lnTo>
                    <a:pt x="2416" y="3919"/>
                  </a:lnTo>
                  <a:lnTo>
                    <a:pt x="2396" y="3933"/>
                  </a:lnTo>
                  <a:lnTo>
                    <a:pt x="2379" y="3946"/>
                  </a:lnTo>
                  <a:lnTo>
                    <a:pt x="2343" y="3973"/>
                  </a:lnTo>
                  <a:lnTo>
                    <a:pt x="2306" y="4000"/>
                  </a:lnTo>
                  <a:lnTo>
                    <a:pt x="2232" y="4053"/>
                  </a:lnTo>
                  <a:lnTo>
                    <a:pt x="2199" y="4080"/>
                  </a:lnTo>
                  <a:lnTo>
                    <a:pt x="2159" y="4106"/>
                  </a:lnTo>
                  <a:lnTo>
                    <a:pt x="2135" y="4123"/>
                  </a:lnTo>
                  <a:lnTo>
                    <a:pt x="2108" y="4140"/>
                  </a:lnTo>
                  <a:lnTo>
                    <a:pt x="2085" y="4160"/>
                  </a:lnTo>
                  <a:lnTo>
                    <a:pt x="2059" y="4177"/>
                  </a:lnTo>
                  <a:lnTo>
                    <a:pt x="2032" y="4197"/>
                  </a:lnTo>
                  <a:lnTo>
                    <a:pt x="2008" y="4210"/>
                  </a:lnTo>
                  <a:lnTo>
                    <a:pt x="1955" y="4243"/>
                  </a:lnTo>
                  <a:lnTo>
                    <a:pt x="1905" y="4277"/>
                  </a:lnTo>
                  <a:lnTo>
                    <a:pt x="1851" y="4310"/>
                  </a:lnTo>
                  <a:lnTo>
                    <a:pt x="1748" y="4380"/>
                  </a:lnTo>
                  <a:lnTo>
                    <a:pt x="1694" y="4414"/>
                  </a:lnTo>
                  <a:lnTo>
                    <a:pt x="1644" y="4447"/>
                  </a:lnTo>
                  <a:lnTo>
                    <a:pt x="1591" y="4481"/>
                  </a:lnTo>
                  <a:lnTo>
                    <a:pt x="1574" y="4494"/>
                  </a:lnTo>
                  <a:lnTo>
                    <a:pt x="1541" y="4514"/>
                  </a:lnTo>
                  <a:lnTo>
                    <a:pt x="1518" y="4534"/>
                  </a:lnTo>
                  <a:lnTo>
                    <a:pt x="1490" y="4550"/>
                  </a:lnTo>
                  <a:lnTo>
                    <a:pt x="1467" y="4567"/>
                  </a:lnTo>
                  <a:lnTo>
                    <a:pt x="1441" y="4587"/>
                  </a:lnTo>
                  <a:lnTo>
                    <a:pt x="1417" y="4604"/>
                  </a:lnTo>
                  <a:lnTo>
                    <a:pt x="1390" y="4624"/>
                  </a:lnTo>
                  <a:lnTo>
                    <a:pt x="1367" y="4641"/>
                  </a:lnTo>
                  <a:lnTo>
                    <a:pt x="1344" y="4661"/>
                  </a:lnTo>
                  <a:lnTo>
                    <a:pt x="1317" y="4687"/>
                  </a:lnTo>
                  <a:lnTo>
                    <a:pt x="1287" y="4711"/>
                  </a:lnTo>
                  <a:lnTo>
                    <a:pt x="1287" y="4715"/>
                  </a:lnTo>
                  <a:lnTo>
                    <a:pt x="1270" y="4728"/>
                  </a:lnTo>
                  <a:lnTo>
                    <a:pt x="1253" y="4744"/>
                  </a:lnTo>
                  <a:lnTo>
                    <a:pt x="1233" y="4758"/>
                  </a:lnTo>
                  <a:lnTo>
                    <a:pt x="1217" y="4775"/>
                  </a:lnTo>
                  <a:lnTo>
                    <a:pt x="1200" y="4788"/>
                  </a:lnTo>
                  <a:lnTo>
                    <a:pt x="1186" y="4798"/>
                  </a:lnTo>
                  <a:lnTo>
                    <a:pt x="1180" y="4805"/>
                  </a:lnTo>
                  <a:lnTo>
                    <a:pt x="1173" y="4808"/>
                  </a:lnTo>
                  <a:lnTo>
                    <a:pt x="1166" y="4811"/>
                  </a:lnTo>
                  <a:lnTo>
                    <a:pt x="1160" y="4815"/>
                  </a:lnTo>
                  <a:lnTo>
                    <a:pt x="1157" y="4818"/>
                  </a:lnTo>
                  <a:lnTo>
                    <a:pt x="1150" y="4821"/>
                  </a:lnTo>
                  <a:lnTo>
                    <a:pt x="1140" y="4821"/>
                  </a:lnTo>
                  <a:lnTo>
                    <a:pt x="1137" y="4818"/>
                  </a:lnTo>
                  <a:lnTo>
                    <a:pt x="1133" y="4815"/>
                  </a:lnTo>
                  <a:lnTo>
                    <a:pt x="1129" y="4815"/>
                  </a:lnTo>
                  <a:lnTo>
                    <a:pt x="1129" y="4811"/>
                  </a:lnTo>
                  <a:lnTo>
                    <a:pt x="1126" y="4808"/>
                  </a:lnTo>
                  <a:lnTo>
                    <a:pt x="1126" y="4805"/>
                  </a:lnTo>
                  <a:lnTo>
                    <a:pt x="1126" y="4801"/>
                  </a:lnTo>
                  <a:lnTo>
                    <a:pt x="1126" y="4798"/>
                  </a:lnTo>
                  <a:lnTo>
                    <a:pt x="1126" y="4795"/>
                  </a:lnTo>
                  <a:lnTo>
                    <a:pt x="1129" y="4784"/>
                  </a:lnTo>
                  <a:lnTo>
                    <a:pt x="1129" y="4778"/>
                  </a:lnTo>
                  <a:lnTo>
                    <a:pt x="1133" y="4771"/>
                  </a:lnTo>
                  <a:lnTo>
                    <a:pt x="1137" y="4761"/>
                  </a:lnTo>
                  <a:lnTo>
                    <a:pt x="1140" y="4751"/>
                  </a:lnTo>
                  <a:lnTo>
                    <a:pt x="1146" y="4741"/>
                  </a:lnTo>
                  <a:lnTo>
                    <a:pt x="1150" y="4731"/>
                  </a:lnTo>
                  <a:lnTo>
                    <a:pt x="1160" y="4707"/>
                  </a:lnTo>
                  <a:lnTo>
                    <a:pt x="1163" y="4707"/>
                  </a:lnTo>
                  <a:lnTo>
                    <a:pt x="1173" y="4684"/>
                  </a:lnTo>
                  <a:lnTo>
                    <a:pt x="1186" y="4661"/>
                  </a:lnTo>
                  <a:lnTo>
                    <a:pt x="1200" y="4638"/>
                  </a:lnTo>
                  <a:lnTo>
                    <a:pt x="1213" y="4614"/>
                  </a:lnTo>
                  <a:lnTo>
                    <a:pt x="1237" y="4570"/>
                  </a:lnTo>
                  <a:lnTo>
                    <a:pt x="1257" y="4541"/>
                  </a:lnTo>
                  <a:lnTo>
                    <a:pt x="1263" y="4527"/>
                  </a:lnTo>
                  <a:lnTo>
                    <a:pt x="1283" y="4497"/>
                  </a:lnTo>
                  <a:lnTo>
                    <a:pt x="1300" y="4464"/>
                  </a:lnTo>
                  <a:lnTo>
                    <a:pt x="1320" y="4434"/>
                  </a:lnTo>
                  <a:lnTo>
                    <a:pt x="1337" y="4404"/>
                  </a:lnTo>
                  <a:lnTo>
                    <a:pt x="1357" y="4374"/>
                  </a:lnTo>
                  <a:lnTo>
                    <a:pt x="1373" y="4350"/>
                  </a:lnTo>
                  <a:lnTo>
                    <a:pt x="1377" y="4343"/>
                  </a:lnTo>
                  <a:lnTo>
                    <a:pt x="1397" y="4314"/>
                  </a:lnTo>
                  <a:lnTo>
                    <a:pt x="1417" y="4283"/>
                  </a:lnTo>
                  <a:lnTo>
                    <a:pt x="1437" y="4254"/>
                  </a:lnTo>
                  <a:lnTo>
                    <a:pt x="1457" y="4226"/>
                  </a:lnTo>
                  <a:lnTo>
                    <a:pt x="1477" y="4197"/>
                  </a:lnTo>
                  <a:lnTo>
                    <a:pt x="1501" y="4166"/>
                  </a:lnTo>
                  <a:lnTo>
                    <a:pt x="1521" y="4140"/>
                  </a:lnTo>
                  <a:lnTo>
                    <a:pt x="1544" y="4113"/>
                  </a:lnTo>
                  <a:lnTo>
                    <a:pt x="1567" y="4083"/>
                  </a:lnTo>
                  <a:lnTo>
                    <a:pt x="1591" y="4056"/>
                  </a:lnTo>
                  <a:lnTo>
                    <a:pt x="1614" y="4029"/>
                  </a:lnTo>
                  <a:lnTo>
                    <a:pt x="1638" y="4003"/>
                  </a:lnTo>
                  <a:lnTo>
                    <a:pt x="1647" y="3989"/>
                  </a:lnTo>
                  <a:lnTo>
                    <a:pt x="1661" y="3976"/>
                  </a:lnTo>
                  <a:lnTo>
                    <a:pt x="1674" y="3966"/>
                  </a:lnTo>
                  <a:lnTo>
                    <a:pt x="1688" y="3953"/>
                  </a:lnTo>
                  <a:lnTo>
                    <a:pt x="1701" y="3939"/>
                  </a:lnTo>
                  <a:lnTo>
                    <a:pt x="1711" y="3926"/>
                  </a:lnTo>
                  <a:lnTo>
                    <a:pt x="1724" y="3916"/>
                  </a:lnTo>
                  <a:lnTo>
                    <a:pt x="1738" y="3902"/>
                  </a:lnTo>
                  <a:lnTo>
                    <a:pt x="1751" y="3889"/>
                  </a:lnTo>
                  <a:lnTo>
                    <a:pt x="1765" y="3879"/>
                  </a:lnTo>
                  <a:lnTo>
                    <a:pt x="1778" y="3866"/>
                  </a:lnTo>
                  <a:lnTo>
                    <a:pt x="1781" y="3866"/>
                  </a:lnTo>
                  <a:lnTo>
                    <a:pt x="1794" y="3856"/>
                  </a:lnTo>
                  <a:lnTo>
                    <a:pt x="1808" y="3842"/>
                  </a:lnTo>
                  <a:lnTo>
                    <a:pt x="1821" y="3833"/>
                  </a:lnTo>
                  <a:lnTo>
                    <a:pt x="1834" y="3819"/>
                  </a:lnTo>
                  <a:lnTo>
                    <a:pt x="1848" y="3809"/>
                  </a:lnTo>
                  <a:lnTo>
                    <a:pt x="1865" y="3799"/>
                  </a:lnTo>
                  <a:lnTo>
                    <a:pt x="1878" y="3785"/>
                  </a:lnTo>
                  <a:lnTo>
                    <a:pt x="1891" y="3776"/>
                  </a:lnTo>
                  <a:lnTo>
                    <a:pt x="1908" y="3765"/>
                  </a:lnTo>
                  <a:lnTo>
                    <a:pt x="1922" y="3756"/>
                  </a:lnTo>
                  <a:lnTo>
                    <a:pt x="1939" y="3745"/>
                  </a:lnTo>
                  <a:lnTo>
                    <a:pt x="1955" y="3736"/>
                  </a:lnTo>
                  <a:lnTo>
                    <a:pt x="1968" y="3725"/>
                  </a:lnTo>
                  <a:lnTo>
                    <a:pt x="1985" y="3716"/>
                  </a:lnTo>
                  <a:lnTo>
                    <a:pt x="2002" y="3705"/>
                  </a:lnTo>
                  <a:lnTo>
                    <a:pt x="2019" y="3696"/>
                  </a:lnTo>
                  <a:lnTo>
                    <a:pt x="2035" y="3685"/>
                  </a:lnTo>
                  <a:lnTo>
                    <a:pt x="2055" y="3676"/>
                  </a:lnTo>
                  <a:lnTo>
                    <a:pt x="2065" y="3668"/>
                  </a:lnTo>
                  <a:lnTo>
                    <a:pt x="2072" y="3662"/>
                  </a:lnTo>
                  <a:lnTo>
                    <a:pt x="2092" y="3648"/>
                  </a:lnTo>
                  <a:lnTo>
                    <a:pt x="2112" y="3635"/>
                  </a:lnTo>
                  <a:lnTo>
                    <a:pt x="2132" y="3625"/>
                  </a:lnTo>
                  <a:lnTo>
                    <a:pt x="2152" y="3612"/>
                  </a:lnTo>
                  <a:lnTo>
                    <a:pt x="2192" y="3582"/>
                  </a:lnTo>
                  <a:lnTo>
                    <a:pt x="2229" y="3555"/>
                  </a:lnTo>
                  <a:lnTo>
                    <a:pt x="2249" y="3542"/>
                  </a:lnTo>
                  <a:lnTo>
                    <a:pt x="2272" y="3528"/>
                  </a:lnTo>
                  <a:lnTo>
                    <a:pt x="2292" y="3515"/>
                  </a:lnTo>
                  <a:lnTo>
                    <a:pt x="2312" y="3502"/>
                  </a:lnTo>
                  <a:lnTo>
                    <a:pt x="2332" y="3488"/>
                  </a:lnTo>
                  <a:lnTo>
                    <a:pt x="2355" y="3475"/>
                  </a:lnTo>
                  <a:lnTo>
                    <a:pt x="2363" y="3475"/>
                  </a:lnTo>
                  <a:lnTo>
                    <a:pt x="2369" y="3472"/>
                  </a:lnTo>
                  <a:lnTo>
                    <a:pt x="2386" y="3465"/>
                  </a:lnTo>
                  <a:lnTo>
                    <a:pt x="2392" y="3461"/>
                  </a:lnTo>
                  <a:lnTo>
                    <a:pt x="2383" y="3455"/>
                  </a:lnTo>
                  <a:lnTo>
                    <a:pt x="2366" y="3445"/>
                  </a:lnTo>
                  <a:lnTo>
                    <a:pt x="2352" y="3435"/>
                  </a:lnTo>
                  <a:lnTo>
                    <a:pt x="2335" y="3428"/>
                  </a:lnTo>
                  <a:lnTo>
                    <a:pt x="2319" y="3418"/>
                  </a:lnTo>
                  <a:lnTo>
                    <a:pt x="2299" y="3408"/>
                  </a:lnTo>
                  <a:lnTo>
                    <a:pt x="2282" y="3398"/>
                  </a:lnTo>
                  <a:lnTo>
                    <a:pt x="2246" y="3381"/>
                  </a:lnTo>
                  <a:lnTo>
                    <a:pt x="2205" y="3361"/>
                  </a:lnTo>
                  <a:lnTo>
                    <a:pt x="2165" y="3341"/>
                  </a:lnTo>
                  <a:lnTo>
                    <a:pt x="2145" y="3332"/>
                  </a:lnTo>
                  <a:lnTo>
                    <a:pt x="2125" y="3321"/>
                  </a:lnTo>
                  <a:lnTo>
                    <a:pt x="2105" y="3312"/>
                  </a:lnTo>
                  <a:lnTo>
                    <a:pt x="2085" y="3298"/>
                  </a:lnTo>
                  <a:lnTo>
                    <a:pt x="2065" y="3288"/>
                  </a:lnTo>
                  <a:lnTo>
                    <a:pt x="2045" y="3275"/>
                  </a:lnTo>
                  <a:lnTo>
                    <a:pt x="2025" y="3264"/>
                  </a:lnTo>
                  <a:lnTo>
                    <a:pt x="2008" y="3251"/>
                  </a:lnTo>
                  <a:lnTo>
                    <a:pt x="1988" y="3238"/>
                  </a:lnTo>
                  <a:lnTo>
                    <a:pt x="1968" y="3224"/>
                  </a:lnTo>
                  <a:lnTo>
                    <a:pt x="1959" y="3218"/>
                  </a:lnTo>
                  <a:lnTo>
                    <a:pt x="1951" y="3207"/>
                  </a:lnTo>
                  <a:lnTo>
                    <a:pt x="1942" y="3201"/>
                  </a:lnTo>
                  <a:lnTo>
                    <a:pt x="1931" y="3194"/>
                  </a:lnTo>
                  <a:lnTo>
                    <a:pt x="1922" y="3184"/>
                  </a:lnTo>
                  <a:lnTo>
                    <a:pt x="1914" y="3178"/>
                  </a:lnTo>
                  <a:lnTo>
                    <a:pt x="1905" y="3171"/>
                  </a:lnTo>
                  <a:lnTo>
                    <a:pt x="1902" y="3164"/>
                  </a:lnTo>
                  <a:lnTo>
                    <a:pt x="1898" y="3161"/>
                  </a:lnTo>
                  <a:lnTo>
                    <a:pt x="1888" y="3151"/>
                  </a:lnTo>
                  <a:lnTo>
                    <a:pt x="1878" y="3141"/>
                  </a:lnTo>
                  <a:lnTo>
                    <a:pt x="1868" y="3131"/>
                  </a:lnTo>
                  <a:lnTo>
                    <a:pt x="1862" y="3121"/>
                  </a:lnTo>
                  <a:lnTo>
                    <a:pt x="1851" y="3111"/>
                  </a:lnTo>
                  <a:lnTo>
                    <a:pt x="1845" y="3101"/>
                  </a:lnTo>
                  <a:lnTo>
                    <a:pt x="1834" y="3087"/>
                  </a:lnTo>
                  <a:lnTo>
                    <a:pt x="1828" y="3077"/>
                  </a:lnTo>
                  <a:lnTo>
                    <a:pt x="1818" y="3067"/>
                  </a:lnTo>
                  <a:lnTo>
                    <a:pt x="1811" y="3054"/>
                  </a:lnTo>
                  <a:lnTo>
                    <a:pt x="1801" y="3044"/>
                  </a:lnTo>
                  <a:lnTo>
                    <a:pt x="1794" y="3031"/>
                  </a:lnTo>
                  <a:lnTo>
                    <a:pt x="1788" y="3021"/>
                  </a:lnTo>
                  <a:lnTo>
                    <a:pt x="1778" y="3007"/>
                  </a:lnTo>
                  <a:lnTo>
                    <a:pt x="1771" y="2997"/>
                  </a:lnTo>
                  <a:lnTo>
                    <a:pt x="1765" y="2984"/>
                  </a:lnTo>
                  <a:lnTo>
                    <a:pt x="1751" y="2957"/>
                  </a:lnTo>
                  <a:lnTo>
                    <a:pt x="1734" y="2931"/>
                  </a:lnTo>
                  <a:lnTo>
                    <a:pt x="1721" y="2907"/>
                  </a:lnTo>
                  <a:lnTo>
                    <a:pt x="1711" y="2877"/>
                  </a:lnTo>
                  <a:lnTo>
                    <a:pt x="1698" y="2851"/>
                  </a:lnTo>
                  <a:lnTo>
                    <a:pt x="1684" y="2823"/>
                  </a:lnTo>
                  <a:lnTo>
                    <a:pt x="1674" y="2794"/>
                  </a:lnTo>
                  <a:lnTo>
                    <a:pt x="1661" y="2766"/>
                  </a:lnTo>
                  <a:lnTo>
                    <a:pt x="1651" y="2737"/>
                  </a:lnTo>
                  <a:lnTo>
                    <a:pt x="1641" y="2706"/>
                  </a:lnTo>
                  <a:lnTo>
                    <a:pt x="1631" y="2677"/>
                  </a:lnTo>
                  <a:lnTo>
                    <a:pt x="1621" y="2646"/>
                  </a:lnTo>
                  <a:lnTo>
                    <a:pt x="1611" y="2613"/>
                  </a:lnTo>
                  <a:lnTo>
                    <a:pt x="1601" y="2583"/>
                  </a:lnTo>
                  <a:lnTo>
                    <a:pt x="1591" y="2550"/>
                  </a:lnTo>
                  <a:lnTo>
                    <a:pt x="1584" y="2519"/>
                  </a:lnTo>
                  <a:lnTo>
                    <a:pt x="1574" y="2486"/>
                  </a:lnTo>
                  <a:lnTo>
                    <a:pt x="1567" y="2453"/>
                  </a:lnTo>
                  <a:lnTo>
                    <a:pt x="1558" y="2419"/>
                  </a:lnTo>
                  <a:lnTo>
                    <a:pt x="1550" y="2389"/>
                  </a:lnTo>
                  <a:lnTo>
                    <a:pt x="1544" y="2356"/>
                  </a:lnTo>
                  <a:lnTo>
                    <a:pt x="1538" y="2322"/>
                  </a:lnTo>
                  <a:lnTo>
                    <a:pt x="1527" y="2289"/>
                  </a:lnTo>
                  <a:lnTo>
                    <a:pt x="1521" y="2256"/>
                  </a:lnTo>
                  <a:lnTo>
                    <a:pt x="1518" y="2219"/>
                  </a:lnTo>
                  <a:lnTo>
                    <a:pt x="1510" y="2195"/>
                  </a:lnTo>
                  <a:lnTo>
                    <a:pt x="1510" y="2185"/>
                  </a:lnTo>
                  <a:lnTo>
                    <a:pt x="1504" y="2152"/>
                  </a:lnTo>
                  <a:lnTo>
                    <a:pt x="1498" y="2118"/>
                  </a:lnTo>
                  <a:lnTo>
                    <a:pt x="1487" y="2052"/>
                  </a:lnTo>
                  <a:lnTo>
                    <a:pt x="1477" y="1985"/>
                  </a:lnTo>
                  <a:lnTo>
                    <a:pt x="1467" y="1915"/>
                  </a:lnTo>
                  <a:lnTo>
                    <a:pt x="1457" y="1848"/>
                  </a:lnTo>
                  <a:lnTo>
                    <a:pt x="1447" y="1784"/>
                  </a:lnTo>
                  <a:lnTo>
                    <a:pt x="1441" y="1718"/>
                  </a:lnTo>
                  <a:lnTo>
                    <a:pt x="1424" y="1591"/>
                  </a:lnTo>
                  <a:lnTo>
                    <a:pt x="1407" y="1471"/>
                  </a:lnTo>
                  <a:lnTo>
                    <a:pt x="1400" y="1411"/>
                  </a:lnTo>
                  <a:lnTo>
                    <a:pt x="1390" y="1357"/>
                  </a:lnTo>
                  <a:lnTo>
                    <a:pt x="1384" y="1300"/>
                  </a:lnTo>
                  <a:lnTo>
                    <a:pt x="1377" y="1250"/>
                  </a:lnTo>
                  <a:lnTo>
                    <a:pt x="1373" y="1223"/>
                  </a:lnTo>
                  <a:lnTo>
                    <a:pt x="1367" y="1200"/>
                  </a:lnTo>
                  <a:lnTo>
                    <a:pt x="1364" y="1173"/>
                  </a:lnTo>
                  <a:lnTo>
                    <a:pt x="1357" y="1147"/>
                  </a:lnTo>
                  <a:lnTo>
                    <a:pt x="1353" y="1123"/>
                  </a:lnTo>
                  <a:lnTo>
                    <a:pt x="1347" y="1096"/>
                  </a:lnTo>
                  <a:lnTo>
                    <a:pt x="1340" y="1073"/>
                  </a:lnTo>
                  <a:lnTo>
                    <a:pt x="1333" y="1046"/>
                  </a:lnTo>
                  <a:lnTo>
                    <a:pt x="1324" y="996"/>
                  </a:lnTo>
                  <a:lnTo>
                    <a:pt x="1310" y="942"/>
                  </a:lnTo>
                  <a:lnTo>
                    <a:pt x="1280" y="839"/>
                  </a:lnTo>
                  <a:lnTo>
                    <a:pt x="1267" y="789"/>
                  </a:lnTo>
                  <a:lnTo>
                    <a:pt x="1253" y="735"/>
                  </a:lnTo>
                  <a:lnTo>
                    <a:pt x="1243" y="682"/>
                  </a:lnTo>
                  <a:lnTo>
                    <a:pt x="1237" y="658"/>
                  </a:lnTo>
                  <a:lnTo>
                    <a:pt x="1230" y="632"/>
                  </a:lnTo>
                  <a:lnTo>
                    <a:pt x="1223" y="606"/>
                  </a:lnTo>
                  <a:lnTo>
                    <a:pt x="1217" y="578"/>
                  </a:lnTo>
                  <a:lnTo>
                    <a:pt x="1213" y="552"/>
                  </a:lnTo>
                  <a:lnTo>
                    <a:pt x="1206" y="525"/>
                  </a:lnTo>
                  <a:lnTo>
                    <a:pt x="1203" y="498"/>
                  </a:lnTo>
                  <a:lnTo>
                    <a:pt x="1203" y="495"/>
                  </a:lnTo>
                  <a:lnTo>
                    <a:pt x="1197" y="468"/>
                  </a:lnTo>
                  <a:lnTo>
                    <a:pt x="1193" y="441"/>
                  </a:lnTo>
                  <a:lnTo>
                    <a:pt x="1190" y="415"/>
                  </a:lnTo>
                  <a:lnTo>
                    <a:pt x="1190" y="401"/>
                  </a:lnTo>
                  <a:lnTo>
                    <a:pt x="1186" y="385"/>
                  </a:lnTo>
                  <a:lnTo>
                    <a:pt x="1180" y="345"/>
                  </a:lnTo>
                  <a:lnTo>
                    <a:pt x="1177" y="321"/>
                  </a:lnTo>
                  <a:lnTo>
                    <a:pt x="1173" y="298"/>
                  </a:lnTo>
                  <a:lnTo>
                    <a:pt x="1170" y="274"/>
                  </a:lnTo>
                  <a:lnTo>
                    <a:pt x="1170" y="248"/>
                  </a:lnTo>
                  <a:lnTo>
                    <a:pt x="1166" y="228"/>
                  </a:lnTo>
                  <a:lnTo>
                    <a:pt x="1166" y="225"/>
                  </a:lnTo>
                  <a:lnTo>
                    <a:pt x="1166" y="211"/>
                  </a:lnTo>
                  <a:lnTo>
                    <a:pt x="1166" y="201"/>
                  </a:lnTo>
                  <a:lnTo>
                    <a:pt x="1166" y="188"/>
                  </a:lnTo>
                  <a:lnTo>
                    <a:pt x="1170" y="177"/>
                  </a:lnTo>
                  <a:lnTo>
                    <a:pt x="1170" y="165"/>
                  </a:lnTo>
                  <a:lnTo>
                    <a:pt x="1170" y="154"/>
                  </a:lnTo>
                  <a:lnTo>
                    <a:pt x="1173" y="144"/>
                  </a:lnTo>
                  <a:lnTo>
                    <a:pt x="1173" y="137"/>
                  </a:lnTo>
                  <a:lnTo>
                    <a:pt x="1177" y="128"/>
                  </a:lnTo>
                  <a:lnTo>
                    <a:pt x="1177" y="120"/>
                  </a:lnTo>
                  <a:lnTo>
                    <a:pt x="1180" y="111"/>
                  </a:lnTo>
                  <a:lnTo>
                    <a:pt x="1183" y="108"/>
                  </a:lnTo>
                  <a:lnTo>
                    <a:pt x="1183" y="104"/>
                  </a:lnTo>
                  <a:lnTo>
                    <a:pt x="1186" y="100"/>
                  </a:lnTo>
                  <a:lnTo>
                    <a:pt x="1186" y="97"/>
                  </a:lnTo>
                  <a:lnTo>
                    <a:pt x="1190" y="97"/>
                  </a:lnTo>
                  <a:lnTo>
                    <a:pt x="1193" y="94"/>
                  </a:lnTo>
                  <a:lnTo>
                    <a:pt x="1206" y="94"/>
                  </a:lnTo>
                  <a:lnTo>
                    <a:pt x="1210" y="108"/>
                  </a:lnTo>
                  <a:lnTo>
                    <a:pt x="1206" y="111"/>
                  </a:lnTo>
                  <a:lnTo>
                    <a:pt x="1206" y="114"/>
                  </a:lnTo>
                  <a:lnTo>
                    <a:pt x="1203" y="117"/>
                  </a:lnTo>
                  <a:lnTo>
                    <a:pt x="1203" y="120"/>
                  </a:lnTo>
                  <a:lnTo>
                    <a:pt x="1203" y="128"/>
                  </a:lnTo>
                  <a:lnTo>
                    <a:pt x="1203" y="131"/>
                  </a:lnTo>
                  <a:lnTo>
                    <a:pt x="1203" y="140"/>
                  </a:lnTo>
                  <a:lnTo>
                    <a:pt x="1203" y="148"/>
                  </a:lnTo>
                  <a:lnTo>
                    <a:pt x="1203" y="157"/>
                  </a:lnTo>
                  <a:lnTo>
                    <a:pt x="1203" y="165"/>
                  </a:lnTo>
                  <a:lnTo>
                    <a:pt x="1206" y="174"/>
                  </a:lnTo>
                  <a:lnTo>
                    <a:pt x="1206" y="185"/>
                  </a:lnTo>
                  <a:lnTo>
                    <a:pt x="1210" y="197"/>
                  </a:lnTo>
                  <a:lnTo>
                    <a:pt x="1210" y="208"/>
                  </a:lnTo>
                  <a:lnTo>
                    <a:pt x="1213" y="217"/>
                  </a:lnTo>
                  <a:lnTo>
                    <a:pt x="1213" y="225"/>
                  </a:lnTo>
                  <a:lnTo>
                    <a:pt x="1217" y="241"/>
                  </a:lnTo>
                  <a:lnTo>
                    <a:pt x="1220" y="265"/>
                  </a:lnTo>
                  <a:lnTo>
                    <a:pt x="1227" y="291"/>
                  </a:lnTo>
                  <a:lnTo>
                    <a:pt x="1230" y="314"/>
                  </a:lnTo>
                  <a:lnTo>
                    <a:pt x="1233" y="334"/>
                  </a:lnTo>
                  <a:lnTo>
                    <a:pt x="1243" y="375"/>
                  </a:lnTo>
                  <a:lnTo>
                    <a:pt x="1247" y="391"/>
                  </a:lnTo>
                  <a:lnTo>
                    <a:pt x="1247" y="408"/>
                  </a:lnTo>
                  <a:lnTo>
                    <a:pt x="1253" y="435"/>
                  </a:lnTo>
                  <a:lnTo>
                    <a:pt x="1257" y="458"/>
                  </a:lnTo>
                  <a:lnTo>
                    <a:pt x="1263" y="481"/>
                  </a:lnTo>
                  <a:lnTo>
                    <a:pt x="1263" y="485"/>
                  </a:lnTo>
                  <a:lnTo>
                    <a:pt x="1270" y="512"/>
                  </a:lnTo>
                  <a:lnTo>
                    <a:pt x="1273" y="538"/>
                  </a:lnTo>
                  <a:lnTo>
                    <a:pt x="1280" y="565"/>
                  </a:lnTo>
                  <a:lnTo>
                    <a:pt x="1287" y="589"/>
                  </a:lnTo>
                  <a:lnTo>
                    <a:pt x="1293" y="615"/>
                  </a:lnTo>
                  <a:lnTo>
                    <a:pt x="1297" y="642"/>
                  </a:lnTo>
                  <a:lnTo>
                    <a:pt x="1303" y="669"/>
                  </a:lnTo>
                  <a:lnTo>
                    <a:pt x="1320" y="719"/>
                  </a:lnTo>
                  <a:lnTo>
                    <a:pt x="1333" y="772"/>
                  </a:lnTo>
                  <a:lnTo>
                    <a:pt x="1347" y="822"/>
                  </a:lnTo>
                  <a:lnTo>
                    <a:pt x="1377" y="926"/>
                  </a:lnTo>
                  <a:lnTo>
                    <a:pt x="1390" y="976"/>
                  </a:lnTo>
                  <a:lnTo>
                    <a:pt x="1404" y="1030"/>
                  </a:lnTo>
                  <a:lnTo>
                    <a:pt x="1410" y="1056"/>
                  </a:lnTo>
                  <a:lnTo>
                    <a:pt x="1417" y="1079"/>
                  </a:lnTo>
                  <a:lnTo>
                    <a:pt x="1424" y="1107"/>
                  </a:lnTo>
                  <a:lnTo>
                    <a:pt x="1430" y="1133"/>
                  </a:lnTo>
                  <a:lnTo>
                    <a:pt x="1433" y="1160"/>
                  </a:lnTo>
                  <a:lnTo>
                    <a:pt x="1441" y="1187"/>
                  </a:lnTo>
                  <a:lnTo>
                    <a:pt x="1444" y="1210"/>
                  </a:lnTo>
                  <a:lnTo>
                    <a:pt x="1450" y="1237"/>
                  </a:lnTo>
                  <a:lnTo>
                    <a:pt x="1461" y="1290"/>
                  </a:lnTo>
                  <a:lnTo>
                    <a:pt x="1467" y="1343"/>
                  </a:lnTo>
                  <a:lnTo>
                    <a:pt x="1477" y="1400"/>
                  </a:lnTo>
                  <a:lnTo>
                    <a:pt x="1484" y="1457"/>
                  </a:lnTo>
                  <a:lnTo>
                    <a:pt x="1504" y="1580"/>
                  </a:lnTo>
                  <a:lnTo>
                    <a:pt x="1521" y="1708"/>
                  </a:lnTo>
                  <a:lnTo>
                    <a:pt x="1530" y="1771"/>
                  </a:lnTo>
                  <a:lnTo>
                    <a:pt x="1541" y="1838"/>
                  </a:lnTo>
                  <a:lnTo>
                    <a:pt x="1550" y="1901"/>
                  </a:lnTo>
                  <a:lnTo>
                    <a:pt x="1564" y="1969"/>
                  </a:lnTo>
                  <a:lnTo>
                    <a:pt x="1574" y="2035"/>
                  </a:lnTo>
                  <a:lnTo>
                    <a:pt x="1587" y="2102"/>
                  </a:lnTo>
                  <a:lnTo>
                    <a:pt x="1594" y="2135"/>
                  </a:lnTo>
                  <a:lnTo>
                    <a:pt x="1601" y="2169"/>
                  </a:lnTo>
                  <a:lnTo>
                    <a:pt x="1601" y="2179"/>
                  </a:lnTo>
                  <a:lnTo>
                    <a:pt x="1607" y="2202"/>
                  </a:lnTo>
                  <a:lnTo>
                    <a:pt x="1614" y="2236"/>
                  </a:lnTo>
                  <a:lnTo>
                    <a:pt x="1621" y="2269"/>
                  </a:lnTo>
                  <a:lnTo>
                    <a:pt x="1627" y="2302"/>
                  </a:lnTo>
                  <a:lnTo>
                    <a:pt x="1638" y="2333"/>
                  </a:lnTo>
                  <a:lnTo>
                    <a:pt x="1644" y="2365"/>
                  </a:lnTo>
                  <a:lnTo>
                    <a:pt x="1651" y="2399"/>
                  </a:lnTo>
                  <a:lnTo>
                    <a:pt x="1661" y="2430"/>
                  </a:lnTo>
                  <a:lnTo>
                    <a:pt x="1667" y="2462"/>
                  </a:lnTo>
                  <a:lnTo>
                    <a:pt x="1678" y="2493"/>
                  </a:lnTo>
                  <a:lnTo>
                    <a:pt x="1688" y="2523"/>
                  </a:lnTo>
                  <a:lnTo>
                    <a:pt x="1694" y="2553"/>
                  </a:lnTo>
                  <a:lnTo>
                    <a:pt x="1704" y="2583"/>
                  </a:lnTo>
                  <a:lnTo>
                    <a:pt x="1714" y="2613"/>
                  </a:lnTo>
                  <a:lnTo>
                    <a:pt x="1724" y="2643"/>
                  </a:lnTo>
                  <a:lnTo>
                    <a:pt x="1734" y="2673"/>
                  </a:lnTo>
                  <a:lnTo>
                    <a:pt x="1744" y="2700"/>
                  </a:lnTo>
                  <a:lnTo>
                    <a:pt x="1758" y="2726"/>
                  </a:lnTo>
                  <a:lnTo>
                    <a:pt x="1768" y="2754"/>
                  </a:lnTo>
                  <a:lnTo>
                    <a:pt x="1781" y="2780"/>
                  </a:lnTo>
                  <a:lnTo>
                    <a:pt x="1791" y="2806"/>
                  </a:lnTo>
                  <a:lnTo>
                    <a:pt x="1805" y="2834"/>
                  </a:lnTo>
                  <a:lnTo>
                    <a:pt x="1814" y="2857"/>
                  </a:lnTo>
                  <a:lnTo>
                    <a:pt x="1828" y="2883"/>
                  </a:lnTo>
                  <a:lnTo>
                    <a:pt x="1841" y="2907"/>
                  </a:lnTo>
                  <a:lnTo>
                    <a:pt x="1854" y="2931"/>
                  </a:lnTo>
                  <a:lnTo>
                    <a:pt x="1862" y="2940"/>
                  </a:lnTo>
                  <a:lnTo>
                    <a:pt x="1868" y="2951"/>
                  </a:lnTo>
                  <a:lnTo>
                    <a:pt x="1878" y="2960"/>
                  </a:lnTo>
                  <a:lnTo>
                    <a:pt x="1885" y="2974"/>
                  </a:lnTo>
                  <a:lnTo>
                    <a:pt x="1891" y="2984"/>
                  </a:lnTo>
                  <a:lnTo>
                    <a:pt x="1898" y="2994"/>
                  </a:lnTo>
                  <a:lnTo>
                    <a:pt x="1905" y="3004"/>
                  </a:lnTo>
                  <a:lnTo>
                    <a:pt x="1911" y="3014"/>
                  </a:lnTo>
                  <a:lnTo>
                    <a:pt x="1922" y="3021"/>
                  </a:lnTo>
                  <a:lnTo>
                    <a:pt x="1928" y="3031"/>
                  </a:lnTo>
                  <a:lnTo>
                    <a:pt x="1934" y="3041"/>
                  </a:lnTo>
                  <a:lnTo>
                    <a:pt x="1945" y="3051"/>
                  </a:lnTo>
                  <a:lnTo>
                    <a:pt x="1951" y="3057"/>
                  </a:lnTo>
                  <a:lnTo>
                    <a:pt x="1959" y="3067"/>
                  </a:lnTo>
                  <a:lnTo>
                    <a:pt x="1968" y="3074"/>
                  </a:lnTo>
                  <a:lnTo>
                    <a:pt x="1975" y="3084"/>
                  </a:lnTo>
                  <a:lnTo>
                    <a:pt x="1979" y="3087"/>
                  </a:lnTo>
                  <a:lnTo>
                    <a:pt x="1982" y="3091"/>
                  </a:lnTo>
                  <a:lnTo>
                    <a:pt x="1988" y="3097"/>
                  </a:lnTo>
                  <a:lnTo>
                    <a:pt x="1995" y="3104"/>
                  </a:lnTo>
                  <a:lnTo>
                    <a:pt x="2005" y="3111"/>
                  </a:lnTo>
                  <a:lnTo>
                    <a:pt x="2011" y="3118"/>
                  </a:lnTo>
                  <a:lnTo>
                    <a:pt x="2019" y="3121"/>
                  </a:lnTo>
                  <a:lnTo>
                    <a:pt x="2028" y="3127"/>
                  </a:lnTo>
                  <a:lnTo>
                    <a:pt x="2035" y="3134"/>
                  </a:lnTo>
                  <a:lnTo>
                    <a:pt x="2052" y="3147"/>
                  </a:lnTo>
                  <a:lnTo>
                    <a:pt x="2068" y="3158"/>
                  </a:lnTo>
                  <a:lnTo>
                    <a:pt x="2085" y="3171"/>
                  </a:lnTo>
                  <a:lnTo>
                    <a:pt x="2105" y="3181"/>
                  </a:lnTo>
                  <a:lnTo>
                    <a:pt x="2122" y="3191"/>
                  </a:lnTo>
                  <a:lnTo>
                    <a:pt x="2142" y="3201"/>
                  </a:lnTo>
                  <a:lnTo>
                    <a:pt x="2159" y="3211"/>
                  </a:lnTo>
                  <a:lnTo>
                    <a:pt x="2179" y="3221"/>
                  </a:lnTo>
                  <a:lnTo>
                    <a:pt x="2199" y="3231"/>
                  </a:lnTo>
                  <a:lnTo>
                    <a:pt x="2215" y="3241"/>
                  </a:lnTo>
                  <a:lnTo>
                    <a:pt x="2255" y="3261"/>
                  </a:lnTo>
                  <a:lnTo>
                    <a:pt x="2295" y="3278"/>
                  </a:lnTo>
                  <a:lnTo>
                    <a:pt x="2332" y="3298"/>
                  </a:lnTo>
                  <a:lnTo>
                    <a:pt x="2352" y="3304"/>
                  </a:lnTo>
                  <a:lnTo>
                    <a:pt x="2372" y="3315"/>
                  </a:lnTo>
                  <a:lnTo>
                    <a:pt x="2389" y="3324"/>
                  </a:lnTo>
                  <a:lnTo>
                    <a:pt x="2409" y="3335"/>
                  </a:lnTo>
                  <a:lnTo>
                    <a:pt x="2426" y="3344"/>
                  </a:lnTo>
                  <a:lnTo>
                    <a:pt x="2443" y="3355"/>
                  </a:lnTo>
                  <a:lnTo>
                    <a:pt x="2460" y="3368"/>
                  </a:lnTo>
                  <a:lnTo>
                    <a:pt x="2476" y="3378"/>
                  </a:lnTo>
                  <a:lnTo>
                    <a:pt x="2493" y="3392"/>
                  </a:lnTo>
                  <a:lnTo>
                    <a:pt x="2503" y="3395"/>
                  </a:lnTo>
                  <a:lnTo>
                    <a:pt x="2509" y="3401"/>
                  </a:lnTo>
                  <a:lnTo>
                    <a:pt x="2516" y="3408"/>
                  </a:lnTo>
                  <a:lnTo>
                    <a:pt x="2523" y="3415"/>
                  </a:lnTo>
                  <a:lnTo>
                    <a:pt x="2533" y="3421"/>
                  </a:lnTo>
                  <a:lnTo>
                    <a:pt x="2540" y="3432"/>
                  </a:lnTo>
                  <a:lnTo>
                    <a:pt x="2546" y="3438"/>
                  </a:lnTo>
                  <a:lnTo>
                    <a:pt x="2553" y="3448"/>
                  </a:lnTo>
                  <a:lnTo>
                    <a:pt x="2556" y="3461"/>
                  </a:lnTo>
                  <a:lnTo>
                    <a:pt x="2556" y="3472"/>
                  </a:lnTo>
                  <a:lnTo>
                    <a:pt x="2556" y="3478"/>
                  </a:lnTo>
                  <a:lnTo>
                    <a:pt x="2556" y="3488"/>
                  </a:lnTo>
                  <a:lnTo>
                    <a:pt x="2553" y="3498"/>
                  </a:lnTo>
                  <a:lnTo>
                    <a:pt x="2549" y="3505"/>
                  </a:lnTo>
                  <a:lnTo>
                    <a:pt x="2543" y="3512"/>
                  </a:lnTo>
                  <a:lnTo>
                    <a:pt x="2536" y="3522"/>
                  </a:lnTo>
                  <a:lnTo>
                    <a:pt x="2529" y="3525"/>
                  </a:lnTo>
                  <a:lnTo>
                    <a:pt x="2523" y="3532"/>
                  </a:lnTo>
                  <a:lnTo>
                    <a:pt x="2516" y="3535"/>
                  </a:lnTo>
                  <a:lnTo>
                    <a:pt x="2506" y="3542"/>
                  </a:lnTo>
                  <a:lnTo>
                    <a:pt x="2496" y="3545"/>
                  </a:lnTo>
                  <a:lnTo>
                    <a:pt x="2483" y="3552"/>
                  </a:lnTo>
                  <a:lnTo>
                    <a:pt x="2472" y="3559"/>
                  </a:lnTo>
                  <a:lnTo>
                    <a:pt x="2449" y="3565"/>
                  </a:lnTo>
                  <a:lnTo>
                    <a:pt x="2436" y="3572"/>
                  </a:lnTo>
                  <a:lnTo>
                    <a:pt x="2426" y="3575"/>
                  </a:lnTo>
                  <a:lnTo>
                    <a:pt x="2409" y="3579"/>
                  </a:lnTo>
                  <a:lnTo>
                    <a:pt x="2406" y="3582"/>
                  </a:lnTo>
                  <a:lnTo>
                    <a:pt x="2386" y="3588"/>
                  </a:lnTo>
                  <a:lnTo>
                    <a:pt x="2366" y="3599"/>
                  </a:lnTo>
                  <a:lnTo>
                    <a:pt x="2346" y="3608"/>
                  </a:lnTo>
                  <a:lnTo>
                    <a:pt x="2326" y="3622"/>
                  </a:lnTo>
                  <a:lnTo>
                    <a:pt x="2306" y="3632"/>
                  </a:lnTo>
                  <a:lnTo>
                    <a:pt x="2286" y="3645"/>
                  </a:lnTo>
                  <a:lnTo>
                    <a:pt x="2246" y="3668"/>
                  </a:lnTo>
                  <a:lnTo>
                    <a:pt x="2202" y="3692"/>
                  </a:lnTo>
                  <a:lnTo>
                    <a:pt x="2182" y="3702"/>
                  </a:lnTo>
                  <a:lnTo>
                    <a:pt x="2159" y="3716"/>
                  </a:lnTo>
                  <a:lnTo>
                    <a:pt x="2139" y="3725"/>
                  </a:lnTo>
                  <a:lnTo>
                    <a:pt x="2115" y="3739"/>
                  </a:lnTo>
                  <a:lnTo>
                    <a:pt x="2105" y="3742"/>
                  </a:lnTo>
                  <a:lnTo>
                    <a:pt x="2092" y="3749"/>
                  </a:lnTo>
                  <a:lnTo>
                    <a:pt x="2072" y="3759"/>
                  </a:lnTo>
                  <a:lnTo>
                    <a:pt x="2055" y="3765"/>
                  </a:lnTo>
                  <a:lnTo>
                    <a:pt x="2039" y="3773"/>
                  </a:lnTo>
                  <a:lnTo>
                    <a:pt x="2022" y="3782"/>
                  </a:lnTo>
                  <a:lnTo>
                    <a:pt x="2005" y="3789"/>
                  </a:lnTo>
                  <a:lnTo>
                    <a:pt x="1991" y="3796"/>
                  </a:lnTo>
                  <a:lnTo>
                    <a:pt x="1975" y="3805"/>
                  </a:lnTo>
                  <a:lnTo>
                    <a:pt x="1959" y="3816"/>
                  </a:lnTo>
                  <a:lnTo>
                    <a:pt x="1945" y="3822"/>
                  </a:lnTo>
                  <a:lnTo>
                    <a:pt x="1928" y="3833"/>
                  </a:lnTo>
                  <a:lnTo>
                    <a:pt x="1914" y="3842"/>
                  </a:lnTo>
                  <a:lnTo>
                    <a:pt x="1902" y="3849"/>
                  </a:lnTo>
                  <a:lnTo>
                    <a:pt x="1885" y="3859"/>
                  </a:lnTo>
                  <a:lnTo>
                    <a:pt x="1871" y="3869"/>
                  </a:lnTo>
                  <a:lnTo>
                    <a:pt x="1858" y="3879"/>
                  </a:lnTo>
                  <a:lnTo>
                    <a:pt x="1841" y="3889"/>
                  </a:lnTo>
                  <a:lnTo>
                    <a:pt x="1828" y="3899"/>
                  </a:lnTo>
                  <a:lnTo>
                    <a:pt x="1818" y="3906"/>
                  </a:lnTo>
                  <a:lnTo>
                    <a:pt x="1814" y="3909"/>
                  </a:lnTo>
                  <a:lnTo>
                    <a:pt x="1801" y="3919"/>
                  </a:lnTo>
                  <a:lnTo>
                    <a:pt x="1788" y="3933"/>
                  </a:lnTo>
                  <a:lnTo>
                    <a:pt x="1774" y="3943"/>
                  </a:lnTo>
                  <a:lnTo>
                    <a:pt x="1761" y="3956"/>
                  </a:lnTo>
                  <a:lnTo>
                    <a:pt x="1748" y="3966"/>
                  </a:lnTo>
                  <a:lnTo>
                    <a:pt x="1734" y="3976"/>
                  </a:lnTo>
                  <a:lnTo>
                    <a:pt x="1721" y="3989"/>
                  </a:lnTo>
                  <a:lnTo>
                    <a:pt x="1711" y="4000"/>
                  </a:lnTo>
                  <a:lnTo>
                    <a:pt x="1698" y="4013"/>
                  </a:lnTo>
                  <a:lnTo>
                    <a:pt x="1684" y="4026"/>
                  </a:lnTo>
                  <a:lnTo>
                    <a:pt x="1674" y="4036"/>
                  </a:lnTo>
                  <a:lnTo>
                    <a:pt x="1647" y="4063"/>
                  </a:lnTo>
                  <a:lnTo>
                    <a:pt x="1624" y="4086"/>
                  </a:lnTo>
                  <a:lnTo>
                    <a:pt x="1601" y="4113"/>
                  </a:lnTo>
                  <a:lnTo>
                    <a:pt x="1578" y="4140"/>
                  </a:lnTo>
                  <a:lnTo>
                    <a:pt x="1554" y="4166"/>
                  </a:lnTo>
                  <a:lnTo>
                    <a:pt x="1534" y="4194"/>
                  </a:lnTo>
                  <a:lnTo>
                    <a:pt x="1510" y="4223"/>
                  </a:lnTo>
                  <a:lnTo>
                    <a:pt x="1490" y="4250"/>
                  </a:lnTo>
                  <a:lnTo>
                    <a:pt x="1467" y="4277"/>
                  </a:lnTo>
                  <a:lnTo>
                    <a:pt x="1447" y="4307"/>
                  </a:lnTo>
                  <a:lnTo>
                    <a:pt x="1427" y="4337"/>
                  </a:lnTo>
                  <a:lnTo>
                    <a:pt x="1407" y="4364"/>
                  </a:lnTo>
                  <a:lnTo>
                    <a:pt x="1404" y="4370"/>
                  </a:lnTo>
                  <a:lnTo>
                    <a:pt x="1387" y="4394"/>
                  </a:lnTo>
                  <a:lnTo>
                    <a:pt x="1367" y="4424"/>
                  </a:lnTo>
                  <a:lnTo>
                    <a:pt x="1347" y="4454"/>
                  </a:lnTo>
                  <a:lnTo>
                    <a:pt x="1330" y="4484"/>
                  </a:lnTo>
                  <a:lnTo>
                    <a:pt x="1310" y="4514"/>
                  </a:lnTo>
                  <a:lnTo>
                    <a:pt x="1290" y="4544"/>
                  </a:lnTo>
                  <a:lnTo>
                    <a:pt x="1283" y="4558"/>
                  </a:lnTo>
                  <a:lnTo>
                    <a:pt x="1263" y="4587"/>
                  </a:lnTo>
                  <a:lnTo>
                    <a:pt x="1240" y="4627"/>
                  </a:lnTo>
                  <a:lnTo>
                    <a:pt x="1227" y="4651"/>
                  </a:lnTo>
                  <a:lnTo>
                    <a:pt x="1213" y="4675"/>
                  </a:lnTo>
                  <a:lnTo>
                    <a:pt x="1200" y="4698"/>
                  </a:lnTo>
                  <a:lnTo>
                    <a:pt x="1186" y="4721"/>
                  </a:lnTo>
                  <a:lnTo>
                    <a:pt x="1177" y="4744"/>
                  </a:lnTo>
                  <a:lnTo>
                    <a:pt x="1170" y="4755"/>
                  </a:lnTo>
                  <a:lnTo>
                    <a:pt x="1166" y="4761"/>
                  </a:lnTo>
                  <a:lnTo>
                    <a:pt x="1163" y="4771"/>
                  </a:lnTo>
                  <a:lnTo>
                    <a:pt x="1160" y="4778"/>
                  </a:lnTo>
                  <a:lnTo>
                    <a:pt x="1157" y="4788"/>
                  </a:lnTo>
                  <a:lnTo>
                    <a:pt x="1163" y="4781"/>
                  </a:lnTo>
                  <a:lnTo>
                    <a:pt x="1170" y="4778"/>
                  </a:lnTo>
                  <a:lnTo>
                    <a:pt x="1186" y="4768"/>
                  </a:lnTo>
                  <a:lnTo>
                    <a:pt x="1200" y="4755"/>
                  </a:lnTo>
                  <a:lnTo>
                    <a:pt x="1217" y="4741"/>
                  </a:lnTo>
                  <a:lnTo>
                    <a:pt x="1237" y="4724"/>
                  </a:lnTo>
                  <a:lnTo>
                    <a:pt x="1253" y="4711"/>
                  </a:lnTo>
                  <a:lnTo>
                    <a:pt x="1270" y="4695"/>
                  </a:lnTo>
                  <a:lnTo>
                    <a:pt x="1300" y="4667"/>
                  </a:lnTo>
                  <a:lnTo>
                    <a:pt x="1327" y="4641"/>
                  </a:lnTo>
                  <a:lnTo>
                    <a:pt x="1353" y="4624"/>
                  </a:lnTo>
                  <a:lnTo>
                    <a:pt x="1377" y="4604"/>
                  </a:lnTo>
                  <a:lnTo>
                    <a:pt x="1400" y="4584"/>
                  </a:lnTo>
                  <a:lnTo>
                    <a:pt x="1427" y="4567"/>
                  </a:lnTo>
                  <a:lnTo>
                    <a:pt x="1450" y="4547"/>
                  </a:lnTo>
                  <a:lnTo>
                    <a:pt x="1477" y="4530"/>
                  </a:lnTo>
                  <a:lnTo>
                    <a:pt x="1501" y="4510"/>
                  </a:lnTo>
                  <a:lnTo>
                    <a:pt x="1527" y="4494"/>
                  </a:lnTo>
                  <a:lnTo>
                    <a:pt x="1558" y="4470"/>
                  </a:lnTo>
                  <a:lnTo>
                    <a:pt x="1578" y="4457"/>
                  </a:lnTo>
                  <a:lnTo>
                    <a:pt x="1627" y="4424"/>
                  </a:lnTo>
                  <a:lnTo>
                    <a:pt x="1681" y="4387"/>
                  </a:lnTo>
                  <a:lnTo>
                    <a:pt x="1731" y="4354"/>
                  </a:lnTo>
                  <a:lnTo>
                    <a:pt x="1834" y="4283"/>
                  </a:lnTo>
                  <a:lnTo>
                    <a:pt x="1885" y="4250"/>
                  </a:lnTo>
                  <a:lnTo>
                    <a:pt x="1939" y="4217"/>
                  </a:lnTo>
                  <a:lnTo>
                    <a:pt x="1988" y="4180"/>
                  </a:lnTo>
                  <a:lnTo>
                    <a:pt x="2011" y="4166"/>
                  </a:lnTo>
                  <a:lnTo>
                    <a:pt x="2039" y="4146"/>
                  </a:lnTo>
                  <a:lnTo>
                    <a:pt x="2065" y="4129"/>
                  </a:lnTo>
                  <a:lnTo>
                    <a:pt x="2088" y="4109"/>
                  </a:lnTo>
                  <a:lnTo>
                    <a:pt x="2112" y="4093"/>
                  </a:lnTo>
                  <a:lnTo>
                    <a:pt x="2139" y="4073"/>
                  </a:lnTo>
                  <a:lnTo>
                    <a:pt x="2175" y="4046"/>
                  </a:lnTo>
                  <a:lnTo>
                    <a:pt x="2209" y="4020"/>
                  </a:lnTo>
                  <a:lnTo>
                    <a:pt x="2282" y="3966"/>
                  </a:lnTo>
                  <a:lnTo>
                    <a:pt x="2315" y="3939"/>
                  </a:lnTo>
                  <a:lnTo>
                    <a:pt x="2352" y="3913"/>
                  </a:lnTo>
                  <a:lnTo>
                    <a:pt x="2372" y="3899"/>
                  </a:lnTo>
                  <a:lnTo>
                    <a:pt x="2389" y="3886"/>
                  </a:lnTo>
                  <a:lnTo>
                    <a:pt x="2409" y="3873"/>
                  </a:lnTo>
                  <a:lnTo>
                    <a:pt x="2426" y="3859"/>
                  </a:lnTo>
                  <a:lnTo>
                    <a:pt x="2436" y="3853"/>
                  </a:lnTo>
                  <a:lnTo>
                    <a:pt x="2452" y="3842"/>
                  </a:lnTo>
                  <a:lnTo>
                    <a:pt x="2463" y="3839"/>
                  </a:lnTo>
                  <a:lnTo>
                    <a:pt x="2472" y="3829"/>
                  </a:lnTo>
                  <a:lnTo>
                    <a:pt x="2486" y="3822"/>
                  </a:lnTo>
                  <a:lnTo>
                    <a:pt x="2500" y="3816"/>
                  </a:lnTo>
                  <a:lnTo>
                    <a:pt x="2513" y="3809"/>
                  </a:lnTo>
                  <a:lnTo>
                    <a:pt x="2523" y="3805"/>
                  </a:lnTo>
                  <a:lnTo>
                    <a:pt x="2536" y="3799"/>
                  </a:lnTo>
                  <a:lnTo>
                    <a:pt x="2546" y="3796"/>
                  </a:lnTo>
                  <a:lnTo>
                    <a:pt x="2553" y="3793"/>
                  </a:lnTo>
                  <a:lnTo>
                    <a:pt x="2583" y="3793"/>
                  </a:lnTo>
                  <a:lnTo>
                    <a:pt x="2590" y="3796"/>
                  </a:lnTo>
                  <a:lnTo>
                    <a:pt x="2590" y="3799"/>
                  </a:lnTo>
                  <a:lnTo>
                    <a:pt x="2593" y="3802"/>
                  </a:lnTo>
                  <a:lnTo>
                    <a:pt x="2596" y="3805"/>
                  </a:lnTo>
                  <a:lnTo>
                    <a:pt x="2596" y="3809"/>
                  </a:lnTo>
                  <a:lnTo>
                    <a:pt x="2600" y="3813"/>
                  </a:lnTo>
                  <a:lnTo>
                    <a:pt x="2600" y="3819"/>
                  </a:lnTo>
                  <a:lnTo>
                    <a:pt x="2600" y="3826"/>
                  </a:lnTo>
                  <a:lnTo>
                    <a:pt x="2600" y="3836"/>
                  </a:lnTo>
                  <a:lnTo>
                    <a:pt x="2596" y="3842"/>
                  </a:lnTo>
                  <a:lnTo>
                    <a:pt x="2596" y="3849"/>
                  </a:lnTo>
                  <a:lnTo>
                    <a:pt x="2596" y="3859"/>
                  </a:lnTo>
                  <a:lnTo>
                    <a:pt x="2593" y="3866"/>
                  </a:lnTo>
                  <a:lnTo>
                    <a:pt x="2593" y="3876"/>
                  </a:lnTo>
                  <a:lnTo>
                    <a:pt x="2590" y="3882"/>
                  </a:lnTo>
                  <a:lnTo>
                    <a:pt x="2586" y="3889"/>
                  </a:lnTo>
                  <a:lnTo>
                    <a:pt x="2586" y="3899"/>
                  </a:lnTo>
                  <a:lnTo>
                    <a:pt x="2583" y="3906"/>
                  </a:lnTo>
                  <a:lnTo>
                    <a:pt x="2580" y="3913"/>
                  </a:lnTo>
                  <a:lnTo>
                    <a:pt x="2576" y="3923"/>
                  </a:lnTo>
                  <a:lnTo>
                    <a:pt x="2573" y="3929"/>
                  </a:lnTo>
                  <a:lnTo>
                    <a:pt x="2570" y="3936"/>
                  </a:lnTo>
                  <a:lnTo>
                    <a:pt x="2566" y="3946"/>
                  </a:lnTo>
                  <a:lnTo>
                    <a:pt x="2556" y="3963"/>
                  </a:lnTo>
                  <a:lnTo>
                    <a:pt x="2549" y="3976"/>
                  </a:lnTo>
                  <a:lnTo>
                    <a:pt x="2540" y="3993"/>
                  </a:lnTo>
                  <a:lnTo>
                    <a:pt x="2529" y="4006"/>
                  </a:lnTo>
                  <a:lnTo>
                    <a:pt x="2520" y="4023"/>
                  </a:lnTo>
                  <a:lnTo>
                    <a:pt x="2506" y="4040"/>
                  </a:lnTo>
                  <a:lnTo>
                    <a:pt x="2496" y="4056"/>
                  </a:lnTo>
                  <a:lnTo>
                    <a:pt x="2483" y="4069"/>
                  </a:lnTo>
                  <a:lnTo>
                    <a:pt x="2472" y="4083"/>
                  </a:lnTo>
                  <a:lnTo>
                    <a:pt x="2469" y="4086"/>
                  </a:lnTo>
                  <a:lnTo>
                    <a:pt x="2456" y="4103"/>
                  </a:lnTo>
                  <a:lnTo>
                    <a:pt x="2443" y="4117"/>
                  </a:lnTo>
                  <a:lnTo>
                    <a:pt x="2429" y="4133"/>
                  </a:lnTo>
                  <a:lnTo>
                    <a:pt x="2412" y="4146"/>
                  </a:lnTo>
                  <a:lnTo>
                    <a:pt x="2400" y="4163"/>
                  </a:lnTo>
                  <a:lnTo>
                    <a:pt x="2369" y="4194"/>
                  </a:lnTo>
                  <a:lnTo>
                    <a:pt x="2335" y="4226"/>
                  </a:lnTo>
                  <a:lnTo>
                    <a:pt x="2306" y="4257"/>
                  </a:lnTo>
                  <a:lnTo>
                    <a:pt x="2242" y="4320"/>
                  </a:lnTo>
                  <a:lnTo>
                    <a:pt x="2212" y="4350"/>
                  </a:lnTo>
                  <a:lnTo>
                    <a:pt x="2182" y="4384"/>
                  </a:lnTo>
                  <a:lnTo>
                    <a:pt x="2165" y="4397"/>
                  </a:lnTo>
                  <a:lnTo>
                    <a:pt x="2152" y="4414"/>
                  </a:lnTo>
                  <a:lnTo>
                    <a:pt x="2135" y="4430"/>
                  </a:lnTo>
                  <a:lnTo>
                    <a:pt x="2122" y="4444"/>
                  </a:lnTo>
                  <a:lnTo>
                    <a:pt x="2108" y="4461"/>
                  </a:lnTo>
                  <a:lnTo>
                    <a:pt x="2095" y="4477"/>
                  </a:lnTo>
                  <a:lnTo>
                    <a:pt x="2082" y="4490"/>
                  </a:lnTo>
                  <a:lnTo>
                    <a:pt x="2072" y="4507"/>
                  </a:lnTo>
                  <a:lnTo>
                    <a:pt x="2059" y="4524"/>
                  </a:lnTo>
                  <a:lnTo>
                    <a:pt x="2048" y="4538"/>
                  </a:lnTo>
                  <a:lnTo>
                    <a:pt x="2039" y="4554"/>
                  </a:lnTo>
                  <a:lnTo>
                    <a:pt x="2028" y="4567"/>
                  </a:lnTo>
                  <a:lnTo>
                    <a:pt x="2019" y="4584"/>
                  </a:lnTo>
                  <a:lnTo>
                    <a:pt x="2011" y="4598"/>
                  </a:lnTo>
                  <a:lnTo>
                    <a:pt x="2002" y="4614"/>
                  </a:lnTo>
                  <a:lnTo>
                    <a:pt x="1999" y="4621"/>
                  </a:lnTo>
                  <a:lnTo>
                    <a:pt x="1995" y="4627"/>
                  </a:lnTo>
                  <a:lnTo>
                    <a:pt x="1991" y="4638"/>
                  </a:lnTo>
                  <a:lnTo>
                    <a:pt x="1988" y="4644"/>
                  </a:lnTo>
                  <a:lnTo>
                    <a:pt x="1988" y="4651"/>
                  </a:lnTo>
                  <a:lnTo>
                    <a:pt x="1985" y="4658"/>
                  </a:lnTo>
                  <a:lnTo>
                    <a:pt x="1982" y="4664"/>
                  </a:lnTo>
                  <a:lnTo>
                    <a:pt x="1979" y="4675"/>
                  </a:lnTo>
                  <a:lnTo>
                    <a:pt x="1979" y="4681"/>
                  </a:lnTo>
                  <a:lnTo>
                    <a:pt x="1975" y="4687"/>
                  </a:lnTo>
                  <a:lnTo>
                    <a:pt x="1975" y="4695"/>
                  </a:lnTo>
                  <a:lnTo>
                    <a:pt x="1975" y="4701"/>
                  </a:lnTo>
                  <a:lnTo>
                    <a:pt x="1971" y="4707"/>
                  </a:lnTo>
                  <a:lnTo>
                    <a:pt x="1971" y="4715"/>
                  </a:lnTo>
                  <a:lnTo>
                    <a:pt x="1971" y="4721"/>
                  </a:lnTo>
                  <a:lnTo>
                    <a:pt x="1971" y="4728"/>
                  </a:lnTo>
                  <a:lnTo>
                    <a:pt x="1971" y="4738"/>
                  </a:lnTo>
                  <a:lnTo>
                    <a:pt x="1971" y="4744"/>
                  </a:lnTo>
                  <a:lnTo>
                    <a:pt x="1971" y="4751"/>
                  </a:lnTo>
                  <a:lnTo>
                    <a:pt x="1971" y="4758"/>
                  </a:lnTo>
                  <a:lnTo>
                    <a:pt x="1971" y="4764"/>
                  </a:lnTo>
                  <a:lnTo>
                    <a:pt x="1975" y="4771"/>
                  </a:lnTo>
                  <a:lnTo>
                    <a:pt x="1975" y="4778"/>
                  </a:lnTo>
                  <a:lnTo>
                    <a:pt x="1975" y="4784"/>
                  </a:lnTo>
                  <a:lnTo>
                    <a:pt x="1979" y="4791"/>
                  </a:lnTo>
                  <a:lnTo>
                    <a:pt x="1982" y="4791"/>
                  </a:lnTo>
                  <a:lnTo>
                    <a:pt x="1985" y="4788"/>
                  </a:lnTo>
                  <a:lnTo>
                    <a:pt x="1988" y="4788"/>
                  </a:lnTo>
                  <a:lnTo>
                    <a:pt x="1995" y="4784"/>
                  </a:lnTo>
                  <a:lnTo>
                    <a:pt x="1999" y="4781"/>
                  </a:lnTo>
                  <a:lnTo>
                    <a:pt x="2005" y="4778"/>
                  </a:lnTo>
                  <a:lnTo>
                    <a:pt x="2011" y="4771"/>
                  </a:lnTo>
                  <a:lnTo>
                    <a:pt x="2019" y="4768"/>
                  </a:lnTo>
                  <a:lnTo>
                    <a:pt x="2028" y="4758"/>
                  </a:lnTo>
                  <a:lnTo>
                    <a:pt x="2045" y="4744"/>
                  </a:lnTo>
                  <a:lnTo>
                    <a:pt x="2059" y="4731"/>
                  </a:lnTo>
                  <a:lnTo>
                    <a:pt x="2072" y="4718"/>
                  </a:lnTo>
                  <a:lnTo>
                    <a:pt x="2088" y="4704"/>
                  </a:lnTo>
                  <a:lnTo>
                    <a:pt x="2102" y="4687"/>
                  </a:lnTo>
                  <a:lnTo>
                    <a:pt x="2119" y="4671"/>
                  </a:lnTo>
                  <a:lnTo>
                    <a:pt x="2135" y="4655"/>
                  </a:lnTo>
                  <a:lnTo>
                    <a:pt x="2149" y="4638"/>
                  </a:lnTo>
                  <a:lnTo>
                    <a:pt x="2165" y="4621"/>
                  </a:lnTo>
                  <a:lnTo>
                    <a:pt x="2179" y="4604"/>
                  </a:lnTo>
                  <a:lnTo>
                    <a:pt x="2209" y="4570"/>
                  </a:lnTo>
                  <a:lnTo>
                    <a:pt x="2235" y="4541"/>
                  </a:lnTo>
                  <a:lnTo>
                    <a:pt x="2259" y="4514"/>
                  </a:lnTo>
                  <a:lnTo>
                    <a:pt x="2279" y="4490"/>
                  </a:lnTo>
                  <a:lnTo>
                    <a:pt x="2303" y="4461"/>
                  </a:lnTo>
                  <a:lnTo>
                    <a:pt x="2315" y="4447"/>
                  </a:lnTo>
                  <a:lnTo>
                    <a:pt x="2326" y="4434"/>
                  </a:lnTo>
                  <a:lnTo>
                    <a:pt x="2339" y="4420"/>
                  </a:lnTo>
                  <a:lnTo>
                    <a:pt x="2355" y="4407"/>
                  </a:lnTo>
                  <a:lnTo>
                    <a:pt x="2372" y="4390"/>
                  </a:lnTo>
                  <a:lnTo>
                    <a:pt x="2389" y="4374"/>
                  </a:lnTo>
                  <a:lnTo>
                    <a:pt x="2426" y="4337"/>
                  </a:lnTo>
                  <a:lnTo>
                    <a:pt x="2466" y="4300"/>
                  </a:lnTo>
                  <a:lnTo>
                    <a:pt x="2486" y="4280"/>
                  </a:lnTo>
                  <a:lnTo>
                    <a:pt x="2506" y="4260"/>
                  </a:lnTo>
                  <a:lnTo>
                    <a:pt x="2526" y="4240"/>
                  </a:lnTo>
                  <a:lnTo>
                    <a:pt x="2546" y="4220"/>
                  </a:lnTo>
                  <a:lnTo>
                    <a:pt x="2566" y="4200"/>
                  </a:lnTo>
                  <a:lnTo>
                    <a:pt x="2586" y="4177"/>
                  </a:lnTo>
                  <a:lnTo>
                    <a:pt x="2606" y="4157"/>
                  </a:lnTo>
                  <a:lnTo>
                    <a:pt x="2623" y="4137"/>
                  </a:lnTo>
                  <a:lnTo>
                    <a:pt x="2633" y="4126"/>
                  </a:lnTo>
                  <a:lnTo>
                    <a:pt x="2640" y="4117"/>
                  </a:lnTo>
                  <a:lnTo>
                    <a:pt x="2650" y="4103"/>
                  </a:lnTo>
                  <a:lnTo>
                    <a:pt x="2656" y="4093"/>
                  </a:lnTo>
                  <a:lnTo>
                    <a:pt x="2667" y="4083"/>
                  </a:lnTo>
                  <a:lnTo>
                    <a:pt x="2673" y="4073"/>
                  </a:lnTo>
                  <a:lnTo>
                    <a:pt x="2680" y="4063"/>
                  </a:lnTo>
                  <a:lnTo>
                    <a:pt x="2687" y="4053"/>
                  </a:lnTo>
                  <a:lnTo>
                    <a:pt x="2696" y="4043"/>
                  </a:lnTo>
                  <a:lnTo>
                    <a:pt x="2703" y="4033"/>
                  </a:lnTo>
                  <a:lnTo>
                    <a:pt x="2707" y="4026"/>
                  </a:lnTo>
                  <a:lnTo>
                    <a:pt x="2713" y="4016"/>
                  </a:lnTo>
                  <a:lnTo>
                    <a:pt x="2720" y="4006"/>
                  </a:lnTo>
                  <a:lnTo>
                    <a:pt x="2723" y="3996"/>
                  </a:lnTo>
                  <a:lnTo>
                    <a:pt x="2730" y="3989"/>
                  </a:lnTo>
                  <a:lnTo>
                    <a:pt x="2730" y="3986"/>
                  </a:lnTo>
                  <a:lnTo>
                    <a:pt x="2727" y="3969"/>
                  </a:lnTo>
                  <a:lnTo>
                    <a:pt x="2713" y="3926"/>
                  </a:lnTo>
                  <a:lnTo>
                    <a:pt x="2703" y="3882"/>
                  </a:lnTo>
                  <a:lnTo>
                    <a:pt x="2690" y="3839"/>
                  </a:lnTo>
                  <a:lnTo>
                    <a:pt x="2680" y="3796"/>
                  </a:lnTo>
                  <a:lnTo>
                    <a:pt x="2673" y="3769"/>
                  </a:lnTo>
                  <a:lnTo>
                    <a:pt x="2663" y="3756"/>
                  </a:lnTo>
                  <a:lnTo>
                    <a:pt x="2663" y="3749"/>
                  </a:lnTo>
                  <a:lnTo>
                    <a:pt x="2656" y="3728"/>
                  </a:lnTo>
                  <a:lnTo>
                    <a:pt x="2653" y="3708"/>
                  </a:lnTo>
                  <a:lnTo>
                    <a:pt x="2646" y="3692"/>
                  </a:lnTo>
                  <a:lnTo>
                    <a:pt x="2643" y="3676"/>
                  </a:lnTo>
                  <a:lnTo>
                    <a:pt x="2640" y="3659"/>
                  </a:lnTo>
                  <a:lnTo>
                    <a:pt x="2636" y="3652"/>
                  </a:lnTo>
                  <a:lnTo>
                    <a:pt x="2636" y="3645"/>
                  </a:lnTo>
                  <a:lnTo>
                    <a:pt x="2633" y="3639"/>
                  </a:lnTo>
                  <a:lnTo>
                    <a:pt x="2633" y="3635"/>
                  </a:lnTo>
                  <a:lnTo>
                    <a:pt x="2633" y="3628"/>
                  </a:lnTo>
                  <a:lnTo>
                    <a:pt x="2636" y="3635"/>
                  </a:lnTo>
                  <a:lnTo>
                    <a:pt x="2636" y="3639"/>
                  </a:lnTo>
                  <a:lnTo>
                    <a:pt x="2640" y="3645"/>
                  </a:lnTo>
                  <a:lnTo>
                    <a:pt x="2640" y="3652"/>
                  </a:lnTo>
                  <a:lnTo>
                    <a:pt x="2643" y="3659"/>
                  </a:lnTo>
                  <a:lnTo>
                    <a:pt x="2646" y="3665"/>
                  </a:lnTo>
                  <a:lnTo>
                    <a:pt x="2646" y="3662"/>
                  </a:lnTo>
                  <a:lnTo>
                    <a:pt x="2636" y="3619"/>
                  </a:lnTo>
                  <a:lnTo>
                    <a:pt x="2626" y="3575"/>
                  </a:lnTo>
                  <a:lnTo>
                    <a:pt x="2616" y="3532"/>
                  </a:lnTo>
                  <a:lnTo>
                    <a:pt x="2606" y="3488"/>
                  </a:lnTo>
                  <a:lnTo>
                    <a:pt x="2600" y="3441"/>
                  </a:lnTo>
                  <a:lnTo>
                    <a:pt x="2596" y="3425"/>
                  </a:lnTo>
                  <a:lnTo>
                    <a:pt x="2590" y="3405"/>
                  </a:lnTo>
                  <a:lnTo>
                    <a:pt x="2586" y="3388"/>
                  </a:lnTo>
                  <a:lnTo>
                    <a:pt x="2583" y="3368"/>
                  </a:lnTo>
                  <a:lnTo>
                    <a:pt x="2576" y="3352"/>
                  </a:lnTo>
                  <a:lnTo>
                    <a:pt x="2573" y="3335"/>
                  </a:lnTo>
                  <a:lnTo>
                    <a:pt x="2566" y="3315"/>
                  </a:lnTo>
                  <a:lnTo>
                    <a:pt x="2563" y="3298"/>
                  </a:lnTo>
                  <a:lnTo>
                    <a:pt x="2556" y="3278"/>
                  </a:lnTo>
                  <a:lnTo>
                    <a:pt x="2549" y="3261"/>
                  </a:lnTo>
                  <a:lnTo>
                    <a:pt x="2540" y="3224"/>
                  </a:lnTo>
                  <a:lnTo>
                    <a:pt x="2526" y="3191"/>
                  </a:lnTo>
                  <a:lnTo>
                    <a:pt x="2513" y="3154"/>
                  </a:lnTo>
                  <a:lnTo>
                    <a:pt x="2500" y="3118"/>
                  </a:lnTo>
                  <a:lnTo>
                    <a:pt x="2483" y="3084"/>
                  </a:lnTo>
                  <a:lnTo>
                    <a:pt x="2469" y="3047"/>
                  </a:lnTo>
                  <a:lnTo>
                    <a:pt x="2456" y="3011"/>
                  </a:lnTo>
                  <a:lnTo>
                    <a:pt x="2440" y="2977"/>
                  </a:lnTo>
                  <a:lnTo>
                    <a:pt x="2426" y="2940"/>
                  </a:lnTo>
                  <a:lnTo>
                    <a:pt x="2392" y="2867"/>
                  </a:lnTo>
                  <a:lnTo>
                    <a:pt x="2363" y="2797"/>
                  </a:lnTo>
                  <a:lnTo>
                    <a:pt x="2352" y="2770"/>
                  </a:lnTo>
                  <a:lnTo>
                    <a:pt x="2346" y="2760"/>
                  </a:lnTo>
                  <a:lnTo>
                    <a:pt x="2332" y="2723"/>
                  </a:lnTo>
                  <a:lnTo>
                    <a:pt x="2315" y="2686"/>
                  </a:lnTo>
                  <a:lnTo>
                    <a:pt x="2303" y="2650"/>
                  </a:lnTo>
                  <a:lnTo>
                    <a:pt x="2289" y="2610"/>
                  </a:lnTo>
                  <a:lnTo>
                    <a:pt x="2275" y="2573"/>
                  </a:lnTo>
                  <a:lnTo>
                    <a:pt x="2262" y="2536"/>
                  </a:lnTo>
                  <a:lnTo>
                    <a:pt x="2255" y="2516"/>
                  </a:lnTo>
                  <a:lnTo>
                    <a:pt x="2249" y="2496"/>
                  </a:lnTo>
                  <a:lnTo>
                    <a:pt x="2246" y="2476"/>
                  </a:lnTo>
                  <a:lnTo>
                    <a:pt x="2239" y="2459"/>
                  </a:lnTo>
                  <a:lnTo>
                    <a:pt x="2232" y="2439"/>
                  </a:lnTo>
                  <a:lnTo>
                    <a:pt x="2229" y="2419"/>
                  </a:lnTo>
                  <a:lnTo>
                    <a:pt x="2222" y="2399"/>
                  </a:lnTo>
                  <a:lnTo>
                    <a:pt x="2215" y="2379"/>
                  </a:lnTo>
                  <a:lnTo>
                    <a:pt x="2212" y="2359"/>
                  </a:lnTo>
                  <a:lnTo>
                    <a:pt x="2209" y="2339"/>
                  </a:lnTo>
                  <a:lnTo>
                    <a:pt x="2202" y="2319"/>
                  </a:lnTo>
                  <a:lnTo>
                    <a:pt x="2199" y="2299"/>
                  </a:lnTo>
                  <a:lnTo>
                    <a:pt x="2195" y="2279"/>
                  </a:lnTo>
                  <a:lnTo>
                    <a:pt x="2192" y="2259"/>
                  </a:lnTo>
                  <a:lnTo>
                    <a:pt x="2189" y="2225"/>
                  </a:lnTo>
                  <a:lnTo>
                    <a:pt x="2182" y="2192"/>
                  </a:lnTo>
                  <a:lnTo>
                    <a:pt x="2179" y="2162"/>
                  </a:lnTo>
                  <a:lnTo>
                    <a:pt x="2179" y="2159"/>
                  </a:lnTo>
                  <a:lnTo>
                    <a:pt x="2172" y="2125"/>
                  </a:lnTo>
                  <a:lnTo>
                    <a:pt x="2169" y="2092"/>
                  </a:lnTo>
                  <a:lnTo>
                    <a:pt x="2165" y="2058"/>
                  </a:lnTo>
                  <a:lnTo>
                    <a:pt x="2159" y="1992"/>
                  </a:lnTo>
                  <a:lnTo>
                    <a:pt x="2152" y="1924"/>
                  </a:lnTo>
                  <a:lnTo>
                    <a:pt x="2145" y="1858"/>
                  </a:lnTo>
                  <a:lnTo>
                    <a:pt x="2139" y="1791"/>
                  </a:lnTo>
                  <a:lnTo>
                    <a:pt x="2132" y="1724"/>
                  </a:lnTo>
                  <a:lnTo>
                    <a:pt x="2122" y="1591"/>
                  </a:lnTo>
                  <a:lnTo>
                    <a:pt x="2115" y="1524"/>
                  </a:lnTo>
                  <a:lnTo>
                    <a:pt x="2112" y="1460"/>
                  </a:lnTo>
                  <a:lnTo>
                    <a:pt x="2112" y="1457"/>
                  </a:lnTo>
                  <a:lnTo>
                    <a:pt x="2105" y="1390"/>
                  </a:lnTo>
                  <a:lnTo>
                    <a:pt x="2099" y="1323"/>
                  </a:lnTo>
                  <a:lnTo>
                    <a:pt x="2092" y="1257"/>
                  </a:lnTo>
                  <a:lnTo>
                    <a:pt x="2085" y="1190"/>
                  </a:lnTo>
                  <a:lnTo>
                    <a:pt x="2082" y="1156"/>
                  </a:lnTo>
                  <a:lnTo>
                    <a:pt x="2075" y="1119"/>
                  </a:lnTo>
                  <a:lnTo>
                    <a:pt x="2072" y="1083"/>
                  </a:lnTo>
                  <a:lnTo>
                    <a:pt x="2065" y="1046"/>
                  </a:lnTo>
                  <a:lnTo>
                    <a:pt x="2059" y="1006"/>
                  </a:lnTo>
                  <a:lnTo>
                    <a:pt x="2052" y="970"/>
                  </a:lnTo>
                  <a:lnTo>
                    <a:pt x="2045" y="929"/>
                  </a:lnTo>
                  <a:lnTo>
                    <a:pt x="2039" y="889"/>
                  </a:lnTo>
                  <a:lnTo>
                    <a:pt x="2025" y="812"/>
                  </a:lnTo>
                  <a:lnTo>
                    <a:pt x="2008" y="732"/>
                  </a:lnTo>
                  <a:lnTo>
                    <a:pt x="1995" y="649"/>
                  </a:lnTo>
                  <a:lnTo>
                    <a:pt x="1979" y="569"/>
                  </a:lnTo>
                  <a:lnTo>
                    <a:pt x="1965" y="488"/>
                  </a:lnTo>
                  <a:lnTo>
                    <a:pt x="1955" y="448"/>
                  </a:lnTo>
                  <a:lnTo>
                    <a:pt x="1948" y="408"/>
                  </a:lnTo>
                  <a:lnTo>
                    <a:pt x="1948" y="401"/>
                  </a:lnTo>
                  <a:lnTo>
                    <a:pt x="1945" y="368"/>
                  </a:lnTo>
                  <a:lnTo>
                    <a:pt x="1939" y="328"/>
                  </a:lnTo>
                  <a:lnTo>
                    <a:pt x="1934" y="291"/>
                  </a:lnTo>
                  <a:lnTo>
                    <a:pt x="1931" y="251"/>
                  </a:lnTo>
                  <a:lnTo>
                    <a:pt x="1928" y="214"/>
                  </a:lnTo>
                  <a:lnTo>
                    <a:pt x="1925" y="174"/>
                  </a:lnTo>
                  <a:lnTo>
                    <a:pt x="1922" y="137"/>
                  </a:lnTo>
                  <a:lnTo>
                    <a:pt x="1918" y="104"/>
                  </a:lnTo>
                  <a:lnTo>
                    <a:pt x="1918" y="71"/>
                  </a:lnTo>
                  <a:lnTo>
                    <a:pt x="1918" y="67"/>
                  </a:lnTo>
                  <a:lnTo>
                    <a:pt x="1918" y="51"/>
                  </a:lnTo>
                  <a:lnTo>
                    <a:pt x="1918" y="34"/>
                  </a:lnTo>
                  <a:lnTo>
                    <a:pt x="1922" y="14"/>
                  </a:lnTo>
                  <a:lnTo>
                    <a:pt x="19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9"/>
            <p:cNvSpPr/>
            <p:nvPr/>
          </p:nvSpPr>
          <p:spPr>
            <a:xfrm>
              <a:off x="3653600" y="3665950"/>
              <a:ext cx="200" cy="25"/>
            </a:xfrm>
            <a:custGeom>
              <a:rect b="b" l="l" r="r" t="t"/>
              <a:pathLst>
                <a:path extrusionOk="0" h="1" w="8">
                  <a:moveTo>
                    <a:pt x="1" y="0"/>
                  </a:moveTo>
                  <a:lnTo>
                    <a:pt x="7"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9"/>
            <p:cNvSpPr/>
            <p:nvPr/>
          </p:nvSpPr>
          <p:spPr>
            <a:xfrm>
              <a:off x="3654000" y="3665950"/>
              <a:ext cx="125" cy="25"/>
            </a:xfrm>
            <a:custGeom>
              <a:rect b="b" l="l" r="r" t="t"/>
              <a:pathLst>
                <a:path extrusionOk="0" h="1" w="5">
                  <a:moveTo>
                    <a:pt x="1" y="0"/>
                  </a:moveTo>
                  <a:lnTo>
                    <a:pt x="5"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9"/>
            <p:cNvSpPr/>
            <p:nvPr/>
          </p:nvSpPr>
          <p:spPr>
            <a:xfrm>
              <a:off x="3816625" y="4163400"/>
              <a:ext cx="7475" cy="1875"/>
            </a:xfrm>
            <a:custGeom>
              <a:rect b="b" l="l" r="r" t="t"/>
              <a:pathLst>
                <a:path extrusionOk="0" h="75" w="299">
                  <a:moveTo>
                    <a:pt x="1" y="1"/>
                  </a:moveTo>
                  <a:lnTo>
                    <a:pt x="1" y="1"/>
                  </a:lnTo>
                  <a:cubicBezTo>
                    <a:pt x="87" y="17"/>
                    <a:pt x="188" y="44"/>
                    <a:pt x="298" y="74"/>
                  </a:cubicBezTo>
                  <a:cubicBezTo>
                    <a:pt x="188" y="44"/>
                    <a:pt x="87" y="17"/>
                    <a:pt x="1" y="1"/>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9"/>
            <p:cNvSpPr/>
            <p:nvPr/>
          </p:nvSpPr>
          <p:spPr>
            <a:xfrm>
              <a:off x="3654600" y="3665875"/>
              <a:ext cx="125" cy="25"/>
            </a:xfrm>
            <a:custGeom>
              <a:rect b="b" l="l" r="r" t="t"/>
              <a:pathLst>
                <a:path extrusionOk="0" h="1" w="5">
                  <a:moveTo>
                    <a:pt x="1" y="0"/>
                  </a:moveTo>
                  <a:lnTo>
                    <a:pt x="4"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9"/>
            <p:cNvSpPr/>
            <p:nvPr/>
          </p:nvSpPr>
          <p:spPr>
            <a:xfrm>
              <a:off x="3652850" y="3666050"/>
              <a:ext cx="175" cy="25"/>
            </a:xfrm>
            <a:custGeom>
              <a:rect b="b" l="l" r="r" t="t"/>
              <a:pathLst>
                <a:path extrusionOk="0" h="1" w="7">
                  <a:moveTo>
                    <a:pt x="0" y="0"/>
                  </a:moveTo>
                  <a:lnTo>
                    <a:pt x="7"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9"/>
            <p:cNvSpPr/>
            <p:nvPr/>
          </p:nvSpPr>
          <p:spPr>
            <a:xfrm>
              <a:off x="3636975" y="3666800"/>
              <a:ext cx="125" cy="25"/>
            </a:xfrm>
            <a:custGeom>
              <a:rect b="b" l="l" r="r" t="t"/>
              <a:pathLst>
                <a:path extrusionOk="0" h="1" w="5">
                  <a:moveTo>
                    <a:pt x="0" y="0"/>
                  </a:moveTo>
                  <a:lnTo>
                    <a:pt x="4"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9"/>
            <p:cNvSpPr/>
            <p:nvPr/>
          </p:nvSpPr>
          <p:spPr>
            <a:xfrm>
              <a:off x="3637650" y="3666800"/>
              <a:ext cx="275" cy="25"/>
            </a:xfrm>
            <a:custGeom>
              <a:rect b="b" l="l" r="r" t="t"/>
              <a:pathLst>
                <a:path extrusionOk="0" h="1" w="11">
                  <a:moveTo>
                    <a:pt x="1" y="0"/>
                  </a:moveTo>
                  <a:lnTo>
                    <a:pt x="10"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9"/>
            <p:cNvSpPr/>
            <p:nvPr/>
          </p:nvSpPr>
          <p:spPr>
            <a:xfrm>
              <a:off x="3665375" y="3665700"/>
              <a:ext cx="25" cy="25"/>
            </a:xfrm>
            <a:custGeom>
              <a:rect b="b" l="l" r="r" t="t"/>
              <a:pathLst>
                <a:path extrusionOk="0" h="1" w="1">
                  <a:moveTo>
                    <a:pt x="0" y="1"/>
                  </a:moveTo>
                  <a:lnTo>
                    <a:pt x="0"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9"/>
            <p:cNvSpPr/>
            <p:nvPr/>
          </p:nvSpPr>
          <p:spPr>
            <a:xfrm>
              <a:off x="3638400" y="3666700"/>
              <a:ext cx="350" cy="25"/>
            </a:xfrm>
            <a:custGeom>
              <a:rect b="b" l="l" r="r" t="t"/>
              <a:pathLst>
                <a:path extrusionOk="0" h="1" w="14">
                  <a:moveTo>
                    <a:pt x="0" y="1"/>
                  </a:moveTo>
                  <a:lnTo>
                    <a:pt x="14"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9"/>
            <p:cNvSpPr/>
            <p:nvPr/>
          </p:nvSpPr>
          <p:spPr>
            <a:xfrm>
              <a:off x="3824075" y="4165250"/>
              <a:ext cx="3600" cy="1025"/>
            </a:xfrm>
            <a:custGeom>
              <a:rect b="b" l="l" r="r" t="t"/>
              <a:pathLst>
                <a:path extrusionOk="0" h="41" w="144">
                  <a:moveTo>
                    <a:pt x="144" y="40"/>
                  </a:moveTo>
                  <a:cubicBezTo>
                    <a:pt x="93" y="27"/>
                    <a:pt x="47" y="13"/>
                    <a:pt x="0" y="0"/>
                  </a:cubicBezTo>
                  <a:cubicBezTo>
                    <a:pt x="47" y="13"/>
                    <a:pt x="93" y="27"/>
                    <a:pt x="144" y="40"/>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9"/>
            <p:cNvSpPr/>
            <p:nvPr/>
          </p:nvSpPr>
          <p:spPr>
            <a:xfrm>
              <a:off x="3732525" y="3849525"/>
              <a:ext cx="175" cy="275"/>
            </a:xfrm>
            <a:custGeom>
              <a:rect b="b" l="l" r="r" t="t"/>
              <a:pathLst>
                <a:path extrusionOk="0" h="11" w="7">
                  <a:moveTo>
                    <a:pt x="2" y="1"/>
                  </a:moveTo>
                  <a:cubicBezTo>
                    <a:pt x="1" y="1"/>
                    <a:pt x="2" y="4"/>
                    <a:pt x="4" y="11"/>
                  </a:cubicBezTo>
                  <a:cubicBezTo>
                    <a:pt x="4" y="7"/>
                    <a:pt x="7" y="7"/>
                    <a:pt x="7" y="4"/>
                  </a:cubicBezTo>
                  <a:cubicBezTo>
                    <a:pt x="5" y="2"/>
                    <a:pt x="3" y="1"/>
                    <a:pt x="2" y="1"/>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9"/>
            <p:cNvSpPr/>
            <p:nvPr/>
          </p:nvSpPr>
          <p:spPr>
            <a:xfrm>
              <a:off x="3684000" y="3654175"/>
              <a:ext cx="175500" cy="515100"/>
            </a:xfrm>
            <a:custGeom>
              <a:rect b="b" l="l" r="r" t="t"/>
              <a:pathLst>
                <a:path extrusionOk="0" h="20604" w="7020">
                  <a:moveTo>
                    <a:pt x="3017" y="1"/>
                  </a:moveTo>
                  <a:cubicBezTo>
                    <a:pt x="2954" y="10"/>
                    <a:pt x="2890" y="21"/>
                    <a:pt x="2830" y="30"/>
                  </a:cubicBezTo>
                  <a:cubicBezTo>
                    <a:pt x="2737" y="44"/>
                    <a:pt x="2646" y="58"/>
                    <a:pt x="2556" y="71"/>
                  </a:cubicBezTo>
                  <a:cubicBezTo>
                    <a:pt x="2509" y="78"/>
                    <a:pt x="2463" y="84"/>
                    <a:pt x="2419" y="91"/>
                  </a:cubicBezTo>
                  <a:cubicBezTo>
                    <a:pt x="2326" y="101"/>
                    <a:pt x="2236" y="115"/>
                    <a:pt x="2142" y="124"/>
                  </a:cubicBezTo>
                  <a:cubicBezTo>
                    <a:pt x="1915" y="155"/>
                    <a:pt x="1684" y="181"/>
                    <a:pt x="1457" y="204"/>
                  </a:cubicBezTo>
                  <a:cubicBezTo>
                    <a:pt x="973" y="258"/>
                    <a:pt x="485" y="301"/>
                    <a:pt x="0" y="348"/>
                  </a:cubicBezTo>
                  <a:lnTo>
                    <a:pt x="4" y="365"/>
                  </a:lnTo>
                  <a:lnTo>
                    <a:pt x="4" y="382"/>
                  </a:lnTo>
                  <a:lnTo>
                    <a:pt x="8" y="398"/>
                  </a:lnTo>
                  <a:lnTo>
                    <a:pt x="11" y="415"/>
                  </a:lnTo>
                  <a:lnTo>
                    <a:pt x="11" y="418"/>
                  </a:lnTo>
                  <a:lnTo>
                    <a:pt x="17" y="448"/>
                  </a:lnTo>
                  <a:lnTo>
                    <a:pt x="20" y="485"/>
                  </a:lnTo>
                  <a:lnTo>
                    <a:pt x="24" y="522"/>
                  </a:lnTo>
                  <a:lnTo>
                    <a:pt x="31" y="556"/>
                  </a:lnTo>
                  <a:lnTo>
                    <a:pt x="37" y="596"/>
                  </a:lnTo>
                  <a:lnTo>
                    <a:pt x="44" y="632"/>
                  </a:lnTo>
                  <a:lnTo>
                    <a:pt x="54" y="669"/>
                  </a:lnTo>
                  <a:lnTo>
                    <a:pt x="60" y="709"/>
                  </a:lnTo>
                  <a:lnTo>
                    <a:pt x="68" y="739"/>
                  </a:lnTo>
                  <a:lnTo>
                    <a:pt x="68" y="746"/>
                  </a:lnTo>
                  <a:lnTo>
                    <a:pt x="77" y="786"/>
                  </a:lnTo>
                  <a:lnTo>
                    <a:pt x="84" y="826"/>
                  </a:lnTo>
                  <a:lnTo>
                    <a:pt x="101" y="906"/>
                  </a:lnTo>
                  <a:lnTo>
                    <a:pt x="117" y="986"/>
                  </a:lnTo>
                  <a:lnTo>
                    <a:pt x="134" y="1066"/>
                  </a:lnTo>
                  <a:lnTo>
                    <a:pt x="151" y="1147"/>
                  </a:lnTo>
                  <a:lnTo>
                    <a:pt x="168" y="1227"/>
                  </a:lnTo>
                  <a:lnTo>
                    <a:pt x="178" y="1267"/>
                  </a:lnTo>
                  <a:lnTo>
                    <a:pt x="184" y="1304"/>
                  </a:lnTo>
                  <a:lnTo>
                    <a:pt x="191" y="1344"/>
                  </a:lnTo>
                  <a:lnTo>
                    <a:pt x="198" y="1381"/>
                  </a:lnTo>
                  <a:lnTo>
                    <a:pt x="204" y="1421"/>
                  </a:lnTo>
                  <a:lnTo>
                    <a:pt x="211" y="1458"/>
                  </a:lnTo>
                  <a:lnTo>
                    <a:pt x="218" y="1494"/>
                  </a:lnTo>
                  <a:lnTo>
                    <a:pt x="221" y="1531"/>
                  </a:lnTo>
                  <a:lnTo>
                    <a:pt x="231" y="1598"/>
                  </a:lnTo>
                  <a:lnTo>
                    <a:pt x="238" y="1664"/>
                  </a:lnTo>
                  <a:lnTo>
                    <a:pt x="248" y="1731"/>
                  </a:lnTo>
                  <a:lnTo>
                    <a:pt x="254" y="1798"/>
                  </a:lnTo>
                  <a:lnTo>
                    <a:pt x="254" y="1802"/>
                  </a:lnTo>
                  <a:lnTo>
                    <a:pt x="261" y="1865"/>
                  </a:lnTo>
                  <a:lnTo>
                    <a:pt x="268" y="1931"/>
                  </a:lnTo>
                  <a:lnTo>
                    <a:pt x="281" y="2065"/>
                  </a:lnTo>
                  <a:lnTo>
                    <a:pt x="288" y="2132"/>
                  </a:lnTo>
                  <a:lnTo>
                    <a:pt x="295" y="2199"/>
                  </a:lnTo>
                  <a:lnTo>
                    <a:pt x="301" y="2266"/>
                  </a:lnTo>
                  <a:lnTo>
                    <a:pt x="311" y="2332"/>
                  </a:lnTo>
                  <a:lnTo>
                    <a:pt x="318" y="2400"/>
                  </a:lnTo>
                  <a:lnTo>
                    <a:pt x="324" y="2429"/>
                  </a:lnTo>
                  <a:lnTo>
                    <a:pt x="328" y="2463"/>
                  </a:lnTo>
                  <a:lnTo>
                    <a:pt x="331" y="2496"/>
                  </a:lnTo>
                  <a:lnTo>
                    <a:pt x="335" y="2500"/>
                  </a:lnTo>
                  <a:lnTo>
                    <a:pt x="338" y="2530"/>
                  </a:lnTo>
                  <a:lnTo>
                    <a:pt x="341" y="2560"/>
                  </a:lnTo>
                  <a:lnTo>
                    <a:pt x="348" y="2593"/>
                  </a:lnTo>
                  <a:lnTo>
                    <a:pt x="352" y="2610"/>
                  </a:lnTo>
                  <a:lnTo>
                    <a:pt x="355" y="2630"/>
                  </a:lnTo>
                  <a:lnTo>
                    <a:pt x="358" y="2650"/>
                  </a:lnTo>
                  <a:lnTo>
                    <a:pt x="361" y="2667"/>
                  </a:lnTo>
                  <a:lnTo>
                    <a:pt x="368" y="2687"/>
                  </a:lnTo>
                  <a:lnTo>
                    <a:pt x="372" y="2704"/>
                  </a:lnTo>
                  <a:lnTo>
                    <a:pt x="378" y="2724"/>
                  </a:lnTo>
                  <a:lnTo>
                    <a:pt x="381" y="2740"/>
                  </a:lnTo>
                  <a:lnTo>
                    <a:pt x="388" y="2761"/>
                  </a:lnTo>
                  <a:lnTo>
                    <a:pt x="392" y="2777"/>
                  </a:lnTo>
                  <a:lnTo>
                    <a:pt x="398" y="2797"/>
                  </a:lnTo>
                  <a:lnTo>
                    <a:pt x="404" y="2813"/>
                  </a:lnTo>
                  <a:lnTo>
                    <a:pt x="412" y="2834"/>
                  </a:lnTo>
                  <a:lnTo>
                    <a:pt x="415" y="2850"/>
                  </a:lnTo>
                  <a:lnTo>
                    <a:pt x="428" y="2887"/>
                  </a:lnTo>
                  <a:lnTo>
                    <a:pt x="441" y="2924"/>
                  </a:lnTo>
                  <a:lnTo>
                    <a:pt x="455" y="2961"/>
                  </a:lnTo>
                  <a:lnTo>
                    <a:pt x="472" y="2994"/>
                  </a:lnTo>
                  <a:lnTo>
                    <a:pt x="485" y="3031"/>
                  </a:lnTo>
                  <a:lnTo>
                    <a:pt x="498" y="3068"/>
                  </a:lnTo>
                  <a:lnTo>
                    <a:pt x="505" y="3077"/>
                  </a:lnTo>
                  <a:lnTo>
                    <a:pt x="515" y="3101"/>
                  </a:lnTo>
                  <a:lnTo>
                    <a:pt x="545" y="3174"/>
                  </a:lnTo>
                  <a:lnTo>
                    <a:pt x="575" y="3248"/>
                  </a:lnTo>
                  <a:lnTo>
                    <a:pt x="592" y="3282"/>
                  </a:lnTo>
                  <a:lnTo>
                    <a:pt x="609" y="3318"/>
                  </a:lnTo>
                  <a:lnTo>
                    <a:pt x="622" y="3355"/>
                  </a:lnTo>
                  <a:lnTo>
                    <a:pt x="635" y="3392"/>
                  </a:lnTo>
                  <a:lnTo>
                    <a:pt x="652" y="3428"/>
                  </a:lnTo>
                  <a:lnTo>
                    <a:pt x="665" y="3465"/>
                  </a:lnTo>
                  <a:lnTo>
                    <a:pt x="679" y="3502"/>
                  </a:lnTo>
                  <a:lnTo>
                    <a:pt x="692" y="3542"/>
                  </a:lnTo>
                  <a:lnTo>
                    <a:pt x="705" y="3578"/>
                  </a:lnTo>
                  <a:lnTo>
                    <a:pt x="712" y="3598"/>
                  </a:lnTo>
                  <a:lnTo>
                    <a:pt x="716" y="3615"/>
                  </a:lnTo>
                  <a:lnTo>
                    <a:pt x="722" y="3635"/>
                  </a:lnTo>
                  <a:lnTo>
                    <a:pt x="729" y="3655"/>
                  </a:lnTo>
                  <a:lnTo>
                    <a:pt x="732" y="3675"/>
                  </a:lnTo>
                  <a:lnTo>
                    <a:pt x="739" y="3692"/>
                  </a:lnTo>
                  <a:lnTo>
                    <a:pt x="742" y="3712"/>
                  </a:lnTo>
                  <a:lnTo>
                    <a:pt x="745" y="3732"/>
                  </a:lnTo>
                  <a:lnTo>
                    <a:pt x="752" y="3752"/>
                  </a:lnTo>
                  <a:lnTo>
                    <a:pt x="756" y="3772"/>
                  </a:lnTo>
                  <a:lnTo>
                    <a:pt x="765" y="3816"/>
                  </a:lnTo>
                  <a:lnTo>
                    <a:pt x="772" y="3859"/>
                  </a:lnTo>
                  <a:lnTo>
                    <a:pt x="782" y="3903"/>
                  </a:lnTo>
                  <a:lnTo>
                    <a:pt x="793" y="3946"/>
                  </a:lnTo>
                  <a:lnTo>
                    <a:pt x="802" y="3990"/>
                  </a:lnTo>
                  <a:lnTo>
                    <a:pt x="813" y="4033"/>
                  </a:lnTo>
                  <a:lnTo>
                    <a:pt x="822" y="4076"/>
                  </a:lnTo>
                  <a:lnTo>
                    <a:pt x="833" y="4120"/>
                  </a:lnTo>
                  <a:lnTo>
                    <a:pt x="845" y="4164"/>
                  </a:lnTo>
                  <a:lnTo>
                    <a:pt x="856" y="4207"/>
                  </a:lnTo>
                  <a:lnTo>
                    <a:pt x="865" y="4247"/>
                  </a:lnTo>
                  <a:lnTo>
                    <a:pt x="865" y="4250"/>
                  </a:lnTo>
                  <a:lnTo>
                    <a:pt x="879" y="4294"/>
                  </a:lnTo>
                  <a:lnTo>
                    <a:pt x="890" y="4337"/>
                  </a:lnTo>
                  <a:lnTo>
                    <a:pt x="902" y="4380"/>
                  </a:lnTo>
                  <a:lnTo>
                    <a:pt x="926" y="4468"/>
                  </a:lnTo>
                  <a:lnTo>
                    <a:pt x="953" y="4554"/>
                  </a:lnTo>
                  <a:lnTo>
                    <a:pt x="976" y="4641"/>
                  </a:lnTo>
                  <a:lnTo>
                    <a:pt x="1003" y="4728"/>
                  </a:lnTo>
                  <a:lnTo>
                    <a:pt x="1030" y="4815"/>
                  </a:lnTo>
                  <a:lnTo>
                    <a:pt x="1056" y="4905"/>
                  </a:lnTo>
                  <a:lnTo>
                    <a:pt x="1083" y="4992"/>
                  </a:lnTo>
                  <a:lnTo>
                    <a:pt x="1136" y="5166"/>
                  </a:lnTo>
                  <a:lnTo>
                    <a:pt x="1163" y="5253"/>
                  </a:lnTo>
                  <a:lnTo>
                    <a:pt x="1190" y="5342"/>
                  </a:lnTo>
                  <a:lnTo>
                    <a:pt x="1217" y="5430"/>
                  </a:lnTo>
                  <a:lnTo>
                    <a:pt x="1243" y="5516"/>
                  </a:lnTo>
                  <a:lnTo>
                    <a:pt x="1270" y="5600"/>
                  </a:lnTo>
                  <a:lnTo>
                    <a:pt x="1274" y="5600"/>
                  </a:lnTo>
                  <a:lnTo>
                    <a:pt x="1280" y="5596"/>
                  </a:lnTo>
                  <a:lnTo>
                    <a:pt x="1286" y="5596"/>
                  </a:lnTo>
                  <a:lnTo>
                    <a:pt x="1294" y="5593"/>
                  </a:lnTo>
                  <a:lnTo>
                    <a:pt x="1300" y="5593"/>
                  </a:lnTo>
                  <a:lnTo>
                    <a:pt x="1310" y="5603"/>
                  </a:lnTo>
                  <a:lnTo>
                    <a:pt x="1303" y="5613"/>
                  </a:lnTo>
                  <a:lnTo>
                    <a:pt x="1297" y="5613"/>
                  </a:lnTo>
                  <a:lnTo>
                    <a:pt x="1297" y="5610"/>
                  </a:lnTo>
                  <a:lnTo>
                    <a:pt x="1294" y="5610"/>
                  </a:lnTo>
                  <a:lnTo>
                    <a:pt x="1290" y="5613"/>
                  </a:lnTo>
                  <a:lnTo>
                    <a:pt x="1274" y="5613"/>
                  </a:lnTo>
                  <a:lnTo>
                    <a:pt x="1297" y="5694"/>
                  </a:lnTo>
                  <a:lnTo>
                    <a:pt x="1297" y="5703"/>
                  </a:lnTo>
                  <a:lnTo>
                    <a:pt x="1320" y="5780"/>
                  </a:lnTo>
                  <a:lnTo>
                    <a:pt x="1334" y="5827"/>
                  </a:lnTo>
                  <a:lnTo>
                    <a:pt x="1343" y="5871"/>
                  </a:lnTo>
                  <a:lnTo>
                    <a:pt x="1357" y="5914"/>
                  </a:lnTo>
                  <a:lnTo>
                    <a:pt x="1367" y="5957"/>
                  </a:lnTo>
                  <a:lnTo>
                    <a:pt x="1377" y="6004"/>
                  </a:lnTo>
                  <a:lnTo>
                    <a:pt x="1391" y="6048"/>
                  </a:lnTo>
                  <a:lnTo>
                    <a:pt x="1400" y="6091"/>
                  </a:lnTo>
                  <a:lnTo>
                    <a:pt x="1411" y="6138"/>
                  </a:lnTo>
                  <a:lnTo>
                    <a:pt x="1420" y="6181"/>
                  </a:lnTo>
                  <a:lnTo>
                    <a:pt x="1431" y="6224"/>
                  </a:lnTo>
                  <a:lnTo>
                    <a:pt x="1440" y="6272"/>
                  </a:lnTo>
                  <a:lnTo>
                    <a:pt x="1451" y="6315"/>
                  </a:lnTo>
                  <a:lnTo>
                    <a:pt x="1460" y="6358"/>
                  </a:lnTo>
                  <a:lnTo>
                    <a:pt x="1467" y="6405"/>
                  </a:lnTo>
                  <a:lnTo>
                    <a:pt x="1477" y="6449"/>
                  </a:lnTo>
                  <a:lnTo>
                    <a:pt x="1484" y="6492"/>
                  </a:lnTo>
                  <a:lnTo>
                    <a:pt x="1494" y="6539"/>
                  </a:lnTo>
                  <a:lnTo>
                    <a:pt x="1500" y="6582"/>
                  </a:lnTo>
                  <a:lnTo>
                    <a:pt x="1504" y="6616"/>
                  </a:lnTo>
                  <a:lnTo>
                    <a:pt x="1511" y="6649"/>
                  </a:lnTo>
                  <a:lnTo>
                    <a:pt x="1517" y="6679"/>
                  </a:lnTo>
                  <a:lnTo>
                    <a:pt x="1524" y="6713"/>
                  </a:lnTo>
                  <a:lnTo>
                    <a:pt x="1531" y="6745"/>
                  </a:lnTo>
                  <a:lnTo>
                    <a:pt x="1537" y="6776"/>
                  </a:lnTo>
                  <a:lnTo>
                    <a:pt x="1547" y="6810"/>
                  </a:lnTo>
                  <a:lnTo>
                    <a:pt x="1554" y="6842"/>
                  </a:lnTo>
                  <a:lnTo>
                    <a:pt x="1564" y="6876"/>
                  </a:lnTo>
                  <a:lnTo>
                    <a:pt x="1571" y="6906"/>
                  </a:lnTo>
                  <a:lnTo>
                    <a:pt x="1581" y="6939"/>
                  </a:lnTo>
                  <a:lnTo>
                    <a:pt x="1591" y="6973"/>
                  </a:lnTo>
                  <a:lnTo>
                    <a:pt x="1601" y="7006"/>
                  </a:lnTo>
                  <a:lnTo>
                    <a:pt x="1607" y="7040"/>
                  </a:lnTo>
                  <a:lnTo>
                    <a:pt x="1621" y="7070"/>
                  </a:lnTo>
                  <a:lnTo>
                    <a:pt x="1631" y="7103"/>
                  </a:lnTo>
                  <a:lnTo>
                    <a:pt x="1641" y="7137"/>
                  </a:lnTo>
                  <a:lnTo>
                    <a:pt x="1651" y="7170"/>
                  </a:lnTo>
                  <a:lnTo>
                    <a:pt x="1674" y="7237"/>
                  </a:lnTo>
                  <a:lnTo>
                    <a:pt x="1695" y="7304"/>
                  </a:lnTo>
                  <a:lnTo>
                    <a:pt x="1718" y="7367"/>
                  </a:lnTo>
                  <a:lnTo>
                    <a:pt x="1741" y="7434"/>
                  </a:lnTo>
                  <a:lnTo>
                    <a:pt x="1767" y="7501"/>
                  </a:lnTo>
                  <a:lnTo>
                    <a:pt x="1815" y="7638"/>
                  </a:lnTo>
                  <a:lnTo>
                    <a:pt x="1838" y="7704"/>
                  </a:lnTo>
                  <a:lnTo>
                    <a:pt x="1865" y="7772"/>
                  </a:lnTo>
                  <a:lnTo>
                    <a:pt x="1888" y="7838"/>
                  </a:lnTo>
                  <a:lnTo>
                    <a:pt x="1898" y="7872"/>
                  </a:lnTo>
                  <a:cubicBezTo>
                    <a:pt x="1912" y="7855"/>
                    <a:pt x="1928" y="7838"/>
                    <a:pt x="1945" y="7825"/>
                  </a:cubicBezTo>
                  <a:cubicBezTo>
                    <a:pt x="1943" y="7818"/>
                    <a:pt x="1942" y="7815"/>
                    <a:pt x="1943" y="7815"/>
                  </a:cubicBezTo>
                  <a:lnTo>
                    <a:pt x="1943" y="7815"/>
                  </a:lnTo>
                  <a:cubicBezTo>
                    <a:pt x="1944" y="7815"/>
                    <a:pt x="1946" y="7816"/>
                    <a:pt x="1948" y="7818"/>
                  </a:cubicBezTo>
                  <a:cubicBezTo>
                    <a:pt x="1948" y="7821"/>
                    <a:pt x="1945" y="7821"/>
                    <a:pt x="1945" y="7825"/>
                  </a:cubicBezTo>
                  <a:cubicBezTo>
                    <a:pt x="1952" y="7848"/>
                    <a:pt x="1985" y="7912"/>
                    <a:pt x="1992" y="7925"/>
                  </a:cubicBezTo>
                  <a:cubicBezTo>
                    <a:pt x="2035" y="8036"/>
                    <a:pt x="2045" y="8162"/>
                    <a:pt x="2088" y="8273"/>
                  </a:cubicBezTo>
                  <a:cubicBezTo>
                    <a:pt x="2202" y="8580"/>
                    <a:pt x="2293" y="8890"/>
                    <a:pt x="2362" y="9211"/>
                  </a:cubicBezTo>
                  <a:cubicBezTo>
                    <a:pt x="2583" y="10200"/>
                    <a:pt x="3158" y="11212"/>
                    <a:pt x="3378" y="12202"/>
                  </a:cubicBezTo>
                  <a:cubicBezTo>
                    <a:pt x="3852" y="14342"/>
                    <a:pt x="4257" y="15121"/>
                    <a:pt x="5112" y="18476"/>
                  </a:cubicBezTo>
                  <a:cubicBezTo>
                    <a:pt x="5222" y="18900"/>
                    <a:pt x="5279" y="19691"/>
                    <a:pt x="5306" y="20370"/>
                  </a:cubicBezTo>
                  <a:cubicBezTo>
                    <a:pt x="5392" y="20386"/>
                    <a:pt x="5493" y="20413"/>
                    <a:pt x="5603" y="20443"/>
                  </a:cubicBezTo>
                  <a:cubicBezTo>
                    <a:pt x="5650" y="20456"/>
                    <a:pt x="5696" y="20470"/>
                    <a:pt x="5747" y="20483"/>
                  </a:cubicBezTo>
                  <a:cubicBezTo>
                    <a:pt x="5827" y="20507"/>
                    <a:pt x="5907" y="20530"/>
                    <a:pt x="5987" y="20550"/>
                  </a:cubicBezTo>
                  <a:cubicBezTo>
                    <a:pt x="6037" y="20564"/>
                    <a:pt x="6091" y="20576"/>
                    <a:pt x="6141" y="20590"/>
                  </a:cubicBezTo>
                  <a:lnTo>
                    <a:pt x="6134" y="20550"/>
                  </a:lnTo>
                  <a:lnTo>
                    <a:pt x="6124" y="20493"/>
                  </a:lnTo>
                  <a:lnTo>
                    <a:pt x="6117" y="20433"/>
                  </a:lnTo>
                  <a:lnTo>
                    <a:pt x="6108" y="20376"/>
                  </a:lnTo>
                  <a:lnTo>
                    <a:pt x="6101" y="20316"/>
                  </a:lnTo>
                  <a:lnTo>
                    <a:pt x="6094" y="20260"/>
                  </a:lnTo>
                  <a:lnTo>
                    <a:pt x="6088" y="20200"/>
                  </a:lnTo>
                  <a:lnTo>
                    <a:pt x="6081" y="20143"/>
                  </a:lnTo>
                  <a:lnTo>
                    <a:pt x="6077" y="20106"/>
                  </a:lnTo>
                  <a:lnTo>
                    <a:pt x="6074" y="20083"/>
                  </a:lnTo>
                  <a:lnTo>
                    <a:pt x="6071" y="20026"/>
                  </a:lnTo>
                  <a:lnTo>
                    <a:pt x="6064" y="19965"/>
                  </a:lnTo>
                  <a:lnTo>
                    <a:pt x="6061" y="19909"/>
                  </a:lnTo>
                  <a:lnTo>
                    <a:pt x="6057" y="19848"/>
                  </a:lnTo>
                  <a:lnTo>
                    <a:pt x="6054" y="19791"/>
                  </a:lnTo>
                  <a:lnTo>
                    <a:pt x="6047" y="19731"/>
                  </a:lnTo>
                  <a:lnTo>
                    <a:pt x="6044" y="19674"/>
                  </a:lnTo>
                  <a:lnTo>
                    <a:pt x="6041" y="19614"/>
                  </a:lnTo>
                  <a:lnTo>
                    <a:pt x="6041" y="19558"/>
                  </a:lnTo>
                  <a:lnTo>
                    <a:pt x="6037" y="19498"/>
                  </a:lnTo>
                  <a:lnTo>
                    <a:pt x="6034" y="19441"/>
                  </a:lnTo>
                  <a:lnTo>
                    <a:pt x="6031" y="19381"/>
                  </a:lnTo>
                  <a:lnTo>
                    <a:pt x="6031" y="19374"/>
                  </a:lnTo>
                  <a:lnTo>
                    <a:pt x="6031" y="19324"/>
                  </a:lnTo>
                  <a:lnTo>
                    <a:pt x="6027" y="19264"/>
                  </a:lnTo>
                  <a:lnTo>
                    <a:pt x="6027" y="19150"/>
                  </a:lnTo>
                  <a:lnTo>
                    <a:pt x="6024" y="19033"/>
                  </a:lnTo>
                  <a:lnTo>
                    <a:pt x="6021" y="18917"/>
                  </a:lnTo>
                  <a:lnTo>
                    <a:pt x="6021" y="18840"/>
                  </a:lnTo>
                  <a:lnTo>
                    <a:pt x="6021" y="18683"/>
                  </a:lnTo>
                  <a:lnTo>
                    <a:pt x="6021" y="18566"/>
                  </a:lnTo>
                  <a:lnTo>
                    <a:pt x="6017" y="18448"/>
                  </a:lnTo>
                  <a:lnTo>
                    <a:pt x="6017" y="18331"/>
                  </a:lnTo>
                  <a:lnTo>
                    <a:pt x="6014" y="18215"/>
                  </a:lnTo>
                  <a:lnTo>
                    <a:pt x="6014" y="18158"/>
                  </a:lnTo>
                  <a:lnTo>
                    <a:pt x="6014" y="18098"/>
                  </a:lnTo>
                  <a:lnTo>
                    <a:pt x="6011" y="18041"/>
                  </a:lnTo>
                  <a:lnTo>
                    <a:pt x="6011" y="17981"/>
                  </a:lnTo>
                  <a:lnTo>
                    <a:pt x="6007" y="17924"/>
                  </a:lnTo>
                  <a:lnTo>
                    <a:pt x="6007" y="17867"/>
                  </a:lnTo>
                  <a:lnTo>
                    <a:pt x="6004" y="17807"/>
                  </a:lnTo>
                  <a:lnTo>
                    <a:pt x="6001" y="17750"/>
                  </a:lnTo>
                  <a:lnTo>
                    <a:pt x="5997" y="17690"/>
                  </a:lnTo>
                  <a:lnTo>
                    <a:pt x="5997" y="17634"/>
                  </a:lnTo>
                  <a:lnTo>
                    <a:pt x="5991" y="17574"/>
                  </a:lnTo>
                  <a:lnTo>
                    <a:pt x="5987" y="17517"/>
                  </a:lnTo>
                  <a:lnTo>
                    <a:pt x="5984" y="17460"/>
                  </a:lnTo>
                  <a:lnTo>
                    <a:pt x="5981" y="17400"/>
                  </a:lnTo>
                  <a:lnTo>
                    <a:pt x="5974" y="17343"/>
                  </a:lnTo>
                  <a:lnTo>
                    <a:pt x="5970" y="17283"/>
                  </a:lnTo>
                  <a:lnTo>
                    <a:pt x="5961" y="17202"/>
                  </a:lnTo>
                  <a:lnTo>
                    <a:pt x="5954" y="17119"/>
                  </a:lnTo>
                  <a:lnTo>
                    <a:pt x="5947" y="17039"/>
                  </a:lnTo>
                  <a:lnTo>
                    <a:pt x="5941" y="16956"/>
                  </a:lnTo>
                  <a:lnTo>
                    <a:pt x="5934" y="16875"/>
                  </a:lnTo>
                  <a:lnTo>
                    <a:pt x="5930" y="16792"/>
                  </a:lnTo>
                  <a:lnTo>
                    <a:pt x="5924" y="16712"/>
                  </a:lnTo>
                  <a:lnTo>
                    <a:pt x="5917" y="16628"/>
                  </a:lnTo>
                  <a:lnTo>
                    <a:pt x="5914" y="16547"/>
                  </a:lnTo>
                  <a:lnTo>
                    <a:pt x="5907" y="16464"/>
                  </a:lnTo>
                  <a:lnTo>
                    <a:pt x="5897" y="16300"/>
                  </a:lnTo>
                  <a:lnTo>
                    <a:pt x="5890" y="16163"/>
                  </a:lnTo>
                  <a:lnTo>
                    <a:pt x="5887" y="16137"/>
                  </a:lnTo>
                  <a:lnTo>
                    <a:pt x="5881" y="15973"/>
                  </a:lnTo>
                  <a:lnTo>
                    <a:pt x="5870" y="15810"/>
                  </a:lnTo>
                  <a:lnTo>
                    <a:pt x="5861" y="15645"/>
                  </a:lnTo>
                  <a:lnTo>
                    <a:pt x="5850" y="15485"/>
                  </a:lnTo>
                  <a:lnTo>
                    <a:pt x="5844" y="15402"/>
                  </a:lnTo>
                  <a:lnTo>
                    <a:pt x="5841" y="15321"/>
                  </a:lnTo>
                  <a:lnTo>
                    <a:pt x="5833" y="15238"/>
                  </a:lnTo>
                  <a:lnTo>
                    <a:pt x="5827" y="15158"/>
                  </a:lnTo>
                  <a:lnTo>
                    <a:pt x="5821" y="15078"/>
                  </a:lnTo>
                  <a:lnTo>
                    <a:pt x="5813" y="14994"/>
                  </a:lnTo>
                  <a:lnTo>
                    <a:pt x="5807" y="14914"/>
                  </a:lnTo>
                  <a:lnTo>
                    <a:pt x="5801" y="14834"/>
                  </a:lnTo>
                  <a:lnTo>
                    <a:pt x="5793" y="14754"/>
                  </a:lnTo>
                  <a:lnTo>
                    <a:pt x="5784" y="14670"/>
                  </a:lnTo>
                  <a:lnTo>
                    <a:pt x="5780" y="14637"/>
                  </a:lnTo>
                  <a:lnTo>
                    <a:pt x="5776" y="14600"/>
                  </a:lnTo>
                  <a:lnTo>
                    <a:pt x="5773" y="14567"/>
                  </a:lnTo>
                  <a:lnTo>
                    <a:pt x="5767" y="14530"/>
                  </a:lnTo>
                  <a:lnTo>
                    <a:pt x="5764" y="14496"/>
                  </a:lnTo>
                  <a:lnTo>
                    <a:pt x="5756" y="14460"/>
                  </a:lnTo>
                  <a:lnTo>
                    <a:pt x="5753" y="14427"/>
                  </a:lnTo>
                  <a:lnTo>
                    <a:pt x="5747" y="14393"/>
                  </a:lnTo>
                  <a:lnTo>
                    <a:pt x="5740" y="14356"/>
                  </a:lnTo>
                  <a:lnTo>
                    <a:pt x="5736" y="14322"/>
                  </a:lnTo>
                  <a:lnTo>
                    <a:pt x="5730" y="14290"/>
                  </a:lnTo>
                  <a:lnTo>
                    <a:pt x="5724" y="14253"/>
                  </a:lnTo>
                  <a:lnTo>
                    <a:pt x="5716" y="14219"/>
                  </a:lnTo>
                  <a:lnTo>
                    <a:pt x="5710" y="14186"/>
                  </a:lnTo>
                  <a:lnTo>
                    <a:pt x="5703" y="14152"/>
                  </a:lnTo>
                  <a:lnTo>
                    <a:pt x="5696" y="14119"/>
                  </a:lnTo>
                  <a:lnTo>
                    <a:pt x="5687" y="14082"/>
                  </a:lnTo>
                  <a:lnTo>
                    <a:pt x="5680" y="14049"/>
                  </a:lnTo>
                  <a:lnTo>
                    <a:pt x="5673" y="14015"/>
                  </a:lnTo>
                  <a:lnTo>
                    <a:pt x="5663" y="13982"/>
                  </a:lnTo>
                  <a:lnTo>
                    <a:pt x="5656" y="13949"/>
                  </a:lnTo>
                  <a:lnTo>
                    <a:pt x="5650" y="13915"/>
                  </a:lnTo>
                  <a:lnTo>
                    <a:pt x="5640" y="13881"/>
                  </a:lnTo>
                  <a:lnTo>
                    <a:pt x="5630" y="13849"/>
                  </a:lnTo>
                  <a:lnTo>
                    <a:pt x="5623" y="13815"/>
                  </a:lnTo>
                  <a:lnTo>
                    <a:pt x="5613" y="13781"/>
                  </a:lnTo>
                  <a:lnTo>
                    <a:pt x="5603" y="13748"/>
                  </a:lnTo>
                  <a:lnTo>
                    <a:pt x="5596" y="13718"/>
                  </a:lnTo>
                  <a:lnTo>
                    <a:pt x="5576" y="13651"/>
                  </a:lnTo>
                  <a:lnTo>
                    <a:pt x="5556" y="13585"/>
                  </a:lnTo>
                  <a:lnTo>
                    <a:pt x="5536" y="13521"/>
                  </a:lnTo>
                  <a:lnTo>
                    <a:pt x="5513" y="13454"/>
                  </a:lnTo>
                  <a:lnTo>
                    <a:pt x="5493" y="13391"/>
                  </a:lnTo>
                  <a:lnTo>
                    <a:pt x="5469" y="13324"/>
                  </a:lnTo>
                  <a:lnTo>
                    <a:pt x="5449" y="13260"/>
                  </a:lnTo>
                  <a:lnTo>
                    <a:pt x="5426" y="13197"/>
                  </a:lnTo>
                  <a:lnTo>
                    <a:pt x="5403" y="13133"/>
                  </a:lnTo>
                  <a:lnTo>
                    <a:pt x="5376" y="13067"/>
                  </a:lnTo>
                  <a:lnTo>
                    <a:pt x="5352" y="13003"/>
                  </a:lnTo>
                  <a:lnTo>
                    <a:pt x="5329" y="12939"/>
                  </a:lnTo>
                  <a:lnTo>
                    <a:pt x="5303" y="12876"/>
                  </a:lnTo>
                  <a:lnTo>
                    <a:pt x="5279" y="12813"/>
                  </a:lnTo>
                  <a:lnTo>
                    <a:pt x="5252" y="12749"/>
                  </a:lnTo>
                  <a:lnTo>
                    <a:pt x="5226" y="12686"/>
                  </a:lnTo>
                  <a:lnTo>
                    <a:pt x="5202" y="12626"/>
                  </a:lnTo>
                  <a:lnTo>
                    <a:pt x="5202" y="12623"/>
                  </a:lnTo>
                  <a:lnTo>
                    <a:pt x="5175" y="12558"/>
                  </a:lnTo>
                  <a:lnTo>
                    <a:pt x="5122" y="12432"/>
                  </a:lnTo>
                  <a:lnTo>
                    <a:pt x="5068" y="12305"/>
                  </a:lnTo>
                  <a:lnTo>
                    <a:pt x="4959" y="12054"/>
                  </a:lnTo>
                  <a:lnTo>
                    <a:pt x="4905" y="11927"/>
                  </a:lnTo>
                  <a:lnTo>
                    <a:pt x="4851" y="11797"/>
                  </a:lnTo>
                  <a:lnTo>
                    <a:pt x="4825" y="11733"/>
                  </a:lnTo>
                  <a:lnTo>
                    <a:pt x="4798" y="11670"/>
                  </a:lnTo>
                  <a:lnTo>
                    <a:pt x="4771" y="11607"/>
                  </a:lnTo>
                  <a:lnTo>
                    <a:pt x="4745" y="11543"/>
                  </a:lnTo>
                  <a:lnTo>
                    <a:pt x="4721" y="11476"/>
                  </a:lnTo>
                  <a:lnTo>
                    <a:pt x="4694" y="11413"/>
                  </a:lnTo>
                  <a:lnTo>
                    <a:pt x="4668" y="11349"/>
                  </a:lnTo>
                  <a:lnTo>
                    <a:pt x="4644" y="11283"/>
                  </a:lnTo>
                  <a:lnTo>
                    <a:pt x="4618" y="11219"/>
                  </a:lnTo>
                  <a:lnTo>
                    <a:pt x="4594" y="11152"/>
                  </a:lnTo>
                  <a:lnTo>
                    <a:pt x="4571" y="11089"/>
                  </a:lnTo>
                  <a:lnTo>
                    <a:pt x="4547" y="11022"/>
                  </a:lnTo>
                  <a:lnTo>
                    <a:pt x="4524" y="10955"/>
                  </a:lnTo>
                  <a:lnTo>
                    <a:pt x="4501" y="10888"/>
                  </a:lnTo>
                  <a:lnTo>
                    <a:pt x="4481" y="10822"/>
                  </a:lnTo>
                  <a:lnTo>
                    <a:pt x="4458" y="10754"/>
                  </a:lnTo>
                  <a:lnTo>
                    <a:pt x="4437" y="10688"/>
                  </a:lnTo>
                  <a:lnTo>
                    <a:pt x="4417" y="10621"/>
                  </a:lnTo>
                  <a:lnTo>
                    <a:pt x="4397" y="10554"/>
                  </a:lnTo>
                  <a:lnTo>
                    <a:pt x="4387" y="10518"/>
                  </a:lnTo>
                  <a:lnTo>
                    <a:pt x="4377" y="10484"/>
                  </a:lnTo>
                  <a:lnTo>
                    <a:pt x="4370" y="10458"/>
                  </a:lnTo>
                  <a:lnTo>
                    <a:pt x="4360" y="10427"/>
                  </a:lnTo>
                  <a:lnTo>
                    <a:pt x="4353" y="10401"/>
                  </a:lnTo>
                  <a:lnTo>
                    <a:pt x="4347" y="10374"/>
                  </a:lnTo>
                  <a:lnTo>
                    <a:pt x="4340" y="10344"/>
                  </a:lnTo>
                  <a:lnTo>
                    <a:pt x="4333" y="10317"/>
                  </a:lnTo>
                  <a:lnTo>
                    <a:pt x="4327" y="10290"/>
                  </a:lnTo>
                  <a:lnTo>
                    <a:pt x="4324" y="10261"/>
                  </a:lnTo>
                  <a:lnTo>
                    <a:pt x="4317" y="10233"/>
                  </a:lnTo>
                  <a:lnTo>
                    <a:pt x="4310" y="10207"/>
                  </a:lnTo>
                  <a:lnTo>
                    <a:pt x="4304" y="10177"/>
                  </a:lnTo>
                  <a:lnTo>
                    <a:pt x="4300" y="10150"/>
                  </a:lnTo>
                  <a:lnTo>
                    <a:pt x="4293" y="10123"/>
                  </a:lnTo>
                  <a:lnTo>
                    <a:pt x="4290" y="10093"/>
                  </a:lnTo>
                  <a:lnTo>
                    <a:pt x="4280" y="10037"/>
                  </a:lnTo>
                  <a:lnTo>
                    <a:pt x="4270" y="9983"/>
                  </a:lnTo>
                  <a:lnTo>
                    <a:pt x="4263" y="9926"/>
                  </a:lnTo>
                  <a:lnTo>
                    <a:pt x="4253" y="9869"/>
                  </a:lnTo>
                  <a:lnTo>
                    <a:pt x="4247" y="9812"/>
                  </a:lnTo>
                  <a:lnTo>
                    <a:pt x="4240" y="9756"/>
                  </a:lnTo>
                  <a:lnTo>
                    <a:pt x="4237" y="9702"/>
                  </a:lnTo>
                  <a:lnTo>
                    <a:pt x="4230" y="9646"/>
                  </a:lnTo>
                  <a:lnTo>
                    <a:pt x="4223" y="9589"/>
                  </a:lnTo>
                  <a:lnTo>
                    <a:pt x="4220" y="9532"/>
                  </a:lnTo>
                  <a:lnTo>
                    <a:pt x="4217" y="9479"/>
                  </a:lnTo>
                  <a:lnTo>
                    <a:pt x="4213" y="9422"/>
                  </a:lnTo>
                  <a:lnTo>
                    <a:pt x="4210" y="9365"/>
                  </a:lnTo>
                  <a:lnTo>
                    <a:pt x="4207" y="9308"/>
                  </a:lnTo>
                  <a:lnTo>
                    <a:pt x="4207" y="9251"/>
                  </a:lnTo>
                  <a:lnTo>
                    <a:pt x="4203" y="9195"/>
                  </a:lnTo>
                  <a:lnTo>
                    <a:pt x="4203" y="9141"/>
                  </a:lnTo>
                  <a:lnTo>
                    <a:pt x="4203" y="9084"/>
                  </a:lnTo>
                  <a:lnTo>
                    <a:pt x="4203" y="9027"/>
                  </a:lnTo>
                  <a:lnTo>
                    <a:pt x="4200" y="9004"/>
                  </a:lnTo>
                  <a:lnTo>
                    <a:pt x="4200" y="8970"/>
                  </a:lnTo>
                  <a:lnTo>
                    <a:pt x="4200" y="8914"/>
                  </a:lnTo>
                  <a:lnTo>
                    <a:pt x="4203" y="8861"/>
                  </a:lnTo>
                  <a:lnTo>
                    <a:pt x="4203" y="8804"/>
                  </a:lnTo>
                  <a:lnTo>
                    <a:pt x="4203" y="8747"/>
                  </a:lnTo>
                  <a:lnTo>
                    <a:pt x="4203" y="8690"/>
                  </a:lnTo>
                  <a:lnTo>
                    <a:pt x="4207" y="8580"/>
                  </a:lnTo>
                  <a:lnTo>
                    <a:pt x="4210" y="8466"/>
                  </a:lnTo>
                  <a:lnTo>
                    <a:pt x="4213" y="8356"/>
                  </a:lnTo>
                  <a:lnTo>
                    <a:pt x="4217" y="8242"/>
                  </a:lnTo>
                  <a:lnTo>
                    <a:pt x="4220" y="8129"/>
                  </a:lnTo>
                  <a:lnTo>
                    <a:pt x="4220" y="8019"/>
                  </a:lnTo>
                  <a:lnTo>
                    <a:pt x="4223" y="7905"/>
                  </a:lnTo>
                  <a:lnTo>
                    <a:pt x="4227" y="7795"/>
                  </a:lnTo>
                  <a:lnTo>
                    <a:pt x="4227" y="7738"/>
                  </a:lnTo>
                  <a:lnTo>
                    <a:pt x="4230" y="7684"/>
                  </a:lnTo>
                  <a:lnTo>
                    <a:pt x="4230" y="7627"/>
                  </a:lnTo>
                  <a:lnTo>
                    <a:pt x="4230" y="7571"/>
                  </a:lnTo>
                  <a:lnTo>
                    <a:pt x="4230" y="7518"/>
                  </a:lnTo>
                  <a:lnTo>
                    <a:pt x="4230" y="7461"/>
                  </a:lnTo>
                  <a:lnTo>
                    <a:pt x="4230" y="7404"/>
                  </a:lnTo>
                  <a:lnTo>
                    <a:pt x="4230" y="7351"/>
                  </a:lnTo>
                  <a:lnTo>
                    <a:pt x="4227" y="7294"/>
                  </a:lnTo>
                  <a:lnTo>
                    <a:pt x="4227" y="7240"/>
                  </a:lnTo>
                  <a:lnTo>
                    <a:pt x="4223" y="7183"/>
                  </a:lnTo>
                  <a:lnTo>
                    <a:pt x="4223" y="7126"/>
                  </a:lnTo>
                  <a:lnTo>
                    <a:pt x="4220" y="7073"/>
                  </a:lnTo>
                  <a:lnTo>
                    <a:pt x="4217" y="7016"/>
                  </a:lnTo>
                  <a:lnTo>
                    <a:pt x="4213" y="6963"/>
                  </a:lnTo>
                  <a:lnTo>
                    <a:pt x="4210" y="6906"/>
                  </a:lnTo>
                  <a:lnTo>
                    <a:pt x="4203" y="6833"/>
                  </a:lnTo>
                  <a:lnTo>
                    <a:pt x="4197" y="6759"/>
                  </a:lnTo>
                  <a:lnTo>
                    <a:pt x="4190" y="6685"/>
                  </a:lnTo>
                  <a:lnTo>
                    <a:pt x="4186" y="6612"/>
                  </a:lnTo>
                  <a:lnTo>
                    <a:pt x="4177" y="6539"/>
                  </a:lnTo>
                  <a:lnTo>
                    <a:pt x="4170" y="6469"/>
                  </a:lnTo>
                  <a:lnTo>
                    <a:pt x="4163" y="6395"/>
                  </a:lnTo>
                  <a:lnTo>
                    <a:pt x="4157" y="6321"/>
                  </a:lnTo>
                  <a:lnTo>
                    <a:pt x="4146" y="6248"/>
                  </a:lnTo>
                  <a:lnTo>
                    <a:pt x="4137" y="6175"/>
                  </a:lnTo>
                  <a:lnTo>
                    <a:pt x="4130" y="6101"/>
                  </a:lnTo>
                  <a:lnTo>
                    <a:pt x="4120" y="6028"/>
                  </a:lnTo>
                  <a:lnTo>
                    <a:pt x="4110" y="5957"/>
                  </a:lnTo>
                  <a:lnTo>
                    <a:pt x="4100" y="5884"/>
                  </a:lnTo>
                  <a:lnTo>
                    <a:pt x="4089" y="5811"/>
                  </a:lnTo>
                  <a:lnTo>
                    <a:pt x="4080" y="5737"/>
                  </a:lnTo>
                  <a:lnTo>
                    <a:pt x="4069" y="5667"/>
                  </a:lnTo>
                  <a:lnTo>
                    <a:pt x="4060" y="5593"/>
                  </a:lnTo>
                  <a:lnTo>
                    <a:pt x="4046" y="5520"/>
                  </a:lnTo>
                  <a:lnTo>
                    <a:pt x="4037" y="5450"/>
                  </a:lnTo>
                  <a:lnTo>
                    <a:pt x="4023" y="5376"/>
                  </a:lnTo>
                  <a:lnTo>
                    <a:pt x="4009" y="5302"/>
                  </a:lnTo>
                  <a:lnTo>
                    <a:pt x="4000" y="5232"/>
                  </a:lnTo>
                  <a:lnTo>
                    <a:pt x="3986" y="5159"/>
                  </a:lnTo>
                  <a:lnTo>
                    <a:pt x="3972" y="5086"/>
                  </a:lnTo>
                  <a:lnTo>
                    <a:pt x="3960" y="5015"/>
                  </a:lnTo>
                  <a:lnTo>
                    <a:pt x="3943" y="4941"/>
                  </a:lnTo>
                  <a:lnTo>
                    <a:pt x="3929" y="4872"/>
                  </a:lnTo>
                  <a:lnTo>
                    <a:pt x="3916" y="4798"/>
                  </a:lnTo>
                  <a:lnTo>
                    <a:pt x="3899" y="4728"/>
                  </a:lnTo>
                  <a:lnTo>
                    <a:pt x="3886" y="4665"/>
                  </a:lnTo>
                  <a:lnTo>
                    <a:pt x="3886" y="4654"/>
                  </a:lnTo>
                  <a:lnTo>
                    <a:pt x="3869" y="4585"/>
                  </a:lnTo>
                  <a:lnTo>
                    <a:pt x="3852" y="4511"/>
                  </a:lnTo>
                  <a:lnTo>
                    <a:pt x="3839" y="4440"/>
                  </a:lnTo>
                  <a:lnTo>
                    <a:pt x="3822" y="4367"/>
                  </a:lnTo>
                  <a:lnTo>
                    <a:pt x="3806" y="4297"/>
                  </a:lnTo>
                  <a:lnTo>
                    <a:pt x="3789" y="4224"/>
                  </a:lnTo>
                  <a:lnTo>
                    <a:pt x="3772" y="4153"/>
                  </a:lnTo>
                  <a:lnTo>
                    <a:pt x="3752" y="4084"/>
                  </a:lnTo>
                  <a:lnTo>
                    <a:pt x="3736" y="4010"/>
                  </a:lnTo>
                  <a:lnTo>
                    <a:pt x="3719" y="3939"/>
                  </a:lnTo>
                  <a:lnTo>
                    <a:pt x="3699" y="3869"/>
                  </a:lnTo>
                  <a:lnTo>
                    <a:pt x="3679" y="3796"/>
                  </a:lnTo>
                  <a:lnTo>
                    <a:pt x="3662" y="3726"/>
                  </a:lnTo>
                  <a:lnTo>
                    <a:pt x="3642" y="3655"/>
                  </a:lnTo>
                  <a:lnTo>
                    <a:pt x="3622" y="3586"/>
                  </a:lnTo>
                  <a:lnTo>
                    <a:pt x="3602" y="3512"/>
                  </a:lnTo>
                  <a:lnTo>
                    <a:pt x="3582" y="3442"/>
                  </a:lnTo>
                  <a:lnTo>
                    <a:pt x="3562" y="3372"/>
                  </a:lnTo>
                  <a:lnTo>
                    <a:pt x="3542" y="3302"/>
                  </a:lnTo>
                  <a:lnTo>
                    <a:pt x="3519" y="3231"/>
                  </a:lnTo>
                  <a:lnTo>
                    <a:pt x="3499" y="3161"/>
                  </a:lnTo>
                  <a:lnTo>
                    <a:pt x="3479" y="3091"/>
                  </a:lnTo>
                  <a:lnTo>
                    <a:pt x="3475" y="3084"/>
                  </a:lnTo>
                  <a:lnTo>
                    <a:pt x="3455" y="3017"/>
                  </a:lnTo>
                  <a:lnTo>
                    <a:pt x="3431" y="2947"/>
                  </a:lnTo>
                  <a:lnTo>
                    <a:pt x="3411" y="2877"/>
                  </a:lnTo>
                  <a:lnTo>
                    <a:pt x="3388" y="2807"/>
                  </a:lnTo>
                  <a:lnTo>
                    <a:pt x="3365" y="2736"/>
                  </a:lnTo>
                  <a:lnTo>
                    <a:pt x="3341" y="2667"/>
                  </a:lnTo>
                  <a:lnTo>
                    <a:pt x="3318" y="2596"/>
                  </a:lnTo>
                  <a:lnTo>
                    <a:pt x="3295" y="2530"/>
                  </a:lnTo>
                  <a:lnTo>
                    <a:pt x="3271" y="2460"/>
                  </a:lnTo>
                  <a:lnTo>
                    <a:pt x="3244" y="2389"/>
                  </a:lnTo>
                  <a:lnTo>
                    <a:pt x="3221" y="2320"/>
                  </a:lnTo>
                  <a:lnTo>
                    <a:pt x="3215" y="2296"/>
                  </a:lnTo>
                  <a:lnTo>
                    <a:pt x="3204" y="2275"/>
                  </a:lnTo>
                  <a:lnTo>
                    <a:pt x="3198" y="2252"/>
                  </a:lnTo>
                  <a:lnTo>
                    <a:pt x="3187" y="2232"/>
                  </a:lnTo>
                  <a:lnTo>
                    <a:pt x="3171" y="2189"/>
                  </a:lnTo>
                  <a:lnTo>
                    <a:pt x="3155" y="2146"/>
                  </a:lnTo>
                  <a:lnTo>
                    <a:pt x="3135" y="2102"/>
                  </a:lnTo>
                  <a:lnTo>
                    <a:pt x="3114" y="2059"/>
                  </a:lnTo>
                  <a:lnTo>
                    <a:pt x="3098" y="2015"/>
                  </a:lnTo>
                  <a:lnTo>
                    <a:pt x="3078" y="1972"/>
                  </a:lnTo>
                  <a:lnTo>
                    <a:pt x="3058" y="1931"/>
                  </a:lnTo>
                  <a:lnTo>
                    <a:pt x="3034" y="1888"/>
                  </a:lnTo>
                  <a:lnTo>
                    <a:pt x="3014" y="1845"/>
                  </a:lnTo>
                  <a:lnTo>
                    <a:pt x="2994" y="1802"/>
                  </a:lnTo>
                  <a:lnTo>
                    <a:pt x="2950" y="1714"/>
                  </a:lnTo>
                  <a:lnTo>
                    <a:pt x="2944" y="1698"/>
                  </a:lnTo>
                  <a:lnTo>
                    <a:pt x="2907" y="1631"/>
                  </a:lnTo>
                  <a:lnTo>
                    <a:pt x="2867" y="1544"/>
                  </a:lnTo>
                  <a:lnTo>
                    <a:pt x="2843" y="1501"/>
                  </a:lnTo>
                  <a:lnTo>
                    <a:pt x="2823" y="1458"/>
                  </a:lnTo>
                  <a:lnTo>
                    <a:pt x="2803" y="1414"/>
                  </a:lnTo>
                  <a:lnTo>
                    <a:pt x="2783" y="1370"/>
                  </a:lnTo>
                  <a:lnTo>
                    <a:pt x="2763" y="1327"/>
                  </a:lnTo>
                  <a:lnTo>
                    <a:pt x="2743" y="1280"/>
                  </a:lnTo>
                  <a:lnTo>
                    <a:pt x="2726" y="1237"/>
                  </a:lnTo>
                  <a:lnTo>
                    <a:pt x="2706" y="1193"/>
                  </a:lnTo>
                  <a:lnTo>
                    <a:pt x="2690" y="1147"/>
                  </a:lnTo>
                  <a:lnTo>
                    <a:pt x="2680" y="1123"/>
                  </a:lnTo>
                  <a:lnTo>
                    <a:pt x="2674" y="1103"/>
                  </a:lnTo>
                  <a:lnTo>
                    <a:pt x="2663" y="1080"/>
                  </a:lnTo>
                  <a:lnTo>
                    <a:pt x="2657" y="1057"/>
                  </a:lnTo>
                  <a:lnTo>
                    <a:pt x="2646" y="1033"/>
                  </a:lnTo>
                  <a:lnTo>
                    <a:pt x="2640" y="1009"/>
                  </a:lnTo>
                  <a:lnTo>
                    <a:pt x="2633" y="986"/>
                  </a:lnTo>
                  <a:lnTo>
                    <a:pt x="2623" y="963"/>
                  </a:lnTo>
                  <a:lnTo>
                    <a:pt x="2617" y="940"/>
                  </a:lnTo>
                  <a:lnTo>
                    <a:pt x="2609" y="920"/>
                  </a:lnTo>
                  <a:lnTo>
                    <a:pt x="2606" y="903"/>
                  </a:lnTo>
                  <a:lnTo>
                    <a:pt x="2603" y="889"/>
                  </a:lnTo>
                  <a:lnTo>
                    <a:pt x="2597" y="876"/>
                  </a:lnTo>
                  <a:lnTo>
                    <a:pt x="2593" y="863"/>
                  </a:lnTo>
                  <a:lnTo>
                    <a:pt x="2586" y="849"/>
                  </a:lnTo>
                  <a:lnTo>
                    <a:pt x="2583" y="836"/>
                  </a:lnTo>
                  <a:lnTo>
                    <a:pt x="2576" y="819"/>
                  </a:lnTo>
                  <a:lnTo>
                    <a:pt x="2569" y="806"/>
                  </a:lnTo>
                  <a:lnTo>
                    <a:pt x="2566" y="799"/>
                  </a:lnTo>
                  <a:lnTo>
                    <a:pt x="2563" y="789"/>
                  </a:lnTo>
                  <a:lnTo>
                    <a:pt x="2556" y="776"/>
                  </a:lnTo>
                  <a:lnTo>
                    <a:pt x="2553" y="759"/>
                  </a:lnTo>
                  <a:lnTo>
                    <a:pt x="2546" y="746"/>
                  </a:lnTo>
                  <a:lnTo>
                    <a:pt x="2540" y="729"/>
                  </a:lnTo>
                  <a:lnTo>
                    <a:pt x="2533" y="716"/>
                  </a:lnTo>
                  <a:lnTo>
                    <a:pt x="2526" y="699"/>
                  </a:lnTo>
                  <a:lnTo>
                    <a:pt x="2520" y="682"/>
                  </a:lnTo>
                  <a:lnTo>
                    <a:pt x="2513" y="669"/>
                  </a:lnTo>
                  <a:lnTo>
                    <a:pt x="2503" y="652"/>
                  </a:lnTo>
                  <a:lnTo>
                    <a:pt x="2496" y="639"/>
                  </a:lnTo>
                  <a:lnTo>
                    <a:pt x="2489" y="622"/>
                  </a:lnTo>
                  <a:lnTo>
                    <a:pt x="2473" y="596"/>
                  </a:lnTo>
                  <a:lnTo>
                    <a:pt x="2456" y="565"/>
                  </a:lnTo>
                  <a:lnTo>
                    <a:pt x="2449" y="552"/>
                  </a:lnTo>
                  <a:lnTo>
                    <a:pt x="2439" y="539"/>
                  </a:lnTo>
                  <a:lnTo>
                    <a:pt x="2433" y="525"/>
                  </a:lnTo>
                  <a:lnTo>
                    <a:pt x="2423" y="512"/>
                  </a:lnTo>
                  <a:lnTo>
                    <a:pt x="2416" y="499"/>
                  </a:lnTo>
                  <a:lnTo>
                    <a:pt x="2406" y="485"/>
                  </a:lnTo>
                  <a:lnTo>
                    <a:pt x="2399" y="471"/>
                  </a:lnTo>
                  <a:lnTo>
                    <a:pt x="2389" y="462"/>
                  </a:lnTo>
                  <a:lnTo>
                    <a:pt x="2386" y="451"/>
                  </a:lnTo>
                  <a:lnTo>
                    <a:pt x="2379" y="445"/>
                  </a:lnTo>
                  <a:lnTo>
                    <a:pt x="2376" y="439"/>
                  </a:lnTo>
                  <a:lnTo>
                    <a:pt x="2369" y="428"/>
                  </a:lnTo>
                  <a:lnTo>
                    <a:pt x="2366" y="418"/>
                  </a:lnTo>
                  <a:lnTo>
                    <a:pt x="2362" y="411"/>
                  </a:lnTo>
                  <a:lnTo>
                    <a:pt x="2353" y="391"/>
                  </a:lnTo>
                  <a:lnTo>
                    <a:pt x="2346" y="375"/>
                  </a:lnTo>
                  <a:lnTo>
                    <a:pt x="2342" y="362"/>
                  </a:lnTo>
                  <a:lnTo>
                    <a:pt x="2342" y="355"/>
                  </a:lnTo>
                  <a:lnTo>
                    <a:pt x="2336" y="315"/>
                  </a:lnTo>
                  <a:lnTo>
                    <a:pt x="2333" y="298"/>
                  </a:lnTo>
                  <a:lnTo>
                    <a:pt x="2329" y="281"/>
                  </a:lnTo>
                  <a:lnTo>
                    <a:pt x="2326" y="268"/>
                  </a:lnTo>
                  <a:lnTo>
                    <a:pt x="2316" y="258"/>
                  </a:lnTo>
                  <a:lnTo>
                    <a:pt x="2316" y="251"/>
                  </a:lnTo>
                  <a:lnTo>
                    <a:pt x="2316" y="248"/>
                  </a:lnTo>
                  <a:lnTo>
                    <a:pt x="2316" y="245"/>
                  </a:lnTo>
                  <a:lnTo>
                    <a:pt x="2319" y="241"/>
                  </a:lnTo>
                  <a:lnTo>
                    <a:pt x="2319" y="238"/>
                  </a:lnTo>
                  <a:lnTo>
                    <a:pt x="2322" y="238"/>
                  </a:lnTo>
                  <a:lnTo>
                    <a:pt x="2322" y="235"/>
                  </a:lnTo>
                  <a:lnTo>
                    <a:pt x="2339" y="235"/>
                  </a:lnTo>
                  <a:lnTo>
                    <a:pt x="2342" y="238"/>
                  </a:lnTo>
                  <a:lnTo>
                    <a:pt x="2346" y="241"/>
                  </a:lnTo>
                  <a:lnTo>
                    <a:pt x="2349" y="245"/>
                  </a:lnTo>
                  <a:lnTo>
                    <a:pt x="2353" y="251"/>
                  </a:lnTo>
                  <a:lnTo>
                    <a:pt x="2356" y="255"/>
                  </a:lnTo>
                  <a:lnTo>
                    <a:pt x="2366" y="265"/>
                  </a:lnTo>
                  <a:lnTo>
                    <a:pt x="2373" y="278"/>
                  </a:lnTo>
                  <a:lnTo>
                    <a:pt x="2386" y="291"/>
                  </a:lnTo>
                  <a:lnTo>
                    <a:pt x="2409" y="325"/>
                  </a:lnTo>
                  <a:lnTo>
                    <a:pt x="2416" y="331"/>
                  </a:lnTo>
                  <a:lnTo>
                    <a:pt x="2419" y="342"/>
                  </a:lnTo>
                  <a:lnTo>
                    <a:pt x="2429" y="358"/>
                  </a:lnTo>
                  <a:lnTo>
                    <a:pt x="2436" y="371"/>
                  </a:lnTo>
                  <a:lnTo>
                    <a:pt x="2443" y="378"/>
                  </a:lnTo>
                  <a:lnTo>
                    <a:pt x="2446" y="385"/>
                  </a:lnTo>
                  <a:lnTo>
                    <a:pt x="2449" y="391"/>
                  </a:lnTo>
                  <a:lnTo>
                    <a:pt x="2453" y="398"/>
                  </a:lnTo>
                  <a:lnTo>
                    <a:pt x="2456" y="402"/>
                  </a:lnTo>
                  <a:lnTo>
                    <a:pt x="2459" y="405"/>
                  </a:lnTo>
                  <a:lnTo>
                    <a:pt x="2469" y="418"/>
                  </a:lnTo>
                  <a:lnTo>
                    <a:pt x="2479" y="428"/>
                  </a:lnTo>
                  <a:lnTo>
                    <a:pt x="2489" y="442"/>
                  </a:lnTo>
                  <a:lnTo>
                    <a:pt x="2503" y="455"/>
                  </a:lnTo>
                  <a:lnTo>
                    <a:pt x="2513" y="468"/>
                  </a:lnTo>
                  <a:lnTo>
                    <a:pt x="2523" y="482"/>
                  </a:lnTo>
                  <a:lnTo>
                    <a:pt x="2533" y="495"/>
                  </a:lnTo>
                  <a:lnTo>
                    <a:pt x="2543" y="508"/>
                  </a:lnTo>
                  <a:lnTo>
                    <a:pt x="2563" y="539"/>
                  </a:lnTo>
                  <a:lnTo>
                    <a:pt x="2583" y="565"/>
                  </a:lnTo>
                  <a:lnTo>
                    <a:pt x="2593" y="582"/>
                  </a:lnTo>
                  <a:lnTo>
                    <a:pt x="2603" y="596"/>
                  </a:lnTo>
                  <a:lnTo>
                    <a:pt x="2613" y="612"/>
                  </a:lnTo>
                  <a:lnTo>
                    <a:pt x="2623" y="625"/>
                  </a:lnTo>
                  <a:lnTo>
                    <a:pt x="2633" y="642"/>
                  </a:lnTo>
                  <a:lnTo>
                    <a:pt x="2643" y="656"/>
                  </a:lnTo>
                  <a:lnTo>
                    <a:pt x="2653" y="672"/>
                  </a:lnTo>
                  <a:lnTo>
                    <a:pt x="2660" y="689"/>
                  </a:lnTo>
                  <a:lnTo>
                    <a:pt x="2670" y="702"/>
                  </a:lnTo>
                  <a:lnTo>
                    <a:pt x="2677" y="719"/>
                  </a:lnTo>
                  <a:lnTo>
                    <a:pt x="2686" y="736"/>
                  </a:lnTo>
                  <a:lnTo>
                    <a:pt x="2690" y="746"/>
                  </a:lnTo>
                  <a:lnTo>
                    <a:pt x="2694" y="752"/>
                  </a:lnTo>
                  <a:lnTo>
                    <a:pt x="2700" y="766"/>
                  </a:lnTo>
                  <a:lnTo>
                    <a:pt x="2706" y="783"/>
                  </a:lnTo>
                  <a:lnTo>
                    <a:pt x="2714" y="799"/>
                  </a:lnTo>
                  <a:lnTo>
                    <a:pt x="2720" y="816"/>
                  </a:lnTo>
                  <a:lnTo>
                    <a:pt x="2726" y="829"/>
                  </a:lnTo>
                  <a:lnTo>
                    <a:pt x="2734" y="846"/>
                  </a:lnTo>
                  <a:lnTo>
                    <a:pt x="2737" y="863"/>
                  </a:lnTo>
                  <a:lnTo>
                    <a:pt x="2743" y="876"/>
                  </a:lnTo>
                  <a:lnTo>
                    <a:pt x="2750" y="900"/>
                  </a:lnTo>
                  <a:lnTo>
                    <a:pt x="2757" y="923"/>
                  </a:lnTo>
                  <a:lnTo>
                    <a:pt x="2763" y="943"/>
                  </a:lnTo>
                  <a:lnTo>
                    <a:pt x="2770" y="966"/>
                  </a:lnTo>
                  <a:lnTo>
                    <a:pt x="2780" y="986"/>
                  </a:lnTo>
                  <a:lnTo>
                    <a:pt x="2787" y="1009"/>
                  </a:lnTo>
                  <a:lnTo>
                    <a:pt x="2797" y="1029"/>
                  </a:lnTo>
                  <a:lnTo>
                    <a:pt x="2803" y="1053"/>
                  </a:lnTo>
                  <a:lnTo>
                    <a:pt x="2814" y="1073"/>
                  </a:lnTo>
                  <a:lnTo>
                    <a:pt x="2820" y="1097"/>
                  </a:lnTo>
                  <a:lnTo>
                    <a:pt x="2837" y="1137"/>
                  </a:lnTo>
                  <a:lnTo>
                    <a:pt x="2857" y="1180"/>
                  </a:lnTo>
                  <a:lnTo>
                    <a:pt x="2877" y="1224"/>
                  </a:lnTo>
                  <a:lnTo>
                    <a:pt x="2897" y="1267"/>
                  </a:lnTo>
                  <a:lnTo>
                    <a:pt x="2917" y="1307"/>
                  </a:lnTo>
                  <a:lnTo>
                    <a:pt x="2937" y="1350"/>
                  </a:lnTo>
                  <a:lnTo>
                    <a:pt x="2957" y="1393"/>
                  </a:lnTo>
                  <a:lnTo>
                    <a:pt x="2977" y="1434"/>
                  </a:lnTo>
                  <a:lnTo>
                    <a:pt x="3001" y="1478"/>
                  </a:lnTo>
                  <a:lnTo>
                    <a:pt x="3041" y="1564"/>
                  </a:lnTo>
                  <a:lnTo>
                    <a:pt x="3078" y="1631"/>
                  </a:lnTo>
                  <a:lnTo>
                    <a:pt x="3087" y="1648"/>
                  </a:lnTo>
                  <a:lnTo>
                    <a:pt x="3131" y="1734"/>
                  </a:lnTo>
                  <a:lnTo>
                    <a:pt x="3151" y="1774"/>
                  </a:lnTo>
                  <a:lnTo>
                    <a:pt x="3175" y="1818"/>
                  </a:lnTo>
                  <a:lnTo>
                    <a:pt x="3195" y="1862"/>
                  </a:lnTo>
                  <a:lnTo>
                    <a:pt x="3215" y="1905"/>
                  </a:lnTo>
                  <a:lnTo>
                    <a:pt x="3238" y="1948"/>
                  </a:lnTo>
                  <a:lnTo>
                    <a:pt x="3258" y="1995"/>
                  </a:lnTo>
                  <a:lnTo>
                    <a:pt x="3278" y="2039"/>
                  </a:lnTo>
                  <a:lnTo>
                    <a:pt x="3298" y="2082"/>
                  </a:lnTo>
                  <a:lnTo>
                    <a:pt x="3318" y="2129"/>
                  </a:lnTo>
                  <a:lnTo>
                    <a:pt x="3335" y="2172"/>
                  </a:lnTo>
                  <a:lnTo>
                    <a:pt x="3345" y="2195"/>
                  </a:lnTo>
                  <a:lnTo>
                    <a:pt x="3355" y="2219"/>
                  </a:lnTo>
                  <a:lnTo>
                    <a:pt x="3361" y="2243"/>
                  </a:lnTo>
                  <a:lnTo>
                    <a:pt x="3371" y="2266"/>
                  </a:lnTo>
                  <a:lnTo>
                    <a:pt x="3398" y="2336"/>
                  </a:lnTo>
                  <a:lnTo>
                    <a:pt x="3422" y="2406"/>
                  </a:lnTo>
                  <a:lnTo>
                    <a:pt x="3448" y="2473"/>
                  </a:lnTo>
                  <a:lnTo>
                    <a:pt x="3471" y="2543"/>
                  </a:lnTo>
                  <a:lnTo>
                    <a:pt x="3499" y="2613"/>
                  </a:lnTo>
                  <a:lnTo>
                    <a:pt x="3522" y="2687"/>
                  </a:lnTo>
                  <a:lnTo>
                    <a:pt x="3545" y="2757"/>
                  </a:lnTo>
                  <a:lnTo>
                    <a:pt x="3568" y="2827"/>
                  </a:lnTo>
                  <a:lnTo>
                    <a:pt x="3592" y="2897"/>
                  </a:lnTo>
                  <a:lnTo>
                    <a:pt x="3616" y="2967"/>
                  </a:lnTo>
                  <a:lnTo>
                    <a:pt x="3639" y="3034"/>
                  </a:lnTo>
                  <a:lnTo>
                    <a:pt x="3639" y="3037"/>
                  </a:lnTo>
                  <a:lnTo>
                    <a:pt x="3662" y="3108"/>
                  </a:lnTo>
                  <a:lnTo>
                    <a:pt x="3685" y="3181"/>
                  </a:lnTo>
                  <a:lnTo>
                    <a:pt x="3705" y="3251"/>
                  </a:lnTo>
                  <a:lnTo>
                    <a:pt x="3729" y="3322"/>
                  </a:lnTo>
                  <a:lnTo>
                    <a:pt x="3749" y="3395"/>
                  </a:lnTo>
                  <a:lnTo>
                    <a:pt x="3769" y="3465"/>
                  </a:lnTo>
                  <a:lnTo>
                    <a:pt x="3792" y="3535"/>
                  </a:lnTo>
                  <a:lnTo>
                    <a:pt x="3812" y="3609"/>
                  </a:lnTo>
                  <a:lnTo>
                    <a:pt x="3832" y="3679"/>
                  </a:lnTo>
                  <a:lnTo>
                    <a:pt x="3852" y="3749"/>
                  </a:lnTo>
                  <a:lnTo>
                    <a:pt x="3872" y="3823"/>
                  </a:lnTo>
                  <a:lnTo>
                    <a:pt x="3889" y="3893"/>
                  </a:lnTo>
                  <a:lnTo>
                    <a:pt x="3909" y="3966"/>
                  </a:lnTo>
                  <a:lnTo>
                    <a:pt x="3929" y="4036"/>
                  </a:lnTo>
                  <a:lnTo>
                    <a:pt x="3946" y="4110"/>
                  </a:lnTo>
                  <a:lnTo>
                    <a:pt x="3966" y="4180"/>
                  </a:lnTo>
                  <a:lnTo>
                    <a:pt x="3983" y="4253"/>
                  </a:lnTo>
                  <a:lnTo>
                    <a:pt x="4000" y="4327"/>
                  </a:lnTo>
                  <a:lnTo>
                    <a:pt x="4017" y="4397"/>
                  </a:lnTo>
                  <a:lnTo>
                    <a:pt x="4033" y="4471"/>
                  </a:lnTo>
                  <a:lnTo>
                    <a:pt x="4049" y="4545"/>
                  </a:lnTo>
                  <a:lnTo>
                    <a:pt x="4066" y="4614"/>
                  </a:lnTo>
                  <a:lnTo>
                    <a:pt x="4069" y="4625"/>
                  </a:lnTo>
                  <a:lnTo>
                    <a:pt x="4083" y="4688"/>
                  </a:lnTo>
                  <a:lnTo>
                    <a:pt x="4097" y="4761"/>
                  </a:lnTo>
                  <a:lnTo>
                    <a:pt x="4113" y="4832"/>
                  </a:lnTo>
                  <a:lnTo>
                    <a:pt x="4126" y="4905"/>
                  </a:lnTo>
                  <a:lnTo>
                    <a:pt x="4143" y="4978"/>
                  </a:lnTo>
                  <a:lnTo>
                    <a:pt x="4157" y="5052"/>
                  </a:lnTo>
                  <a:lnTo>
                    <a:pt x="4170" y="5126"/>
                  </a:lnTo>
                  <a:lnTo>
                    <a:pt x="4183" y="5199"/>
                  </a:lnTo>
                  <a:lnTo>
                    <a:pt x="4197" y="5269"/>
                  </a:lnTo>
                  <a:lnTo>
                    <a:pt x="4210" y="5342"/>
                  </a:lnTo>
                  <a:lnTo>
                    <a:pt x="4223" y="5416"/>
                  </a:lnTo>
                  <a:lnTo>
                    <a:pt x="4233" y="5490"/>
                  </a:lnTo>
                  <a:lnTo>
                    <a:pt x="4247" y="5563"/>
                  </a:lnTo>
                  <a:lnTo>
                    <a:pt x="4257" y="5637"/>
                  </a:lnTo>
                  <a:lnTo>
                    <a:pt x="4270" y="5710"/>
                  </a:lnTo>
                  <a:lnTo>
                    <a:pt x="4280" y="5783"/>
                  </a:lnTo>
                  <a:lnTo>
                    <a:pt x="4290" y="5857"/>
                  </a:lnTo>
                  <a:lnTo>
                    <a:pt x="4300" y="5931"/>
                  </a:lnTo>
                  <a:lnTo>
                    <a:pt x="4310" y="6004"/>
                  </a:lnTo>
                  <a:lnTo>
                    <a:pt x="4320" y="6078"/>
                  </a:lnTo>
                  <a:lnTo>
                    <a:pt x="4327" y="6151"/>
                  </a:lnTo>
                  <a:lnTo>
                    <a:pt x="4337" y="6224"/>
                  </a:lnTo>
                  <a:lnTo>
                    <a:pt x="4344" y="6301"/>
                  </a:lnTo>
                  <a:lnTo>
                    <a:pt x="4350" y="6375"/>
                  </a:lnTo>
                  <a:lnTo>
                    <a:pt x="4360" y="6449"/>
                  </a:lnTo>
                  <a:lnTo>
                    <a:pt x="4367" y="6522"/>
                  </a:lnTo>
                  <a:lnTo>
                    <a:pt x="4373" y="6596"/>
                  </a:lnTo>
                  <a:lnTo>
                    <a:pt x="4381" y="6669"/>
                  </a:lnTo>
                  <a:lnTo>
                    <a:pt x="4384" y="6745"/>
                  </a:lnTo>
                  <a:lnTo>
                    <a:pt x="4390" y="6819"/>
                  </a:lnTo>
                  <a:lnTo>
                    <a:pt x="4397" y="6893"/>
                  </a:lnTo>
                  <a:lnTo>
                    <a:pt x="4401" y="6950"/>
                  </a:lnTo>
                  <a:lnTo>
                    <a:pt x="4404" y="7006"/>
                  </a:lnTo>
                  <a:lnTo>
                    <a:pt x="4407" y="7063"/>
                  </a:lnTo>
                  <a:lnTo>
                    <a:pt x="4407" y="7120"/>
                  </a:lnTo>
                  <a:lnTo>
                    <a:pt x="4410" y="7177"/>
                  </a:lnTo>
                  <a:lnTo>
                    <a:pt x="4410" y="7234"/>
                  </a:lnTo>
                  <a:lnTo>
                    <a:pt x="4413" y="7291"/>
                  </a:lnTo>
                  <a:lnTo>
                    <a:pt x="4413" y="7347"/>
                  </a:lnTo>
                  <a:lnTo>
                    <a:pt x="4413" y="7404"/>
                  </a:lnTo>
                  <a:lnTo>
                    <a:pt x="4413" y="7461"/>
                  </a:lnTo>
                  <a:lnTo>
                    <a:pt x="4413" y="7518"/>
                  </a:lnTo>
                  <a:lnTo>
                    <a:pt x="4413" y="7575"/>
                  </a:lnTo>
                  <a:lnTo>
                    <a:pt x="4413" y="7631"/>
                  </a:lnTo>
                  <a:lnTo>
                    <a:pt x="4413" y="7684"/>
                  </a:lnTo>
                  <a:lnTo>
                    <a:pt x="4410" y="7741"/>
                  </a:lnTo>
                  <a:lnTo>
                    <a:pt x="4410" y="7798"/>
                  </a:lnTo>
                  <a:lnTo>
                    <a:pt x="4407" y="7912"/>
                  </a:lnTo>
                  <a:lnTo>
                    <a:pt x="4404" y="8025"/>
                  </a:lnTo>
                  <a:lnTo>
                    <a:pt x="4401" y="8136"/>
                  </a:lnTo>
                  <a:lnTo>
                    <a:pt x="4397" y="8249"/>
                  </a:lnTo>
                  <a:lnTo>
                    <a:pt x="4393" y="8359"/>
                  </a:lnTo>
                  <a:lnTo>
                    <a:pt x="4387" y="8473"/>
                  </a:lnTo>
                  <a:lnTo>
                    <a:pt x="4384" y="8583"/>
                  </a:lnTo>
                  <a:lnTo>
                    <a:pt x="4384" y="8694"/>
                  </a:lnTo>
                  <a:lnTo>
                    <a:pt x="4381" y="8750"/>
                  </a:lnTo>
                  <a:lnTo>
                    <a:pt x="4381" y="8804"/>
                  </a:lnTo>
                  <a:lnTo>
                    <a:pt x="4381" y="8861"/>
                  </a:lnTo>
                  <a:lnTo>
                    <a:pt x="4381" y="8918"/>
                  </a:lnTo>
                  <a:lnTo>
                    <a:pt x="4381" y="8970"/>
                  </a:lnTo>
                  <a:lnTo>
                    <a:pt x="4381" y="9004"/>
                  </a:lnTo>
                  <a:lnTo>
                    <a:pt x="4381" y="9027"/>
                  </a:lnTo>
                  <a:lnTo>
                    <a:pt x="4381" y="9081"/>
                  </a:lnTo>
                  <a:lnTo>
                    <a:pt x="4381" y="9138"/>
                  </a:lnTo>
                  <a:lnTo>
                    <a:pt x="4381" y="9191"/>
                  </a:lnTo>
                  <a:lnTo>
                    <a:pt x="4384" y="9248"/>
                  </a:lnTo>
                  <a:lnTo>
                    <a:pt x="4384" y="9302"/>
                  </a:lnTo>
                  <a:lnTo>
                    <a:pt x="4387" y="9359"/>
                  </a:lnTo>
                  <a:lnTo>
                    <a:pt x="4387" y="9411"/>
                  </a:lnTo>
                  <a:lnTo>
                    <a:pt x="4390" y="9465"/>
                  </a:lnTo>
                  <a:lnTo>
                    <a:pt x="4393" y="9522"/>
                  </a:lnTo>
                  <a:lnTo>
                    <a:pt x="4397" y="9576"/>
                  </a:lnTo>
                  <a:lnTo>
                    <a:pt x="4404" y="9629"/>
                  </a:lnTo>
                  <a:lnTo>
                    <a:pt x="4407" y="9686"/>
                  </a:lnTo>
                  <a:lnTo>
                    <a:pt x="4413" y="9739"/>
                  </a:lnTo>
                  <a:lnTo>
                    <a:pt x="4417" y="9792"/>
                  </a:lnTo>
                  <a:lnTo>
                    <a:pt x="4424" y="9849"/>
                  </a:lnTo>
                  <a:lnTo>
                    <a:pt x="4430" y="9903"/>
                  </a:lnTo>
                  <a:lnTo>
                    <a:pt x="4441" y="9957"/>
                  </a:lnTo>
                  <a:lnTo>
                    <a:pt x="4447" y="10010"/>
                  </a:lnTo>
                  <a:lnTo>
                    <a:pt x="4458" y="10063"/>
                  </a:lnTo>
                  <a:lnTo>
                    <a:pt x="4461" y="10090"/>
                  </a:lnTo>
                  <a:lnTo>
                    <a:pt x="4467" y="10117"/>
                  </a:lnTo>
                  <a:lnTo>
                    <a:pt x="4470" y="10147"/>
                  </a:lnTo>
                  <a:lnTo>
                    <a:pt x="4478" y="10173"/>
                  </a:lnTo>
                  <a:lnTo>
                    <a:pt x="4481" y="10200"/>
                  </a:lnTo>
                  <a:lnTo>
                    <a:pt x="4487" y="10227"/>
                  </a:lnTo>
                  <a:lnTo>
                    <a:pt x="4494" y="10253"/>
                  </a:lnTo>
                  <a:lnTo>
                    <a:pt x="4501" y="10281"/>
                  </a:lnTo>
                  <a:lnTo>
                    <a:pt x="4504" y="10307"/>
                  </a:lnTo>
                  <a:lnTo>
                    <a:pt x="4510" y="10333"/>
                  </a:lnTo>
                  <a:lnTo>
                    <a:pt x="4518" y="10361"/>
                  </a:lnTo>
                  <a:lnTo>
                    <a:pt x="4524" y="10387"/>
                  </a:lnTo>
                  <a:lnTo>
                    <a:pt x="4530" y="10414"/>
                  </a:lnTo>
                  <a:lnTo>
                    <a:pt x="4538" y="10441"/>
                  </a:lnTo>
                  <a:lnTo>
                    <a:pt x="4547" y="10474"/>
                  </a:lnTo>
                  <a:lnTo>
                    <a:pt x="4558" y="10507"/>
                  </a:lnTo>
                  <a:lnTo>
                    <a:pt x="4578" y="10574"/>
                  </a:lnTo>
                  <a:lnTo>
                    <a:pt x="4594" y="10641"/>
                  </a:lnTo>
                  <a:lnTo>
                    <a:pt x="4614" y="10705"/>
                  </a:lnTo>
                  <a:lnTo>
                    <a:pt x="4638" y="10771"/>
                  </a:lnTo>
                  <a:lnTo>
                    <a:pt x="4658" y="10839"/>
                  </a:lnTo>
                  <a:lnTo>
                    <a:pt x="4681" y="10902"/>
                  </a:lnTo>
                  <a:lnTo>
                    <a:pt x="4701" y="10969"/>
                  </a:lnTo>
                  <a:lnTo>
                    <a:pt x="4725" y="11032"/>
                  </a:lnTo>
                  <a:lnTo>
                    <a:pt x="4748" y="11099"/>
                  </a:lnTo>
                  <a:lnTo>
                    <a:pt x="4771" y="11163"/>
                  </a:lnTo>
                  <a:lnTo>
                    <a:pt x="4794" y="11226"/>
                  </a:lnTo>
                  <a:lnTo>
                    <a:pt x="4818" y="11289"/>
                  </a:lnTo>
                  <a:lnTo>
                    <a:pt x="4845" y="11356"/>
                  </a:lnTo>
                  <a:lnTo>
                    <a:pt x="4868" y="11420"/>
                  </a:lnTo>
                  <a:lnTo>
                    <a:pt x="4894" y="11483"/>
                  </a:lnTo>
                  <a:lnTo>
                    <a:pt x="4919" y="11547"/>
                  </a:lnTo>
                  <a:lnTo>
                    <a:pt x="4945" y="11610"/>
                  </a:lnTo>
                  <a:lnTo>
                    <a:pt x="4971" y="11673"/>
                  </a:lnTo>
                  <a:lnTo>
                    <a:pt x="4999" y="11737"/>
                  </a:lnTo>
                  <a:lnTo>
                    <a:pt x="5052" y="11864"/>
                  </a:lnTo>
                  <a:lnTo>
                    <a:pt x="5102" y="11991"/>
                  </a:lnTo>
                  <a:lnTo>
                    <a:pt x="5209" y="12245"/>
                  </a:lnTo>
                  <a:lnTo>
                    <a:pt x="5263" y="12372"/>
                  </a:lnTo>
                  <a:lnTo>
                    <a:pt x="5315" y="12502"/>
                  </a:lnTo>
                  <a:lnTo>
                    <a:pt x="5343" y="12566"/>
                  </a:lnTo>
                  <a:lnTo>
                    <a:pt x="5343" y="12569"/>
                  </a:lnTo>
                  <a:lnTo>
                    <a:pt x="5369" y="12629"/>
                  </a:lnTo>
                  <a:lnTo>
                    <a:pt x="5392" y="12692"/>
                  </a:lnTo>
                  <a:lnTo>
                    <a:pt x="5420" y="12756"/>
                  </a:lnTo>
                  <a:lnTo>
                    <a:pt x="5443" y="12823"/>
                  </a:lnTo>
                  <a:lnTo>
                    <a:pt x="5469" y="12886"/>
                  </a:lnTo>
                  <a:lnTo>
                    <a:pt x="5493" y="12950"/>
                  </a:lnTo>
                  <a:lnTo>
                    <a:pt x="5516" y="13016"/>
                  </a:lnTo>
                  <a:lnTo>
                    <a:pt x="5540" y="13080"/>
                  </a:lnTo>
                  <a:lnTo>
                    <a:pt x="5563" y="13147"/>
                  </a:lnTo>
                  <a:lnTo>
                    <a:pt x="5586" y="13214"/>
                  </a:lnTo>
                  <a:lnTo>
                    <a:pt x="5610" y="13277"/>
                  </a:lnTo>
                  <a:lnTo>
                    <a:pt x="5630" y="13344"/>
                  </a:lnTo>
                  <a:lnTo>
                    <a:pt x="5653" y="13411"/>
                  </a:lnTo>
                  <a:lnTo>
                    <a:pt x="5673" y="13477"/>
                  </a:lnTo>
                  <a:lnTo>
                    <a:pt x="5693" y="13545"/>
                  </a:lnTo>
                  <a:lnTo>
                    <a:pt x="5713" y="13611"/>
                  </a:lnTo>
                  <a:lnTo>
                    <a:pt x="5733" y="13678"/>
                  </a:lnTo>
                  <a:lnTo>
                    <a:pt x="5744" y="13711"/>
                  </a:lnTo>
                  <a:lnTo>
                    <a:pt x="5750" y="13745"/>
                  </a:lnTo>
                  <a:lnTo>
                    <a:pt x="5760" y="13778"/>
                  </a:lnTo>
                  <a:lnTo>
                    <a:pt x="5770" y="13815"/>
                  </a:lnTo>
                  <a:lnTo>
                    <a:pt x="5776" y="13849"/>
                  </a:lnTo>
                  <a:lnTo>
                    <a:pt x="5787" y="13881"/>
                  </a:lnTo>
                  <a:lnTo>
                    <a:pt x="5793" y="13915"/>
                  </a:lnTo>
                  <a:lnTo>
                    <a:pt x="5804" y="13952"/>
                  </a:lnTo>
                  <a:lnTo>
                    <a:pt x="5810" y="13986"/>
                  </a:lnTo>
                  <a:lnTo>
                    <a:pt x="5817" y="14019"/>
                  </a:lnTo>
                  <a:lnTo>
                    <a:pt x="5827" y="14055"/>
                  </a:lnTo>
                  <a:lnTo>
                    <a:pt x="5833" y="14089"/>
                  </a:lnTo>
                  <a:lnTo>
                    <a:pt x="5841" y="14122"/>
                  </a:lnTo>
                  <a:lnTo>
                    <a:pt x="5847" y="14159"/>
                  </a:lnTo>
                  <a:lnTo>
                    <a:pt x="5853" y="14193"/>
                  </a:lnTo>
                  <a:lnTo>
                    <a:pt x="5861" y="14229"/>
                  </a:lnTo>
                  <a:lnTo>
                    <a:pt x="5867" y="14262"/>
                  </a:lnTo>
                  <a:lnTo>
                    <a:pt x="5870" y="14299"/>
                  </a:lnTo>
                  <a:lnTo>
                    <a:pt x="5877" y="14333"/>
                  </a:lnTo>
                  <a:lnTo>
                    <a:pt x="5884" y="14370"/>
                  </a:lnTo>
                  <a:lnTo>
                    <a:pt x="5887" y="14407"/>
                  </a:lnTo>
                  <a:lnTo>
                    <a:pt x="5894" y="14439"/>
                  </a:lnTo>
                  <a:lnTo>
                    <a:pt x="5901" y="14476"/>
                  </a:lnTo>
                  <a:lnTo>
                    <a:pt x="5904" y="14513"/>
                  </a:lnTo>
                  <a:lnTo>
                    <a:pt x="5907" y="14550"/>
                  </a:lnTo>
                  <a:lnTo>
                    <a:pt x="5910" y="14587"/>
                  </a:lnTo>
                  <a:lnTo>
                    <a:pt x="5917" y="14620"/>
                  </a:lnTo>
                  <a:lnTo>
                    <a:pt x="5921" y="14657"/>
                  </a:lnTo>
                  <a:lnTo>
                    <a:pt x="5927" y="14740"/>
                  </a:lnTo>
                  <a:lnTo>
                    <a:pt x="5934" y="14820"/>
                  </a:lnTo>
                  <a:lnTo>
                    <a:pt x="5941" y="14904"/>
                  </a:lnTo>
                  <a:lnTo>
                    <a:pt x="5947" y="14984"/>
                  </a:lnTo>
                  <a:lnTo>
                    <a:pt x="5954" y="15068"/>
                  </a:lnTo>
                  <a:lnTo>
                    <a:pt x="5961" y="15148"/>
                  </a:lnTo>
                  <a:lnTo>
                    <a:pt x="5964" y="15232"/>
                  </a:lnTo>
                  <a:lnTo>
                    <a:pt x="5970" y="15312"/>
                  </a:lnTo>
                  <a:lnTo>
                    <a:pt x="5974" y="15395"/>
                  </a:lnTo>
                  <a:lnTo>
                    <a:pt x="5981" y="15475"/>
                  </a:lnTo>
                  <a:lnTo>
                    <a:pt x="5987" y="15639"/>
                  </a:lnTo>
                  <a:lnTo>
                    <a:pt x="5997" y="15803"/>
                  </a:lnTo>
                  <a:lnTo>
                    <a:pt x="6004" y="15966"/>
                  </a:lnTo>
                  <a:lnTo>
                    <a:pt x="6014" y="16130"/>
                  </a:lnTo>
                  <a:lnTo>
                    <a:pt x="6014" y="16157"/>
                  </a:lnTo>
                  <a:lnTo>
                    <a:pt x="6021" y="16294"/>
                  </a:lnTo>
                  <a:lnTo>
                    <a:pt x="6027" y="16458"/>
                  </a:lnTo>
                  <a:lnTo>
                    <a:pt x="6034" y="16541"/>
                  </a:lnTo>
                  <a:lnTo>
                    <a:pt x="6037" y="16621"/>
                  </a:lnTo>
                  <a:lnTo>
                    <a:pt x="6041" y="16705"/>
                  </a:lnTo>
                  <a:lnTo>
                    <a:pt x="6047" y="16785"/>
                  </a:lnTo>
                  <a:lnTo>
                    <a:pt x="6054" y="16865"/>
                  </a:lnTo>
                  <a:lnTo>
                    <a:pt x="6057" y="16948"/>
                  </a:lnTo>
                  <a:lnTo>
                    <a:pt x="6064" y="17028"/>
                  </a:lnTo>
                  <a:lnTo>
                    <a:pt x="6071" y="17109"/>
                  </a:lnTo>
                  <a:lnTo>
                    <a:pt x="6077" y="17193"/>
                  </a:lnTo>
                  <a:lnTo>
                    <a:pt x="6084" y="17273"/>
                  </a:lnTo>
                  <a:lnTo>
                    <a:pt x="6088" y="17333"/>
                  </a:lnTo>
                  <a:lnTo>
                    <a:pt x="6091" y="17393"/>
                  </a:lnTo>
                  <a:lnTo>
                    <a:pt x="6097" y="17449"/>
                  </a:lnTo>
                  <a:lnTo>
                    <a:pt x="6101" y="17510"/>
                  </a:lnTo>
                  <a:lnTo>
                    <a:pt x="6104" y="17566"/>
                  </a:lnTo>
                  <a:lnTo>
                    <a:pt x="6108" y="17627"/>
                  </a:lnTo>
                  <a:lnTo>
                    <a:pt x="6108" y="17687"/>
                  </a:lnTo>
                  <a:lnTo>
                    <a:pt x="6111" y="17744"/>
                  </a:lnTo>
                  <a:lnTo>
                    <a:pt x="6114" y="17804"/>
                  </a:lnTo>
                  <a:lnTo>
                    <a:pt x="6114" y="17861"/>
                  </a:lnTo>
                  <a:lnTo>
                    <a:pt x="6117" y="17921"/>
                  </a:lnTo>
                  <a:lnTo>
                    <a:pt x="6117" y="17981"/>
                  </a:lnTo>
                  <a:lnTo>
                    <a:pt x="6117" y="18038"/>
                  </a:lnTo>
                  <a:lnTo>
                    <a:pt x="6121" y="18098"/>
                  </a:lnTo>
                  <a:lnTo>
                    <a:pt x="6121" y="18155"/>
                  </a:lnTo>
                  <a:lnTo>
                    <a:pt x="6121" y="18215"/>
                  </a:lnTo>
                  <a:lnTo>
                    <a:pt x="6121" y="18331"/>
                  </a:lnTo>
                  <a:lnTo>
                    <a:pt x="6121" y="18448"/>
                  </a:lnTo>
                  <a:lnTo>
                    <a:pt x="6121" y="18566"/>
                  </a:lnTo>
                  <a:lnTo>
                    <a:pt x="6121" y="18683"/>
                  </a:lnTo>
                  <a:lnTo>
                    <a:pt x="6121" y="18840"/>
                  </a:lnTo>
                  <a:lnTo>
                    <a:pt x="6121" y="18917"/>
                  </a:lnTo>
                  <a:lnTo>
                    <a:pt x="6117" y="19033"/>
                  </a:lnTo>
                  <a:lnTo>
                    <a:pt x="6117" y="19147"/>
                  </a:lnTo>
                  <a:lnTo>
                    <a:pt x="6117" y="19264"/>
                  </a:lnTo>
                  <a:lnTo>
                    <a:pt x="6117" y="19324"/>
                  </a:lnTo>
                  <a:lnTo>
                    <a:pt x="6117" y="19374"/>
                  </a:lnTo>
                  <a:lnTo>
                    <a:pt x="6117" y="19381"/>
                  </a:lnTo>
                  <a:lnTo>
                    <a:pt x="6117" y="19438"/>
                  </a:lnTo>
                  <a:lnTo>
                    <a:pt x="6117" y="19498"/>
                  </a:lnTo>
                  <a:lnTo>
                    <a:pt x="6117" y="19554"/>
                  </a:lnTo>
                  <a:lnTo>
                    <a:pt x="6117" y="19614"/>
                  </a:lnTo>
                  <a:lnTo>
                    <a:pt x="6117" y="19671"/>
                  </a:lnTo>
                  <a:lnTo>
                    <a:pt x="6121" y="19728"/>
                  </a:lnTo>
                  <a:lnTo>
                    <a:pt x="6121" y="19788"/>
                  </a:lnTo>
                  <a:lnTo>
                    <a:pt x="6124" y="19845"/>
                  </a:lnTo>
                  <a:lnTo>
                    <a:pt x="6124" y="19905"/>
                  </a:lnTo>
                  <a:lnTo>
                    <a:pt x="6128" y="19962"/>
                  </a:lnTo>
                  <a:lnTo>
                    <a:pt x="6131" y="20022"/>
                  </a:lnTo>
                  <a:lnTo>
                    <a:pt x="6134" y="20079"/>
                  </a:lnTo>
                  <a:lnTo>
                    <a:pt x="6134" y="20103"/>
                  </a:lnTo>
                  <a:lnTo>
                    <a:pt x="6137" y="20135"/>
                  </a:lnTo>
                  <a:lnTo>
                    <a:pt x="6141" y="20196"/>
                  </a:lnTo>
                  <a:lnTo>
                    <a:pt x="6148" y="20253"/>
                  </a:lnTo>
                  <a:lnTo>
                    <a:pt x="6151" y="20313"/>
                  </a:lnTo>
                  <a:lnTo>
                    <a:pt x="6157" y="20370"/>
                  </a:lnTo>
                  <a:lnTo>
                    <a:pt x="6165" y="20430"/>
                  </a:lnTo>
                  <a:lnTo>
                    <a:pt x="6171" y="20487"/>
                  </a:lnTo>
                  <a:lnTo>
                    <a:pt x="6177" y="20547"/>
                  </a:lnTo>
                  <a:lnTo>
                    <a:pt x="6185" y="20600"/>
                  </a:lnTo>
                  <a:cubicBezTo>
                    <a:pt x="6188" y="20600"/>
                    <a:pt x="6188" y="20604"/>
                    <a:pt x="6191" y="20604"/>
                  </a:cubicBezTo>
                  <a:cubicBezTo>
                    <a:pt x="6308" y="20196"/>
                    <a:pt x="6285" y="19782"/>
                    <a:pt x="6305" y="19484"/>
                  </a:cubicBezTo>
                  <a:cubicBezTo>
                    <a:pt x="6362" y="18619"/>
                    <a:pt x="6555" y="17102"/>
                    <a:pt x="6678" y="16247"/>
                  </a:cubicBezTo>
                  <a:cubicBezTo>
                    <a:pt x="7019" y="13852"/>
                    <a:pt x="6278" y="12709"/>
                    <a:pt x="5115" y="10668"/>
                  </a:cubicBezTo>
                  <a:cubicBezTo>
                    <a:pt x="5212" y="10578"/>
                    <a:pt x="5119" y="10157"/>
                    <a:pt x="5135" y="10010"/>
                  </a:cubicBezTo>
                  <a:cubicBezTo>
                    <a:pt x="5195" y="9452"/>
                    <a:pt x="5389" y="8847"/>
                    <a:pt x="5536" y="8296"/>
                  </a:cubicBezTo>
                  <a:cubicBezTo>
                    <a:pt x="6128" y="6061"/>
                    <a:pt x="5703" y="2854"/>
                    <a:pt x="3920" y="1003"/>
                  </a:cubicBezTo>
                  <a:cubicBezTo>
                    <a:pt x="3548" y="616"/>
                    <a:pt x="3251" y="288"/>
                    <a:pt x="30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9"/>
            <p:cNvSpPr/>
            <p:nvPr/>
          </p:nvSpPr>
          <p:spPr>
            <a:xfrm>
              <a:off x="3742475" y="3660525"/>
              <a:ext cx="25" cy="25"/>
            </a:xfrm>
            <a:custGeom>
              <a:rect b="b" l="l" r="r" t="t"/>
              <a:pathLst>
                <a:path extrusionOk="0" h="1" w="1">
                  <a:moveTo>
                    <a:pt x="0" y="1"/>
                  </a:moveTo>
                  <a:lnTo>
                    <a:pt x="0"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9"/>
            <p:cNvSpPr/>
            <p:nvPr/>
          </p:nvSpPr>
          <p:spPr>
            <a:xfrm>
              <a:off x="3665625" y="3796925"/>
              <a:ext cx="64500" cy="358325"/>
            </a:xfrm>
            <a:custGeom>
              <a:rect b="b" l="l" r="r" t="t"/>
              <a:pathLst>
                <a:path extrusionOk="0" h="14333" w="2580">
                  <a:moveTo>
                    <a:pt x="1935" y="0"/>
                  </a:moveTo>
                  <a:lnTo>
                    <a:pt x="1932" y="7"/>
                  </a:lnTo>
                  <a:lnTo>
                    <a:pt x="1925" y="17"/>
                  </a:lnTo>
                  <a:lnTo>
                    <a:pt x="1921" y="27"/>
                  </a:lnTo>
                  <a:lnTo>
                    <a:pt x="1915" y="40"/>
                  </a:lnTo>
                  <a:lnTo>
                    <a:pt x="1912" y="50"/>
                  </a:lnTo>
                  <a:lnTo>
                    <a:pt x="1905" y="64"/>
                  </a:lnTo>
                  <a:lnTo>
                    <a:pt x="1901" y="77"/>
                  </a:lnTo>
                  <a:lnTo>
                    <a:pt x="1895" y="90"/>
                  </a:lnTo>
                  <a:lnTo>
                    <a:pt x="1892" y="104"/>
                  </a:lnTo>
                  <a:lnTo>
                    <a:pt x="1885" y="121"/>
                  </a:lnTo>
                  <a:lnTo>
                    <a:pt x="1881" y="133"/>
                  </a:lnTo>
                  <a:lnTo>
                    <a:pt x="1875" y="147"/>
                  </a:lnTo>
                  <a:lnTo>
                    <a:pt x="1868" y="178"/>
                  </a:lnTo>
                  <a:lnTo>
                    <a:pt x="1858" y="210"/>
                  </a:lnTo>
                  <a:lnTo>
                    <a:pt x="1851" y="241"/>
                  </a:lnTo>
                  <a:lnTo>
                    <a:pt x="1848" y="254"/>
                  </a:lnTo>
                  <a:lnTo>
                    <a:pt x="1841" y="274"/>
                  </a:lnTo>
                  <a:lnTo>
                    <a:pt x="1835" y="307"/>
                  </a:lnTo>
                  <a:lnTo>
                    <a:pt x="1825" y="341"/>
                  </a:lnTo>
                  <a:lnTo>
                    <a:pt x="1818" y="374"/>
                  </a:lnTo>
                  <a:lnTo>
                    <a:pt x="1808" y="408"/>
                  </a:lnTo>
                  <a:lnTo>
                    <a:pt x="1791" y="478"/>
                  </a:lnTo>
                  <a:lnTo>
                    <a:pt x="1774" y="542"/>
                  </a:lnTo>
                  <a:lnTo>
                    <a:pt x="1768" y="574"/>
                  </a:lnTo>
                  <a:lnTo>
                    <a:pt x="1761" y="605"/>
                  </a:lnTo>
                  <a:lnTo>
                    <a:pt x="1751" y="635"/>
                  </a:lnTo>
                  <a:lnTo>
                    <a:pt x="1745" y="665"/>
                  </a:lnTo>
                  <a:lnTo>
                    <a:pt x="1734" y="691"/>
                  </a:lnTo>
                  <a:lnTo>
                    <a:pt x="1728" y="719"/>
                  </a:lnTo>
                  <a:lnTo>
                    <a:pt x="1705" y="795"/>
                  </a:lnTo>
                  <a:lnTo>
                    <a:pt x="1677" y="875"/>
                  </a:lnTo>
                  <a:lnTo>
                    <a:pt x="1651" y="952"/>
                  </a:lnTo>
                  <a:lnTo>
                    <a:pt x="1625" y="1029"/>
                  </a:lnTo>
                  <a:lnTo>
                    <a:pt x="1574" y="1186"/>
                  </a:lnTo>
                  <a:lnTo>
                    <a:pt x="1520" y="1343"/>
                  </a:lnTo>
                  <a:lnTo>
                    <a:pt x="1467" y="1501"/>
                  </a:lnTo>
                  <a:lnTo>
                    <a:pt x="1444" y="1577"/>
                  </a:lnTo>
                  <a:lnTo>
                    <a:pt x="1440" y="1577"/>
                  </a:lnTo>
                  <a:lnTo>
                    <a:pt x="1417" y="1657"/>
                  </a:lnTo>
                  <a:lnTo>
                    <a:pt x="1390" y="1734"/>
                  </a:lnTo>
                  <a:lnTo>
                    <a:pt x="1364" y="1814"/>
                  </a:lnTo>
                  <a:lnTo>
                    <a:pt x="1340" y="1894"/>
                  </a:lnTo>
                  <a:lnTo>
                    <a:pt x="1317" y="1971"/>
                  </a:lnTo>
                  <a:lnTo>
                    <a:pt x="1293" y="2051"/>
                  </a:lnTo>
                  <a:lnTo>
                    <a:pt x="1270" y="2132"/>
                  </a:lnTo>
                  <a:lnTo>
                    <a:pt x="1256" y="2172"/>
                  </a:lnTo>
                  <a:lnTo>
                    <a:pt x="1247" y="2212"/>
                  </a:lnTo>
                  <a:lnTo>
                    <a:pt x="1236" y="2249"/>
                  </a:lnTo>
                  <a:lnTo>
                    <a:pt x="1224" y="2289"/>
                  </a:lnTo>
                  <a:lnTo>
                    <a:pt x="1213" y="2329"/>
                  </a:lnTo>
                  <a:lnTo>
                    <a:pt x="1204" y="2369"/>
                  </a:lnTo>
                  <a:lnTo>
                    <a:pt x="1193" y="2409"/>
                  </a:lnTo>
                  <a:lnTo>
                    <a:pt x="1184" y="2449"/>
                  </a:lnTo>
                  <a:lnTo>
                    <a:pt x="1176" y="2479"/>
                  </a:lnTo>
                  <a:lnTo>
                    <a:pt x="1173" y="2489"/>
                  </a:lnTo>
                  <a:lnTo>
                    <a:pt x="1163" y="2529"/>
                  </a:lnTo>
                  <a:lnTo>
                    <a:pt x="1153" y="2569"/>
                  </a:lnTo>
                  <a:lnTo>
                    <a:pt x="1147" y="2609"/>
                  </a:lnTo>
                  <a:lnTo>
                    <a:pt x="1136" y="2649"/>
                  </a:lnTo>
                  <a:lnTo>
                    <a:pt x="1130" y="2690"/>
                  </a:lnTo>
                  <a:lnTo>
                    <a:pt x="1119" y="2730"/>
                  </a:lnTo>
                  <a:lnTo>
                    <a:pt x="1113" y="2770"/>
                  </a:lnTo>
                  <a:lnTo>
                    <a:pt x="1103" y="2810"/>
                  </a:lnTo>
                  <a:lnTo>
                    <a:pt x="1096" y="2850"/>
                  </a:lnTo>
                  <a:lnTo>
                    <a:pt x="1090" y="2890"/>
                  </a:lnTo>
                  <a:lnTo>
                    <a:pt x="1083" y="2930"/>
                  </a:lnTo>
                  <a:lnTo>
                    <a:pt x="1076" y="2970"/>
                  </a:lnTo>
                  <a:lnTo>
                    <a:pt x="1070" y="3010"/>
                  </a:lnTo>
                  <a:lnTo>
                    <a:pt x="1066" y="3050"/>
                  </a:lnTo>
                  <a:lnTo>
                    <a:pt x="1059" y="3090"/>
                  </a:lnTo>
                  <a:lnTo>
                    <a:pt x="1053" y="3131"/>
                  </a:lnTo>
                  <a:lnTo>
                    <a:pt x="1050" y="3171"/>
                  </a:lnTo>
                  <a:lnTo>
                    <a:pt x="1046" y="3211"/>
                  </a:lnTo>
                  <a:lnTo>
                    <a:pt x="1043" y="3228"/>
                  </a:lnTo>
                  <a:lnTo>
                    <a:pt x="1039" y="3251"/>
                  </a:lnTo>
                  <a:lnTo>
                    <a:pt x="1039" y="3277"/>
                  </a:lnTo>
                  <a:lnTo>
                    <a:pt x="1036" y="3305"/>
                  </a:lnTo>
                  <a:lnTo>
                    <a:pt x="1033" y="3331"/>
                  </a:lnTo>
                  <a:lnTo>
                    <a:pt x="1030" y="3357"/>
                  </a:lnTo>
                  <a:lnTo>
                    <a:pt x="1023" y="3411"/>
                  </a:lnTo>
                  <a:lnTo>
                    <a:pt x="1013" y="3465"/>
                  </a:lnTo>
                  <a:lnTo>
                    <a:pt x="1006" y="3521"/>
                  </a:lnTo>
                  <a:lnTo>
                    <a:pt x="996" y="3575"/>
                  </a:lnTo>
                  <a:lnTo>
                    <a:pt x="986" y="3632"/>
                  </a:lnTo>
                  <a:lnTo>
                    <a:pt x="976" y="3689"/>
                  </a:lnTo>
                  <a:lnTo>
                    <a:pt x="956" y="3802"/>
                  </a:lnTo>
                  <a:lnTo>
                    <a:pt x="936" y="3916"/>
                  </a:lnTo>
                  <a:lnTo>
                    <a:pt x="926" y="3972"/>
                  </a:lnTo>
                  <a:lnTo>
                    <a:pt x="919" y="4029"/>
                  </a:lnTo>
                  <a:lnTo>
                    <a:pt x="909" y="4086"/>
                  </a:lnTo>
                  <a:lnTo>
                    <a:pt x="899" y="4139"/>
                  </a:lnTo>
                  <a:lnTo>
                    <a:pt x="892" y="4196"/>
                  </a:lnTo>
                  <a:lnTo>
                    <a:pt x="883" y="4253"/>
                  </a:lnTo>
                  <a:lnTo>
                    <a:pt x="879" y="4283"/>
                  </a:lnTo>
                  <a:lnTo>
                    <a:pt x="876" y="4310"/>
                  </a:lnTo>
                  <a:lnTo>
                    <a:pt x="872" y="4340"/>
                  </a:lnTo>
                  <a:lnTo>
                    <a:pt x="869" y="4367"/>
                  </a:lnTo>
                  <a:lnTo>
                    <a:pt x="869" y="4393"/>
                  </a:lnTo>
                  <a:lnTo>
                    <a:pt x="866" y="4423"/>
                  </a:lnTo>
                  <a:lnTo>
                    <a:pt x="863" y="4450"/>
                  </a:lnTo>
                  <a:lnTo>
                    <a:pt x="859" y="4480"/>
                  </a:lnTo>
                  <a:lnTo>
                    <a:pt x="859" y="4507"/>
                  </a:lnTo>
                  <a:lnTo>
                    <a:pt x="856" y="4534"/>
                  </a:lnTo>
                  <a:lnTo>
                    <a:pt x="856" y="4560"/>
                  </a:lnTo>
                  <a:lnTo>
                    <a:pt x="856" y="4591"/>
                  </a:lnTo>
                  <a:lnTo>
                    <a:pt x="852" y="4617"/>
                  </a:lnTo>
                  <a:lnTo>
                    <a:pt x="852" y="4644"/>
                  </a:lnTo>
                  <a:lnTo>
                    <a:pt x="852" y="4671"/>
                  </a:lnTo>
                  <a:lnTo>
                    <a:pt x="852" y="4697"/>
                  </a:lnTo>
                  <a:lnTo>
                    <a:pt x="852" y="4724"/>
                  </a:lnTo>
                  <a:lnTo>
                    <a:pt x="856" y="4751"/>
                  </a:lnTo>
                  <a:lnTo>
                    <a:pt x="856" y="4777"/>
                  </a:lnTo>
                  <a:lnTo>
                    <a:pt x="859" y="4804"/>
                  </a:lnTo>
                  <a:lnTo>
                    <a:pt x="859" y="4831"/>
                  </a:lnTo>
                  <a:lnTo>
                    <a:pt x="863" y="4858"/>
                  </a:lnTo>
                  <a:lnTo>
                    <a:pt x="866" y="4881"/>
                  </a:lnTo>
                  <a:lnTo>
                    <a:pt x="866" y="4908"/>
                  </a:lnTo>
                  <a:lnTo>
                    <a:pt x="872" y="4935"/>
                  </a:lnTo>
                  <a:lnTo>
                    <a:pt x="876" y="4961"/>
                  </a:lnTo>
                  <a:lnTo>
                    <a:pt x="879" y="4984"/>
                  </a:lnTo>
                  <a:lnTo>
                    <a:pt x="883" y="5012"/>
                  </a:lnTo>
                  <a:lnTo>
                    <a:pt x="899" y="5081"/>
                  </a:lnTo>
                  <a:lnTo>
                    <a:pt x="913" y="5152"/>
                  </a:lnTo>
                  <a:lnTo>
                    <a:pt x="926" y="5225"/>
                  </a:lnTo>
                  <a:lnTo>
                    <a:pt x="939" y="5295"/>
                  </a:lnTo>
                  <a:lnTo>
                    <a:pt x="949" y="5369"/>
                  </a:lnTo>
                  <a:lnTo>
                    <a:pt x="963" y="5439"/>
                  </a:lnTo>
                  <a:lnTo>
                    <a:pt x="973" y="5513"/>
                  </a:lnTo>
                  <a:lnTo>
                    <a:pt x="986" y="5582"/>
                  </a:lnTo>
                  <a:lnTo>
                    <a:pt x="996" y="5650"/>
                  </a:lnTo>
                  <a:lnTo>
                    <a:pt x="996" y="5653"/>
                  </a:lnTo>
                  <a:lnTo>
                    <a:pt x="1006" y="5726"/>
                  </a:lnTo>
                  <a:lnTo>
                    <a:pt x="1016" y="5797"/>
                  </a:lnTo>
                  <a:lnTo>
                    <a:pt x="1026" y="5870"/>
                  </a:lnTo>
                  <a:lnTo>
                    <a:pt x="1036" y="5940"/>
                  </a:lnTo>
                  <a:lnTo>
                    <a:pt x="1046" y="6014"/>
                  </a:lnTo>
                  <a:lnTo>
                    <a:pt x="1056" y="6084"/>
                  </a:lnTo>
                  <a:lnTo>
                    <a:pt x="1063" y="6157"/>
                  </a:lnTo>
                  <a:lnTo>
                    <a:pt x="1073" y="6227"/>
                  </a:lnTo>
                  <a:lnTo>
                    <a:pt x="1079" y="6301"/>
                  </a:lnTo>
                  <a:lnTo>
                    <a:pt x="1087" y="6375"/>
                  </a:lnTo>
                  <a:lnTo>
                    <a:pt x="1093" y="6444"/>
                  </a:lnTo>
                  <a:lnTo>
                    <a:pt x="1099" y="6518"/>
                  </a:lnTo>
                  <a:lnTo>
                    <a:pt x="1107" y="6588"/>
                  </a:lnTo>
                  <a:lnTo>
                    <a:pt x="1113" y="6662"/>
                  </a:lnTo>
                  <a:lnTo>
                    <a:pt x="1116" y="6732"/>
                  </a:lnTo>
                  <a:lnTo>
                    <a:pt x="1123" y="6805"/>
                  </a:lnTo>
                  <a:lnTo>
                    <a:pt x="1127" y="6879"/>
                  </a:lnTo>
                  <a:lnTo>
                    <a:pt x="1133" y="6949"/>
                  </a:lnTo>
                  <a:lnTo>
                    <a:pt x="1136" y="7022"/>
                  </a:lnTo>
                  <a:lnTo>
                    <a:pt x="1139" y="7093"/>
                  </a:lnTo>
                  <a:lnTo>
                    <a:pt x="1143" y="7166"/>
                  </a:lnTo>
                  <a:lnTo>
                    <a:pt x="1147" y="7240"/>
                  </a:lnTo>
                  <a:lnTo>
                    <a:pt x="1150" y="7310"/>
                  </a:lnTo>
                  <a:lnTo>
                    <a:pt x="1153" y="7383"/>
                  </a:lnTo>
                  <a:lnTo>
                    <a:pt x="1153" y="7457"/>
                  </a:lnTo>
                  <a:lnTo>
                    <a:pt x="1156" y="7527"/>
                  </a:lnTo>
                  <a:lnTo>
                    <a:pt x="1156" y="7601"/>
                  </a:lnTo>
                  <a:lnTo>
                    <a:pt x="1159" y="7674"/>
                  </a:lnTo>
                  <a:lnTo>
                    <a:pt x="1159" y="7744"/>
                  </a:lnTo>
                  <a:lnTo>
                    <a:pt x="1159" y="7818"/>
                  </a:lnTo>
                  <a:lnTo>
                    <a:pt x="1159" y="7891"/>
                  </a:lnTo>
                  <a:lnTo>
                    <a:pt x="1159" y="7965"/>
                  </a:lnTo>
                  <a:lnTo>
                    <a:pt x="1159" y="8035"/>
                  </a:lnTo>
                  <a:lnTo>
                    <a:pt x="1159" y="8108"/>
                  </a:lnTo>
                  <a:lnTo>
                    <a:pt x="1156" y="8182"/>
                  </a:lnTo>
                  <a:lnTo>
                    <a:pt x="1156" y="8252"/>
                  </a:lnTo>
                  <a:lnTo>
                    <a:pt x="1153" y="8325"/>
                  </a:lnTo>
                  <a:lnTo>
                    <a:pt x="1153" y="8399"/>
                  </a:lnTo>
                  <a:lnTo>
                    <a:pt x="1150" y="8472"/>
                  </a:lnTo>
                  <a:lnTo>
                    <a:pt x="1147" y="8546"/>
                  </a:lnTo>
                  <a:lnTo>
                    <a:pt x="1143" y="8616"/>
                  </a:lnTo>
                  <a:lnTo>
                    <a:pt x="1139" y="8689"/>
                  </a:lnTo>
                  <a:lnTo>
                    <a:pt x="1136" y="8763"/>
                  </a:lnTo>
                  <a:lnTo>
                    <a:pt x="1133" y="8837"/>
                  </a:lnTo>
                  <a:lnTo>
                    <a:pt x="1130" y="8907"/>
                  </a:lnTo>
                  <a:lnTo>
                    <a:pt x="1130" y="8910"/>
                  </a:lnTo>
                  <a:lnTo>
                    <a:pt x="1123" y="8980"/>
                  </a:lnTo>
                  <a:lnTo>
                    <a:pt x="1119" y="9053"/>
                  </a:lnTo>
                  <a:lnTo>
                    <a:pt x="1113" y="9127"/>
                  </a:lnTo>
                  <a:lnTo>
                    <a:pt x="1110" y="9201"/>
                  </a:lnTo>
                  <a:lnTo>
                    <a:pt x="1103" y="9274"/>
                  </a:lnTo>
                  <a:lnTo>
                    <a:pt x="1096" y="9344"/>
                  </a:lnTo>
                  <a:lnTo>
                    <a:pt x="1090" y="9418"/>
                  </a:lnTo>
                  <a:lnTo>
                    <a:pt x="1083" y="9491"/>
                  </a:lnTo>
                  <a:lnTo>
                    <a:pt x="1076" y="9565"/>
                  </a:lnTo>
                  <a:lnTo>
                    <a:pt x="1070" y="9639"/>
                  </a:lnTo>
                  <a:lnTo>
                    <a:pt x="1066" y="9672"/>
                  </a:lnTo>
                  <a:lnTo>
                    <a:pt x="1063" y="9705"/>
                  </a:lnTo>
                  <a:lnTo>
                    <a:pt x="1059" y="9742"/>
                  </a:lnTo>
                  <a:lnTo>
                    <a:pt x="1053" y="9775"/>
                  </a:lnTo>
                  <a:lnTo>
                    <a:pt x="1046" y="9842"/>
                  </a:lnTo>
                  <a:lnTo>
                    <a:pt x="1036" y="9912"/>
                  </a:lnTo>
                  <a:lnTo>
                    <a:pt x="1026" y="9979"/>
                  </a:lnTo>
                  <a:lnTo>
                    <a:pt x="1016" y="10046"/>
                  </a:lnTo>
                  <a:lnTo>
                    <a:pt x="1003" y="10116"/>
                  </a:lnTo>
                  <a:lnTo>
                    <a:pt x="993" y="10183"/>
                  </a:lnTo>
                  <a:lnTo>
                    <a:pt x="979" y="10250"/>
                  </a:lnTo>
                  <a:lnTo>
                    <a:pt x="966" y="10316"/>
                  </a:lnTo>
                  <a:lnTo>
                    <a:pt x="953" y="10387"/>
                  </a:lnTo>
                  <a:lnTo>
                    <a:pt x="939" y="10453"/>
                  </a:lnTo>
                  <a:lnTo>
                    <a:pt x="923" y="10521"/>
                  </a:lnTo>
                  <a:lnTo>
                    <a:pt x="909" y="10587"/>
                  </a:lnTo>
                  <a:lnTo>
                    <a:pt x="892" y="10654"/>
                  </a:lnTo>
                  <a:lnTo>
                    <a:pt x="879" y="10721"/>
                  </a:lnTo>
                  <a:lnTo>
                    <a:pt x="863" y="10791"/>
                  </a:lnTo>
                  <a:lnTo>
                    <a:pt x="846" y="10857"/>
                  </a:lnTo>
                  <a:lnTo>
                    <a:pt x="829" y="10925"/>
                  </a:lnTo>
                  <a:lnTo>
                    <a:pt x="812" y="10991"/>
                  </a:lnTo>
                  <a:lnTo>
                    <a:pt x="795" y="11058"/>
                  </a:lnTo>
                  <a:lnTo>
                    <a:pt x="775" y="11125"/>
                  </a:lnTo>
                  <a:lnTo>
                    <a:pt x="759" y="11192"/>
                  </a:lnTo>
                  <a:lnTo>
                    <a:pt x="743" y="11258"/>
                  </a:lnTo>
                  <a:lnTo>
                    <a:pt x="723" y="11322"/>
                  </a:lnTo>
                  <a:lnTo>
                    <a:pt x="706" y="11389"/>
                  </a:lnTo>
                  <a:lnTo>
                    <a:pt x="669" y="11523"/>
                  </a:lnTo>
                  <a:lnTo>
                    <a:pt x="629" y="11656"/>
                  </a:lnTo>
                  <a:lnTo>
                    <a:pt x="592" y="11790"/>
                  </a:lnTo>
                  <a:lnTo>
                    <a:pt x="515" y="12054"/>
                  </a:lnTo>
                  <a:lnTo>
                    <a:pt x="478" y="12188"/>
                  </a:lnTo>
                  <a:lnTo>
                    <a:pt x="442" y="12321"/>
                  </a:lnTo>
                  <a:lnTo>
                    <a:pt x="422" y="12388"/>
                  </a:lnTo>
                  <a:lnTo>
                    <a:pt x="405" y="12451"/>
                  </a:lnTo>
                  <a:lnTo>
                    <a:pt x="385" y="12518"/>
                  </a:lnTo>
                  <a:lnTo>
                    <a:pt x="368" y="12585"/>
                  </a:lnTo>
                  <a:lnTo>
                    <a:pt x="351" y="12652"/>
                  </a:lnTo>
                  <a:lnTo>
                    <a:pt x="331" y="12718"/>
                  </a:lnTo>
                  <a:lnTo>
                    <a:pt x="314" y="12786"/>
                  </a:lnTo>
                  <a:lnTo>
                    <a:pt x="298" y="12852"/>
                  </a:lnTo>
                  <a:lnTo>
                    <a:pt x="282" y="12916"/>
                  </a:lnTo>
                  <a:lnTo>
                    <a:pt x="268" y="12982"/>
                  </a:lnTo>
                  <a:lnTo>
                    <a:pt x="251" y="13050"/>
                  </a:lnTo>
                  <a:lnTo>
                    <a:pt x="234" y="13116"/>
                  </a:lnTo>
                  <a:lnTo>
                    <a:pt x="221" y="13183"/>
                  </a:lnTo>
                  <a:lnTo>
                    <a:pt x="208" y="13250"/>
                  </a:lnTo>
                  <a:lnTo>
                    <a:pt x="191" y="13317"/>
                  </a:lnTo>
                  <a:lnTo>
                    <a:pt x="177" y="13383"/>
                  </a:lnTo>
                  <a:lnTo>
                    <a:pt x="164" y="13450"/>
                  </a:lnTo>
                  <a:lnTo>
                    <a:pt x="154" y="13517"/>
                  </a:lnTo>
                  <a:lnTo>
                    <a:pt x="141" y="13584"/>
                  </a:lnTo>
                  <a:lnTo>
                    <a:pt x="131" y="13651"/>
                  </a:lnTo>
                  <a:lnTo>
                    <a:pt x="121" y="13717"/>
                  </a:lnTo>
                  <a:lnTo>
                    <a:pt x="108" y="13784"/>
                  </a:lnTo>
                  <a:lnTo>
                    <a:pt x="101" y="13851"/>
                  </a:lnTo>
                  <a:lnTo>
                    <a:pt x="91" y="13918"/>
                  </a:lnTo>
                  <a:lnTo>
                    <a:pt x="87" y="13948"/>
                  </a:lnTo>
                  <a:lnTo>
                    <a:pt x="81" y="13978"/>
                  </a:lnTo>
                  <a:lnTo>
                    <a:pt x="77" y="14009"/>
                  </a:lnTo>
                  <a:lnTo>
                    <a:pt x="71" y="14038"/>
                  </a:lnTo>
                  <a:lnTo>
                    <a:pt x="64" y="14069"/>
                  </a:lnTo>
                  <a:lnTo>
                    <a:pt x="57" y="14098"/>
                  </a:lnTo>
                  <a:lnTo>
                    <a:pt x="51" y="14129"/>
                  </a:lnTo>
                  <a:lnTo>
                    <a:pt x="44" y="14158"/>
                  </a:lnTo>
                  <a:lnTo>
                    <a:pt x="41" y="14185"/>
                  </a:lnTo>
                  <a:lnTo>
                    <a:pt x="37" y="14189"/>
                  </a:lnTo>
                  <a:lnTo>
                    <a:pt x="31" y="14219"/>
                  </a:lnTo>
                  <a:lnTo>
                    <a:pt x="14" y="14276"/>
                  </a:lnTo>
                  <a:lnTo>
                    <a:pt x="1" y="14332"/>
                  </a:lnTo>
                  <a:lnTo>
                    <a:pt x="71" y="14332"/>
                  </a:lnTo>
                  <a:cubicBezTo>
                    <a:pt x="1043" y="12465"/>
                    <a:pt x="2126" y="9425"/>
                    <a:pt x="2122" y="8416"/>
                  </a:cubicBezTo>
                  <a:cubicBezTo>
                    <a:pt x="2115" y="6552"/>
                    <a:pt x="1420" y="5623"/>
                    <a:pt x="1524" y="5312"/>
                  </a:cubicBezTo>
                  <a:cubicBezTo>
                    <a:pt x="1768" y="4594"/>
                    <a:pt x="2061" y="3902"/>
                    <a:pt x="2286" y="3177"/>
                  </a:cubicBezTo>
                  <a:cubicBezTo>
                    <a:pt x="2369" y="2913"/>
                    <a:pt x="2419" y="2499"/>
                    <a:pt x="2579" y="2238"/>
                  </a:cubicBezTo>
                  <a:lnTo>
                    <a:pt x="2576" y="2222"/>
                  </a:lnTo>
                  <a:lnTo>
                    <a:pt x="2553" y="2155"/>
                  </a:lnTo>
                  <a:lnTo>
                    <a:pt x="2527" y="2088"/>
                  </a:lnTo>
                  <a:lnTo>
                    <a:pt x="2502" y="2022"/>
                  </a:lnTo>
                  <a:lnTo>
                    <a:pt x="2476" y="1954"/>
                  </a:lnTo>
                  <a:lnTo>
                    <a:pt x="2426" y="1817"/>
                  </a:lnTo>
                  <a:lnTo>
                    <a:pt x="2402" y="1751"/>
                  </a:lnTo>
                  <a:lnTo>
                    <a:pt x="2379" y="1687"/>
                  </a:lnTo>
                  <a:lnTo>
                    <a:pt x="2356" y="1621"/>
                  </a:lnTo>
                  <a:lnTo>
                    <a:pt x="2333" y="1553"/>
                  </a:lnTo>
                  <a:lnTo>
                    <a:pt x="2309" y="1487"/>
                  </a:lnTo>
                  <a:lnTo>
                    <a:pt x="2296" y="1453"/>
                  </a:lnTo>
                  <a:lnTo>
                    <a:pt x="2286" y="1420"/>
                  </a:lnTo>
                  <a:lnTo>
                    <a:pt x="2276" y="1387"/>
                  </a:lnTo>
                  <a:lnTo>
                    <a:pt x="2266" y="1353"/>
                  </a:lnTo>
                  <a:lnTo>
                    <a:pt x="2256" y="1320"/>
                  </a:lnTo>
                  <a:lnTo>
                    <a:pt x="2246" y="1286"/>
                  </a:lnTo>
                  <a:lnTo>
                    <a:pt x="2235" y="1253"/>
                  </a:lnTo>
                  <a:lnTo>
                    <a:pt x="2226" y="1220"/>
                  </a:lnTo>
                  <a:lnTo>
                    <a:pt x="2215" y="1186"/>
                  </a:lnTo>
                  <a:lnTo>
                    <a:pt x="2206" y="1153"/>
                  </a:lnTo>
                  <a:lnTo>
                    <a:pt x="2199" y="1120"/>
                  </a:lnTo>
                  <a:lnTo>
                    <a:pt x="2189" y="1086"/>
                  </a:lnTo>
                  <a:lnTo>
                    <a:pt x="2182" y="1052"/>
                  </a:lnTo>
                  <a:lnTo>
                    <a:pt x="2175" y="1019"/>
                  </a:lnTo>
                  <a:lnTo>
                    <a:pt x="2169" y="989"/>
                  </a:lnTo>
                  <a:lnTo>
                    <a:pt x="2162" y="955"/>
                  </a:lnTo>
                  <a:lnTo>
                    <a:pt x="2155" y="922"/>
                  </a:lnTo>
                  <a:lnTo>
                    <a:pt x="2149" y="889"/>
                  </a:lnTo>
                  <a:lnTo>
                    <a:pt x="2142" y="842"/>
                  </a:lnTo>
                  <a:lnTo>
                    <a:pt x="2132" y="799"/>
                  </a:lnTo>
                  <a:lnTo>
                    <a:pt x="2126" y="755"/>
                  </a:lnTo>
                  <a:lnTo>
                    <a:pt x="2115" y="712"/>
                  </a:lnTo>
                  <a:lnTo>
                    <a:pt x="2106" y="668"/>
                  </a:lnTo>
                  <a:lnTo>
                    <a:pt x="2095" y="625"/>
                  </a:lnTo>
                  <a:lnTo>
                    <a:pt x="2089" y="578"/>
                  </a:lnTo>
                  <a:lnTo>
                    <a:pt x="2078" y="534"/>
                  </a:lnTo>
                  <a:lnTo>
                    <a:pt x="2066" y="491"/>
                  </a:lnTo>
                  <a:lnTo>
                    <a:pt x="2055" y="448"/>
                  </a:lnTo>
                  <a:lnTo>
                    <a:pt x="2045" y="404"/>
                  </a:lnTo>
                  <a:lnTo>
                    <a:pt x="2035" y="361"/>
                  </a:lnTo>
                  <a:lnTo>
                    <a:pt x="2021" y="318"/>
                  </a:lnTo>
                  <a:lnTo>
                    <a:pt x="2012" y="271"/>
                  </a:lnTo>
                  <a:lnTo>
                    <a:pt x="1998" y="227"/>
                  </a:lnTo>
                  <a:lnTo>
                    <a:pt x="1989" y="184"/>
                  </a:lnTo>
                  <a:lnTo>
                    <a:pt x="1975" y="141"/>
                  </a:lnTo>
                  <a:lnTo>
                    <a:pt x="1961" y="97"/>
                  </a:lnTo>
                  <a:lnTo>
                    <a:pt x="1941" y="20"/>
                  </a:lnTo>
                  <a:lnTo>
                    <a:pt x="1938" y="10"/>
                  </a:lnTo>
                  <a:lnTo>
                    <a:pt x="19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9"/>
            <p:cNvSpPr/>
            <p:nvPr/>
          </p:nvSpPr>
          <p:spPr>
            <a:xfrm>
              <a:off x="3639225" y="3666625"/>
              <a:ext cx="275" cy="100"/>
            </a:xfrm>
            <a:custGeom>
              <a:rect b="b" l="l" r="r" t="t"/>
              <a:pathLst>
                <a:path extrusionOk="0" h="4" w="11">
                  <a:moveTo>
                    <a:pt x="1" y="4"/>
                  </a:moveTo>
                  <a:cubicBezTo>
                    <a:pt x="4" y="4"/>
                    <a:pt x="7" y="4"/>
                    <a:pt x="11" y="1"/>
                  </a:cubicBezTo>
                  <a:cubicBezTo>
                    <a:pt x="7" y="4"/>
                    <a:pt x="4" y="4"/>
                    <a:pt x="1" y="4"/>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9"/>
            <p:cNvSpPr/>
            <p:nvPr/>
          </p:nvSpPr>
          <p:spPr>
            <a:xfrm>
              <a:off x="3742475" y="3660425"/>
              <a:ext cx="100" cy="125"/>
            </a:xfrm>
            <a:custGeom>
              <a:rect b="b" l="l" r="r" t="t"/>
              <a:pathLst>
                <a:path extrusionOk="0" h="5" w="4">
                  <a:moveTo>
                    <a:pt x="3" y="1"/>
                  </a:moveTo>
                  <a:lnTo>
                    <a:pt x="0" y="5"/>
                  </a:lnTo>
                  <a:lnTo>
                    <a:pt x="3" y="5"/>
                  </a:lnTo>
                  <a:lnTo>
                    <a:pt x="3"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9"/>
            <p:cNvSpPr/>
            <p:nvPr/>
          </p:nvSpPr>
          <p:spPr>
            <a:xfrm>
              <a:off x="3650175" y="3666125"/>
              <a:ext cx="100" cy="25"/>
            </a:xfrm>
            <a:custGeom>
              <a:rect b="b" l="l" r="r" t="t"/>
              <a:pathLst>
                <a:path extrusionOk="0" h="1" w="4">
                  <a:moveTo>
                    <a:pt x="1" y="1"/>
                  </a:moveTo>
                  <a:lnTo>
                    <a:pt x="4"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9"/>
            <p:cNvSpPr/>
            <p:nvPr/>
          </p:nvSpPr>
          <p:spPr>
            <a:xfrm>
              <a:off x="3647175" y="3666300"/>
              <a:ext cx="275" cy="25"/>
            </a:xfrm>
            <a:custGeom>
              <a:rect b="b" l="l" r="r" t="t"/>
              <a:pathLst>
                <a:path extrusionOk="0" h="1" w="11">
                  <a:moveTo>
                    <a:pt x="0" y="0"/>
                  </a:moveTo>
                  <a:lnTo>
                    <a:pt x="10"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9"/>
            <p:cNvSpPr/>
            <p:nvPr/>
          </p:nvSpPr>
          <p:spPr>
            <a:xfrm>
              <a:off x="3639975" y="3666625"/>
              <a:ext cx="375" cy="25"/>
            </a:xfrm>
            <a:custGeom>
              <a:rect b="b" l="l" r="r" t="t"/>
              <a:pathLst>
                <a:path extrusionOk="0" h="1" w="15">
                  <a:moveTo>
                    <a:pt x="1" y="1"/>
                  </a:moveTo>
                  <a:lnTo>
                    <a:pt x="14"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9"/>
            <p:cNvSpPr/>
            <p:nvPr/>
          </p:nvSpPr>
          <p:spPr>
            <a:xfrm>
              <a:off x="3646600" y="3666300"/>
              <a:ext cx="175" cy="25"/>
            </a:xfrm>
            <a:custGeom>
              <a:rect b="b" l="l" r="r" t="t"/>
              <a:pathLst>
                <a:path extrusionOk="0" h="1" w="7">
                  <a:moveTo>
                    <a:pt x="0" y="0"/>
                  </a:moveTo>
                  <a:lnTo>
                    <a:pt x="7"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9"/>
            <p:cNvSpPr/>
            <p:nvPr/>
          </p:nvSpPr>
          <p:spPr>
            <a:xfrm>
              <a:off x="3647925" y="3666200"/>
              <a:ext cx="25" cy="125"/>
            </a:xfrm>
            <a:custGeom>
              <a:rect b="b" l="l" r="r" t="t"/>
              <a:pathLst>
                <a:path extrusionOk="0" h="5" w="1">
                  <a:moveTo>
                    <a:pt x="0" y="4"/>
                  </a:moveTo>
                  <a:lnTo>
                    <a:pt x="0"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9"/>
            <p:cNvSpPr/>
            <p:nvPr/>
          </p:nvSpPr>
          <p:spPr>
            <a:xfrm>
              <a:off x="3651350" y="3666125"/>
              <a:ext cx="100" cy="25"/>
            </a:xfrm>
            <a:custGeom>
              <a:rect b="b" l="l" r="r" t="t"/>
              <a:pathLst>
                <a:path extrusionOk="0" h="1" w="4">
                  <a:moveTo>
                    <a:pt x="0" y="1"/>
                  </a:moveTo>
                  <a:lnTo>
                    <a:pt x="3" y="1"/>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9"/>
            <p:cNvSpPr/>
            <p:nvPr/>
          </p:nvSpPr>
          <p:spPr>
            <a:xfrm>
              <a:off x="3645825" y="3666375"/>
              <a:ext cx="200" cy="25"/>
            </a:xfrm>
            <a:custGeom>
              <a:rect b="b" l="l" r="r" t="t"/>
              <a:pathLst>
                <a:path extrusionOk="0" h="1" w="8">
                  <a:moveTo>
                    <a:pt x="1" y="0"/>
                  </a:moveTo>
                  <a:lnTo>
                    <a:pt x="7"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9"/>
            <p:cNvSpPr/>
            <p:nvPr/>
          </p:nvSpPr>
          <p:spPr>
            <a:xfrm>
              <a:off x="3640825" y="3666550"/>
              <a:ext cx="275" cy="100"/>
            </a:xfrm>
            <a:custGeom>
              <a:rect b="b" l="l" r="r" t="t"/>
              <a:pathLst>
                <a:path extrusionOk="0" h="4" w="11">
                  <a:moveTo>
                    <a:pt x="0" y="4"/>
                  </a:moveTo>
                  <a:cubicBezTo>
                    <a:pt x="3" y="4"/>
                    <a:pt x="7" y="0"/>
                    <a:pt x="11" y="0"/>
                  </a:cubicBezTo>
                  <a:cubicBezTo>
                    <a:pt x="7" y="0"/>
                    <a:pt x="3" y="4"/>
                    <a:pt x="0" y="4"/>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9"/>
            <p:cNvSpPr/>
            <p:nvPr/>
          </p:nvSpPr>
          <p:spPr>
            <a:xfrm>
              <a:off x="3641575" y="3666550"/>
              <a:ext cx="350" cy="25"/>
            </a:xfrm>
            <a:custGeom>
              <a:rect b="b" l="l" r="r" t="t"/>
              <a:pathLst>
                <a:path extrusionOk="0" h="1" w="14">
                  <a:moveTo>
                    <a:pt x="1" y="0"/>
                  </a:moveTo>
                  <a:lnTo>
                    <a:pt x="14"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9"/>
            <p:cNvSpPr/>
            <p:nvPr/>
          </p:nvSpPr>
          <p:spPr>
            <a:xfrm>
              <a:off x="3645250" y="3666375"/>
              <a:ext cx="100" cy="25"/>
            </a:xfrm>
            <a:custGeom>
              <a:rect b="b" l="l" r="r" t="t"/>
              <a:pathLst>
                <a:path extrusionOk="0" h="1" w="4">
                  <a:moveTo>
                    <a:pt x="0" y="0"/>
                  </a:moveTo>
                  <a:lnTo>
                    <a:pt x="4"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9"/>
            <p:cNvSpPr/>
            <p:nvPr/>
          </p:nvSpPr>
          <p:spPr>
            <a:xfrm>
              <a:off x="3642400" y="3666450"/>
              <a:ext cx="200" cy="125"/>
            </a:xfrm>
            <a:custGeom>
              <a:rect b="b" l="l" r="r" t="t"/>
              <a:pathLst>
                <a:path extrusionOk="0" h="5" w="8">
                  <a:moveTo>
                    <a:pt x="1" y="4"/>
                  </a:moveTo>
                  <a:cubicBezTo>
                    <a:pt x="4" y="4"/>
                    <a:pt x="4" y="0"/>
                    <a:pt x="8" y="0"/>
                  </a:cubicBezTo>
                  <a:cubicBezTo>
                    <a:pt x="4" y="0"/>
                    <a:pt x="4" y="4"/>
                    <a:pt x="1" y="4"/>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9"/>
            <p:cNvSpPr/>
            <p:nvPr/>
          </p:nvSpPr>
          <p:spPr>
            <a:xfrm>
              <a:off x="3643175" y="3666450"/>
              <a:ext cx="100" cy="25"/>
            </a:xfrm>
            <a:custGeom>
              <a:rect b="b" l="l" r="r" t="t"/>
              <a:pathLst>
                <a:path extrusionOk="0" h="1" w="4">
                  <a:moveTo>
                    <a:pt x="0" y="0"/>
                  </a:moveTo>
                  <a:lnTo>
                    <a:pt x="3" y="0"/>
                  </a:ln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9"/>
            <p:cNvSpPr/>
            <p:nvPr/>
          </p:nvSpPr>
          <p:spPr>
            <a:xfrm>
              <a:off x="3701025" y="3753650"/>
              <a:ext cx="1025" cy="3525"/>
            </a:xfrm>
            <a:custGeom>
              <a:rect b="b" l="l" r="r" t="t"/>
              <a:pathLst>
                <a:path extrusionOk="0" h="141" w="41">
                  <a:moveTo>
                    <a:pt x="1" y="0"/>
                  </a:moveTo>
                  <a:lnTo>
                    <a:pt x="1" y="7"/>
                  </a:lnTo>
                  <a:lnTo>
                    <a:pt x="1" y="11"/>
                  </a:lnTo>
                  <a:lnTo>
                    <a:pt x="4" y="17"/>
                  </a:lnTo>
                  <a:lnTo>
                    <a:pt x="4" y="24"/>
                  </a:lnTo>
                  <a:lnTo>
                    <a:pt x="8" y="31"/>
                  </a:lnTo>
                  <a:lnTo>
                    <a:pt x="11" y="48"/>
                  </a:lnTo>
                  <a:lnTo>
                    <a:pt x="14" y="64"/>
                  </a:lnTo>
                  <a:lnTo>
                    <a:pt x="21" y="80"/>
                  </a:lnTo>
                  <a:lnTo>
                    <a:pt x="24" y="100"/>
                  </a:lnTo>
                  <a:lnTo>
                    <a:pt x="31" y="121"/>
                  </a:lnTo>
                  <a:lnTo>
                    <a:pt x="31" y="128"/>
                  </a:lnTo>
                  <a:lnTo>
                    <a:pt x="41" y="141"/>
                  </a:lnTo>
                  <a:lnTo>
                    <a:pt x="38" y="125"/>
                  </a:lnTo>
                  <a:lnTo>
                    <a:pt x="24" y="77"/>
                  </a:lnTo>
                  <a:lnTo>
                    <a:pt x="14" y="37"/>
                  </a:lnTo>
                  <a:lnTo>
                    <a:pt x="11" y="31"/>
                  </a:lnTo>
                  <a:lnTo>
                    <a:pt x="8" y="24"/>
                  </a:lnTo>
                  <a:lnTo>
                    <a:pt x="8" y="17"/>
                  </a:lnTo>
                  <a:lnTo>
                    <a:pt x="4" y="11"/>
                  </a:lnTo>
                  <a:lnTo>
                    <a:pt x="4" y="7"/>
                  </a:lnTo>
                  <a:lnTo>
                    <a:pt x="1" y="0"/>
                  </a:lnTo>
                  <a:close/>
                </a:path>
              </a:pathLst>
            </a:custGeom>
            <a:solidFill>
              <a:srgbClr val="B99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9"/>
            <p:cNvSpPr/>
            <p:nvPr/>
          </p:nvSpPr>
          <p:spPr>
            <a:xfrm>
              <a:off x="3663375" y="3665275"/>
              <a:ext cx="40525" cy="118875"/>
            </a:xfrm>
            <a:custGeom>
              <a:rect b="b" l="l" r="r" t="t"/>
              <a:pathLst>
                <a:path extrusionOk="0" h="4755" w="1621">
                  <a:moveTo>
                    <a:pt x="67" y="1"/>
                  </a:moveTo>
                  <a:lnTo>
                    <a:pt x="64" y="4"/>
                  </a:lnTo>
                  <a:lnTo>
                    <a:pt x="60" y="4"/>
                  </a:lnTo>
                  <a:lnTo>
                    <a:pt x="60" y="7"/>
                  </a:lnTo>
                  <a:lnTo>
                    <a:pt x="57" y="11"/>
                  </a:lnTo>
                  <a:lnTo>
                    <a:pt x="57" y="15"/>
                  </a:lnTo>
                  <a:lnTo>
                    <a:pt x="54" y="18"/>
                  </a:lnTo>
                  <a:lnTo>
                    <a:pt x="51" y="27"/>
                  </a:lnTo>
                  <a:lnTo>
                    <a:pt x="51" y="35"/>
                  </a:lnTo>
                  <a:lnTo>
                    <a:pt x="47" y="44"/>
                  </a:lnTo>
                  <a:lnTo>
                    <a:pt x="47" y="51"/>
                  </a:lnTo>
                  <a:lnTo>
                    <a:pt x="44" y="61"/>
                  </a:lnTo>
                  <a:lnTo>
                    <a:pt x="44" y="72"/>
                  </a:lnTo>
                  <a:lnTo>
                    <a:pt x="44" y="84"/>
                  </a:lnTo>
                  <a:lnTo>
                    <a:pt x="40" y="95"/>
                  </a:lnTo>
                  <a:lnTo>
                    <a:pt x="40" y="108"/>
                  </a:lnTo>
                  <a:lnTo>
                    <a:pt x="40" y="118"/>
                  </a:lnTo>
                  <a:lnTo>
                    <a:pt x="40" y="132"/>
                  </a:lnTo>
                  <a:lnTo>
                    <a:pt x="40" y="135"/>
                  </a:lnTo>
                  <a:lnTo>
                    <a:pt x="44" y="155"/>
                  </a:lnTo>
                  <a:lnTo>
                    <a:pt x="44" y="181"/>
                  </a:lnTo>
                  <a:lnTo>
                    <a:pt x="47" y="205"/>
                  </a:lnTo>
                  <a:lnTo>
                    <a:pt x="51" y="228"/>
                  </a:lnTo>
                  <a:lnTo>
                    <a:pt x="54" y="252"/>
                  </a:lnTo>
                  <a:lnTo>
                    <a:pt x="60" y="292"/>
                  </a:lnTo>
                  <a:lnTo>
                    <a:pt x="64" y="308"/>
                  </a:lnTo>
                  <a:lnTo>
                    <a:pt x="64" y="322"/>
                  </a:lnTo>
                  <a:lnTo>
                    <a:pt x="67" y="348"/>
                  </a:lnTo>
                  <a:lnTo>
                    <a:pt x="71" y="375"/>
                  </a:lnTo>
                  <a:lnTo>
                    <a:pt x="77" y="402"/>
                  </a:lnTo>
                  <a:lnTo>
                    <a:pt x="77" y="405"/>
                  </a:lnTo>
                  <a:lnTo>
                    <a:pt x="80" y="432"/>
                  </a:lnTo>
                  <a:lnTo>
                    <a:pt x="87" y="459"/>
                  </a:lnTo>
                  <a:lnTo>
                    <a:pt x="91" y="485"/>
                  </a:lnTo>
                  <a:lnTo>
                    <a:pt x="97" y="513"/>
                  </a:lnTo>
                  <a:lnTo>
                    <a:pt x="104" y="539"/>
                  </a:lnTo>
                  <a:lnTo>
                    <a:pt x="111" y="565"/>
                  </a:lnTo>
                  <a:lnTo>
                    <a:pt x="117" y="589"/>
                  </a:lnTo>
                  <a:lnTo>
                    <a:pt x="127" y="642"/>
                  </a:lnTo>
                  <a:lnTo>
                    <a:pt x="141" y="696"/>
                  </a:lnTo>
                  <a:lnTo>
                    <a:pt x="154" y="746"/>
                  </a:lnTo>
                  <a:lnTo>
                    <a:pt x="184" y="849"/>
                  </a:lnTo>
                  <a:lnTo>
                    <a:pt x="198" y="903"/>
                  </a:lnTo>
                  <a:lnTo>
                    <a:pt x="207" y="953"/>
                  </a:lnTo>
                  <a:lnTo>
                    <a:pt x="214" y="980"/>
                  </a:lnTo>
                  <a:lnTo>
                    <a:pt x="221" y="1003"/>
                  </a:lnTo>
                  <a:lnTo>
                    <a:pt x="227" y="1030"/>
                  </a:lnTo>
                  <a:lnTo>
                    <a:pt x="231" y="1054"/>
                  </a:lnTo>
                  <a:lnTo>
                    <a:pt x="238" y="1080"/>
                  </a:lnTo>
                  <a:lnTo>
                    <a:pt x="241" y="1107"/>
                  </a:lnTo>
                  <a:lnTo>
                    <a:pt x="247" y="1130"/>
                  </a:lnTo>
                  <a:lnTo>
                    <a:pt x="251" y="1157"/>
                  </a:lnTo>
                  <a:lnTo>
                    <a:pt x="258" y="1207"/>
                  </a:lnTo>
                  <a:lnTo>
                    <a:pt x="264" y="1264"/>
                  </a:lnTo>
                  <a:lnTo>
                    <a:pt x="274" y="1318"/>
                  </a:lnTo>
                  <a:lnTo>
                    <a:pt x="281" y="1378"/>
                  </a:lnTo>
                  <a:lnTo>
                    <a:pt x="298" y="1498"/>
                  </a:lnTo>
                  <a:lnTo>
                    <a:pt x="315" y="1625"/>
                  </a:lnTo>
                  <a:lnTo>
                    <a:pt x="321" y="1691"/>
                  </a:lnTo>
                  <a:lnTo>
                    <a:pt x="331" y="1755"/>
                  </a:lnTo>
                  <a:lnTo>
                    <a:pt x="341" y="1822"/>
                  </a:lnTo>
                  <a:lnTo>
                    <a:pt x="351" y="1892"/>
                  </a:lnTo>
                  <a:lnTo>
                    <a:pt x="361" y="1959"/>
                  </a:lnTo>
                  <a:lnTo>
                    <a:pt x="372" y="2025"/>
                  </a:lnTo>
                  <a:lnTo>
                    <a:pt x="378" y="2059"/>
                  </a:lnTo>
                  <a:lnTo>
                    <a:pt x="384" y="2092"/>
                  </a:lnTo>
                  <a:lnTo>
                    <a:pt x="384" y="2102"/>
                  </a:lnTo>
                  <a:lnTo>
                    <a:pt x="392" y="2126"/>
                  </a:lnTo>
                  <a:lnTo>
                    <a:pt x="395" y="2163"/>
                  </a:lnTo>
                  <a:lnTo>
                    <a:pt x="401" y="2196"/>
                  </a:lnTo>
                  <a:lnTo>
                    <a:pt x="412" y="2229"/>
                  </a:lnTo>
                  <a:lnTo>
                    <a:pt x="418" y="2263"/>
                  </a:lnTo>
                  <a:lnTo>
                    <a:pt x="424" y="2296"/>
                  </a:lnTo>
                  <a:lnTo>
                    <a:pt x="432" y="2326"/>
                  </a:lnTo>
                  <a:lnTo>
                    <a:pt x="441" y="2360"/>
                  </a:lnTo>
                  <a:lnTo>
                    <a:pt x="448" y="2393"/>
                  </a:lnTo>
                  <a:lnTo>
                    <a:pt x="458" y="2426"/>
                  </a:lnTo>
                  <a:lnTo>
                    <a:pt x="465" y="2457"/>
                  </a:lnTo>
                  <a:lnTo>
                    <a:pt x="475" y="2490"/>
                  </a:lnTo>
                  <a:lnTo>
                    <a:pt x="485" y="2520"/>
                  </a:lnTo>
                  <a:lnTo>
                    <a:pt x="495" y="2553"/>
                  </a:lnTo>
                  <a:lnTo>
                    <a:pt x="505" y="2584"/>
                  </a:lnTo>
                  <a:lnTo>
                    <a:pt x="515" y="2613"/>
                  </a:lnTo>
                  <a:lnTo>
                    <a:pt x="525" y="2644"/>
                  </a:lnTo>
                  <a:lnTo>
                    <a:pt x="535" y="2673"/>
                  </a:lnTo>
                  <a:lnTo>
                    <a:pt x="548" y="2701"/>
                  </a:lnTo>
                  <a:lnTo>
                    <a:pt x="558" y="2730"/>
                  </a:lnTo>
                  <a:lnTo>
                    <a:pt x="572" y="2758"/>
                  </a:lnTo>
                  <a:lnTo>
                    <a:pt x="585" y="2784"/>
                  </a:lnTo>
                  <a:lnTo>
                    <a:pt x="595" y="2814"/>
                  </a:lnTo>
                  <a:lnTo>
                    <a:pt x="608" y="2838"/>
                  </a:lnTo>
                  <a:lnTo>
                    <a:pt x="625" y="2864"/>
                  </a:lnTo>
                  <a:lnTo>
                    <a:pt x="639" y="2891"/>
                  </a:lnTo>
                  <a:lnTo>
                    <a:pt x="645" y="2904"/>
                  </a:lnTo>
                  <a:lnTo>
                    <a:pt x="652" y="2914"/>
                  </a:lnTo>
                  <a:lnTo>
                    <a:pt x="662" y="2928"/>
                  </a:lnTo>
                  <a:lnTo>
                    <a:pt x="668" y="2938"/>
                  </a:lnTo>
                  <a:lnTo>
                    <a:pt x="675" y="2951"/>
                  </a:lnTo>
                  <a:lnTo>
                    <a:pt x="685" y="2961"/>
                  </a:lnTo>
                  <a:lnTo>
                    <a:pt x="692" y="2974"/>
                  </a:lnTo>
                  <a:lnTo>
                    <a:pt x="702" y="2984"/>
                  </a:lnTo>
                  <a:lnTo>
                    <a:pt x="708" y="2994"/>
                  </a:lnTo>
                  <a:lnTo>
                    <a:pt x="719" y="3008"/>
                  </a:lnTo>
                  <a:lnTo>
                    <a:pt x="725" y="3018"/>
                  </a:lnTo>
                  <a:lnTo>
                    <a:pt x="736" y="3028"/>
                  </a:lnTo>
                  <a:lnTo>
                    <a:pt x="742" y="3038"/>
                  </a:lnTo>
                  <a:lnTo>
                    <a:pt x="752" y="3048"/>
                  </a:lnTo>
                  <a:lnTo>
                    <a:pt x="762" y="3058"/>
                  </a:lnTo>
                  <a:lnTo>
                    <a:pt x="772" y="3068"/>
                  </a:lnTo>
                  <a:lnTo>
                    <a:pt x="776" y="3071"/>
                  </a:lnTo>
                  <a:lnTo>
                    <a:pt x="779" y="3078"/>
                  </a:lnTo>
                  <a:lnTo>
                    <a:pt x="788" y="3085"/>
                  </a:lnTo>
                  <a:lnTo>
                    <a:pt x="796" y="3091"/>
                  </a:lnTo>
                  <a:lnTo>
                    <a:pt x="805" y="3101"/>
                  </a:lnTo>
                  <a:lnTo>
                    <a:pt x="816" y="3108"/>
                  </a:lnTo>
                  <a:lnTo>
                    <a:pt x="825" y="3114"/>
                  </a:lnTo>
                  <a:lnTo>
                    <a:pt x="833" y="3125"/>
                  </a:lnTo>
                  <a:lnTo>
                    <a:pt x="842" y="3131"/>
                  </a:lnTo>
                  <a:lnTo>
                    <a:pt x="862" y="3145"/>
                  </a:lnTo>
                  <a:lnTo>
                    <a:pt x="882" y="3158"/>
                  </a:lnTo>
                  <a:lnTo>
                    <a:pt x="899" y="3171"/>
                  </a:lnTo>
                  <a:lnTo>
                    <a:pt x="919" y="3182"/>
                  </a:lnTo>
                  <a:lnTo>
                    <a:pt x="939" y="3195"/>
                  </a:lnTo>
                  <a:lnTo>
                    <a:pt x="959" y="3205"/>
                  </a:lnTo>
                  <a:lnTo>
                    <a:pt x="979" y="3219"/>
                  </a:lnTo>
                  <a:lnTo>
                    <a:pt x="999" y="3228"/>
                  </a:lnTo>
                  <a:lnTo>
                    <a:pt x="1019" y="3239"/>
                  </a:lnTo>
                  <a:lnTo>
                    <a:pt x="1039" y="3248"/>
                  </a:lnTo>
                  <a:lnTo>
                    <a:pt x="1079" y="3268"/>
                  </a:lnTo>
                  <a:lnTo>
                    <a:pt x="1120" y="3288"/>
                  </a:lnTo>
                  <a:lnTo>
                    <a:pt x="1156" y="3305"/>
                  </a:lnTo>
                  <a:lnTo>
                    <a:pt x="1173" y="3315"/>
                  </a:lnTo>
                  <a:lnTo>
                    <a:pt x="1193" y="3325"/>
                  </a:lnTo>
                  <a:lnTo>
                    <a:pt x="1209" y="3335"/>
                  </a:lnTo>
                  <a:lnTo>
                    <a:pt x="1226" y="3342"/>
                  </a:lnTo>
                  <a:lnTo>
                    <a:pt x="1240" y="3352"/>
                  </a:lnTo>
                  <a:lnTo>
                    <a:pt x="1257" y="3362"/>
                  </a:lnTo>
                  <a:lnTo>
                    <a:pt x="1266" y="3368"/>
                  </a:lnTo>
                  <a:lnTo>
                    <a:pt x="1260" y="3372"/>
                  </a:lnTo>
                  <a:lnTo>
                    <a:pt x="1243" y="3379"/>
                  </a:lnTo>
                  <a:lnTo>
                    <a:pt x="1237" y="3382"/>
                  </a:lnTo>
                  <a:lnTo>
                    <a:pt x="1229" y="3382"/>
                  </a:lnTo>
                  <a:lnTo>
                    <a:pt x="1206" y="3395"/>
                  </a:lnTo>
                  <a:lnTo>
                    <a:pt x="1186" y="3409"/>
                  </a:lnTo>
                  <a:lnTo>
                    <a:pt x="1166" y="3422"/>
                  </a:lnTo>
                  <a:lnTo>
                    <a:pt x="1146" y="3435"/>
                  </a:lnTo>
                  <a:lnTo>
                    <a:pt x="1123" y="3449"/>
                  </a:lnTo>
                  <a:lnTo>
                    <a:pt x="1103" y="3462"/>
                  </a:lnTo>
                  <a:lnTo>
                    <a:pt x="1066" y="3489"/>
                  </a:lnTo>
                  <a:lnTo>
                    <a:pt x="1026" y="3519"/>
                  </a:lnTo>
                  <a:lnTo>
                    <a:pt x="1006" y="3532"/>
                  </a:lnTo>
                  <a:lnTo>
                    <a:pt x="986" y="3542"/>
                  </a:lnTo>
                  <a:lnTo>
                    <a:pt x="966" y="3555"/>
                  </a:lnTo>
                  <a:lnTo>
                    <a:pt x="946" y="3569"/>
                  </a:lnTo>
                  <a:lnTo>
                    <a:pt x="939" y="3575"/>
                  </a:lnTo>
                  <a:lnTo>
                    <a:pt x="929" y="3583"/>
                  </a:lnTo>
                  <a:lnTo>
                    <a:pt x="909" y="3592"/>
                  </a:lnTo>
                  <a:lnTo>
                    <a:pt x="893" y="3603"/>
                  </a:lnTo>
                  <a:lnTo>
                    <a:pt x="876" y="3612"/>
                  </a:lnTo>
                  <a:lnTo>
                    <a:pt x="859" y="3623"/>
                  </a:lnTo>
                  <a:lnTo>
                    <a:pt x="842" y="3632"/>
                  </a:lnTo>
                  <a:lnTo>
                    <a:pt x="829" y="3643"/>
                  </a:lnTo>
                  <a:lnTo>
                    <a:pt x="813" y="3652"/>
                  </a:lnTo>
                  <a:lnTo>
                    <a:pt x="796" y="3663"/>
                  </a:lnTo>
                  <a:lnTo>
                    <a:pt x="782" y="3672"/>
                  </a:lnTo>
                  <a:lnTo>
                    <a:pt x="765" y="3683"/>
                  </a:lnTo>
                  <a:lnTo>
                    <a:pt x="752" y="3692"/>
                  </a:lnTo>
                  <a:lnTo>
                    <a:pt x="739" y="3706"/>
                  </a:lnTo>
                  <a:lnTo>
                    <a:pt x="722" y="3716"/>
                  </a:lnTo>
                  <a:lnTo>
                    <a:pt x="708" y="3726"/>
                  </a:lnTo>
                  <a:lnTo>
                    <a:pt x="695" y="3740"/>
                  </a:lnTo>
                  <a:lnTo>
                    <a:pt x="682" y="3749"/>
                  </a:lnTo>
                  <a:lnTo>
                    <a:pt x="668" y="3763"/>
                  </a:lnTo>
                  <a:lnTo>
                    <a:pt x="655" y="3773"/>
                  </a:lnTo>
                  <a:lnTo>
                    <a:pt x="652" y="3773"/>
                  </a:lnTo>
                  <a:lnTo>
                    <a:pt x="639" y="3786"/>
                  </a:lnTo>
                  <a:lnTo>
                    <a:pt x="625" y="3796"/>
                  </a:lnTo>
                  <a:lnTo>
                    <a:pt x="612" y="3809"/>
                  </a:lnTo>
                  <a:lnTo>
                    <a:pt x="598" y="3823"/>
                  </a:lnTo>
                  <a:lnTo>
                    <a:pt x="585" y="3833"/>
                  </a:lnTo>
                  <a:lnTo>
                    <a:pt x="575" y="3846"/>
                  </a:lnTo>
                  <a:lnTo>
                    <a:pt x="562" y="3860"/>
                  </a:lnTo>
                  <a:lnTo>
                    <a:pt x="548" y="3873"/>
                  </a:lnTo>
                  <a:lnTo>
                    <a:pt x="535" y="3883"/>
                  </a:lnTo>
                  <a:lnTo>
                    <a:pt x="521" y="3896"/>
                  </a:lnTo>
                  <a:lnTo>
                    <a:pt x="512" y="3910"/>
                  </a:lnTo>
                  <a:lnTo>
                    <a:pt x="488" y="3936"/>
                  </a:lnTo>
                  <a:lnTo>
                    <a:pt x="465" y="3963"/>
                  </a:lnTo>
                  <a:lnTo>
                    <a:pt x="441" y="3990"/>
                  </a:lnTo>
                  <a:lnTo>
                    <a:pt x="418" y="4020"/>
                  </a:lnTo>
                  <a:lnTo>
                    <a:pt x="395" y="4047"/>
                  </a:lnTo>
                  <a:lnTo>
                    <a:pt x="375" y="4073"/>
                  </a:lnTo>
                  <a:lnTo>
                    <a:pt x="351" y="4104"/>
                  </a:lnTo>
                  <a:lnTo>
                    <a:pt x="331" y="4133"/>
                  </a:lnTo>
                  <a:lnTo>
                    <a:pt x="311" y="4161"/>
                  </a:lnTo>
                  <a:lnTo>
                    <a:pt x="291" y="4190"/>
                  </a:lnTo>
                  <a:lnTo>
                    <a:pt x="271" y="4221"/>
                  </a:lnTo>
                  <a:lnTo>
                    <a:pt x="251" y="4250"/>
                  </a:lnTo>
                  <a:lnTo>
                    <a:pt x="247" y="4257"/>
                  </a:lnTo>
                  <a:lnTo>
                    <a:pt x="231" y="4281"/>
                  </a:lnTo>
                  <a:lnTo>
                    <a:pt x="211" y="4311"/>
                  </a:lnTo>
                  <a:lnTo>
                    <a:pt x="194" y="4341"/>
                  </a:lnTo>
                  <a:lnTo>
                    <a:pt x="174" y="4371"/>
                  </a:lnTo>
                  <a:lnTo>
                    <a:pt x="157" y="4404"/>
                  </a:lnTo>
                  <a:lnTo>
                    <a:pt x="137" y="4434"/>
                  </a:lnTo>
                  <a:lnTo>
                    <a:pt x="131" y="4448"/>
                  </a:lnTo>
                  <a:lnTo>
                    <a:pt x="111" y="4477"/>
                  </a:lnTo>
                  <a:lnTo>
                    <a:pt x="87" y="4521"/>
                  </a:lnTo>
                  <a:lnTo>
                    <a:pt x="74" y="4545"/>
                  </a:lnTo>
                  <a:lnTo>
                    <a:pt x="60" y="4568"/>
                  </a:lnTo>
                  <a:lnTo>
                    <a:pt x="47" y="4591"/>
                  </a:lnTo>
                  <a:lnTo>
                    <a:pt x="37" y="4614"/>
                  </a:lnTo>
                  <a:lnTo>
                    <a:pt x="34" y="4614"/>
                  </a:lnTo>
                  <a:lnTo>
                    <a:pt x="24" y="4638"/>
                  </a:lnTo>
                  <a:lnTo>
                    <a:pt x="20" y="4648"/>
                  </a:lnTo>
                  <a:lnTo>
                    <a:pt x="14" y="4658"/>
                  </a:lnTo>
                  <a:lnTo>
                    <a:pt x="11" y="4668"/>
                  </a:lnTo>
                  <a:lnTo>
                    <a:pt x="7" y="4678"/>
                  </a:lnTo>
                  <a:lnTo>
                    <a:pt x="3" y="4685"/>
                  </a:lnTo>
                  <a:lnTo>
                    <a:pt x="3" y="4691"/>
                  </a:lnTo>
                  <a:lnTo>
                    <a:pt x="0" y="4702"/>
                  </a:lnTo>
                  <a:lnTo>
                    <a:pt x="0" y="4705"/>
                  </a:lnTo>
                  <a:lnTo>
                    <a:pt x="0" y="4708"/>
                  </a:lnTo>
                  <a:lnTo>
                    <a:pt x="0" y="4712"/>
                  </a:lnTo>
                  <a:lnTo>
                    <a:pt x="0" y="4715"/>
                  </a:lnTo>
                  <a:lnTo>
                    <a:pt x="3" y="4718"/>
                  </a:lnTo>
                  <a:lnTo>
                    <a:pt x="3" y="4722"/>
                  </a:lnTo>
                  <a:lnTo>
                    <a:pt x="7" y="4722"/>
                  </a:lnTo>
                  <a:lnTo>
                    <a:pt x="11" y="4725"/>
                  </a:lnTo>
                  <a:lnTo>
                    <a:pt x="14" y="4728"/>
                  </a:lnTo>
                  <a:lnTo>
                    <a:pt x="24" y="4728"/>
                  </a:lnTo>
                  <a:lnTo>
                    <a:pt x="31" y="4725"/>
                  </a:lnTo>
                  <a:lnTo>
                    <a:pt x="34" y="4722"/>
                  </a:lnTo>
                  <a:lnTo>
                    <a:pt x="40" y="4718"/>
                  </a:lnTo>
                  <a:lnTo>
                    <a:pt x="47" y="4715"/>
                  </a:lnTo>
                  <a:lnTo>
                    <a:pt x="54" y="4712"/>
                  </a:lnTo>
                  <a:lnTo>
                    <a:pt x="60" y="4705"/>
                  </a:lnTo>
                  <a:lnTo>
                    <a:pt x="74" y="4695"/>
                  </a:lnTo>
                  <a:lnTo>
                    <a:pt x="91" y="4682"/>
                  </a:lnTo>
                  <a:lnTo>
                    <a:pt x="107" y="4665"/>
                  </a:lnTo>
                  <a:lnTo>
                    <a:pt x="127" y="4651"/>
                  </a:lnTo>
                  <a:lnTo>
                    <a:pt x="144" y="4635"/>
                  </a:lnTo>
                  <a:lnTo>
                    <a:pt x="161" y="4622"/>
                  </a:lnTo>
                  <a:lnTo>
                    <a:pt x="161" y="4618"/>
                  </a:lnTo>
                  <a:lnTo>
                    <a:pt x="191" y="4594"/>
                  </a:lnTo>
                  <a:lnTo>
                    <a:pt x="218" y="4568"/>
                  </a:lnTo>
                  <a:lnTo>
                    <a:pt x="241" y="4548"/>
                  </a:lnTo>
                  <a:lnTo>
                    <a:pt x="264" y="4531"/>
                  </a:lnTo>
                  <a:lnTo>
                    <a:pt x="291" y="4511"/>
                  </a:lnTo>
                  <a:lnTo>
                    <a:pt x="315" y="4494"/>
                  </a:lnTo>
                  <a:lnTo>
                    <a:pt x="341" y="4474"/>
                  </a:lnTo>
                  <a:lnTo>
                    <a:pt x="364" y="4457"/>
                  </a:lnTo>
                  <a:lnTo>
                    <a:pt x="392" y="4441"/>
                  </a:lnTo>
                  <a:lnTo>
                    <a:pt x="415" y="4421"/>
                  </a:lnTo>
                  <a:lnTo>
                    <a:pt x="448" y="4401"/>
                  </a:lnTo>
                  <a:lnTo>
                    <a:pt x="465" y="4388"/>
                  </a:lnTo>
                  <a:lnTo>
                    <a:pt x="518" y="4354"/>
                  </a:lnTo>
                  <a:lnTo>
                    <a:pt x="568" y="4321"/>
                  </a:lnTo>
                  <a:lnTo>
                    <a:pt x="622" y="4287"/>
                  </a:lnTo>
                  <a:lnTo>
                    <a:pt x="725" y="4217"/>
                  </a:lnTo>
                  <a:lnTo>
                    <a:pt x="779" y="4184"/>
                  </a:lnTo>
                  <a:lnTo>
                    <a:pt x="829" y="4150"/>
                  </a:lnTo>
                  <a:lnTo>
                    <a:pt x="882" y="4117"/>
                  </a:lnTo>
                  <a:lnTo>
                    <a:pt x="906" y="4104"/>
                  </a:lnTo>
                  <a:lnTo>
                    <a:pt x="933" y="4084"/>
                  </a:lnTo>
                  <a:lnTo>
                    <a:pt x="959" y="4067"/>
                  </a:lnTo>
                  <a:lnTo>
                    <a:pt x="982" y="4047"/>
                  </a:lnTo>
                  <a:lnTo>
                    <a:pt x="1009" y="4030"/>
                  </a:lnTo>
                  <a:lnTo>
                    <a:pt x="1033" y="4013"/>
                  </a:lnTo>
                  <a:lnTo>
                    <a:pt x="1073" y="3987"/>
                  </a:lnTo>
                  <a:lnTo>
                    <a:pt x="1106" y="3960"/>
                  </a:lnTo>
                  <a:lnTo>
                    <a:pt x="1180" y="3907"/>
                  </a:lnTo>
                  <a:lnTo>
                    <a:pt x="1217" y="3880"/>
                  </a:lnTo>
                  <a:lnTo>
                    <a:pt x="1253" y="3853"/>
                  </a:lnTo>
                  <a:lnTo>
                    <a:pt x="1270" y="3840"/>
                  </a:lnTo>
                  <a:lnTo>
                    <a:pt x="1290" y="3826"/>
                  </a:lnTo>
                  <a:lnTo>
                    <a:pt x="1306" y="3816"/>
                  </a:lnTo>
                  <a:lnTo>
                    <a:pt x="1326" y="3803"/>
                  </a:lnTo>
                  <a:lnTo>
                    <a:pt x="1334" y="3800"/>
                  </a:lnTo>
                  <a:lnTo>
                    <a:pt x="1350" y="3789"/>
                  </a:lnTo>
                  <a:lnTo>
                    <a:pt x="1357" y="3786"/>
                  </a:lnTo>
                  <a:lnTo>
                    <a:pt x="1370" y="3776"/>
                  </a:lnTo>
                  <a:lnTo>
                    <a:pt x="1383" y="3773"/>
                  </a:lnTo>
                  <a:lnTo>
                    <a:pt x="1394" y="3766"/>
                  </a:lnTo>
                  <a:lnTo>
                    <a:pt x="1407" y="3760"/>
                  </a:lnTo>
                  <a:lnTo>
                    <a:pt x="1417" y="3753"/>
                  </a:lnTo>
                  <a:lnTo>
                    <a:pt x="1423" y="3753"/>
                  </a:lnTo>
                  <a:lnTo>
                    <a:pt x="1423" y="3756"/>
                  </a:lnTo>
                  <a:lnTo>
                    <a:pt x="1420" y="3763"/>
                  </a:lnTo>
                  <a:lnTo>
                    <a:pt x="1420" y="3769"/>
                  </a:lnTo>
                  <a:lnTo>
                    <a:pt x="1417" y="3776"/>
                  </a:lnTo>
                  <a:lnTo>
                    <a:pt x="1417" y="3783"/>
                  </a:lnTo>
                  <a:lnTo>
                    <a:pt x="1414" y="3789"/>
                  </a:lnTo>
                  <a:lnTo>
                    <a:pt x="1410" y="3796"/>
                  </a:lnTo>
                  <a:lnTo>
                    <a:pt x="1407" y="3803"/>
                  </a:lnTo>
                  <a:lnTo>
                    <a:pt x="1407" y="3809"/>
                  </a:lnTo>
                  <a:lnTo>
                    <a:pt x="1403" y="3816"/>
                  </a:lnTo>
                  <a:lnTo>
                    <a:pt x="1400" y="3823"/>
                  </a:lnTo>
                  <a:lnTo>
                    <a:pt x="1397" y="3830"/>
                  </a:lnTo>
                  <a:lnTo>
                    <a:pt x="1387" y="3843"/>
                  </a:lnTo>
                  <a:lnTo>
                    <a:pt x="1380" y="3856"/>
                  </a:lnTo>
                  <a:lnTo>
                    <a:pt x="1370" y="3873"/>
                  </a:lnTo>
                  <a:lnTo>
                    <a:pt x="1360" y="3886"/>
                  </a:lnTo>
                  <a:lnTo>
                    <a:pt x="1350" y="3900"/>
                  </a:lnTo>
                  <a:lnTo>
                    <a:pt x="1340" y="3916"/>
                  </a:lnTo>
                  <a:lnTo>
                    <a:pt x="1330" y="3930"/>
                  </a:lnTo>
                  <a:lnTo>
                    <a:pt x="1317" y="3943"/>
                  </a:lnTo>
                  <a:lnTo>
                    <a:pt x="1306" y="3956"/>
                  </a:lnTo>
                  <a:lnTo>
                    <a:pt x="1303" y="3960"/>
                  </a:lnTo>
                  <a:lnTo>
                    <a:pt x="1290" y="3973"/>
                  </a:lnTo>
                  <a:lnTo>
                    <a:pt x="1277" y="3990"/>
                  </a:lnTo>
                  <a:lnTo>
                    <a:pt x="1263" y="4004"/>
                  </a:lnTo>
                  <a:lnTo>
                    <a:pt x="1249" y="4020"/>
                  </a:lnTo>
                  <a:lnTo>
                    <a:pt x="1237" y="4033"/>
                  </a:lnTo>
                  <a:lnTo>
                    <a:pt x="1206" y="4067"/>
                  </a:lnTo>
                  <a:lnTo>
                    <a:pt x="1173" y="4097"/>
                  </a:lnTo>
                  <a:lnTo>
                    <a:pt x="1143" y="4127"/>
                  </a:lnTo>
                  <a:lnTo>
                    <a:pt x="1079" y="4190"/>
                  </a:lnTo>
                  <a:lnTo>
                    <a:pt x="1046" y="4221"/>
                  </a:lnTo>
                  <a:lnTo>
                    <a:pt x="1016" y="4254"/>
                  </a:lnTo>
                  <a:lnTo>
                    <a:pt x="1003" y="4271"/>
                  </a:lnTo>
                  <a:lnTo>
                    <a:pt x="986" y="4284"/>
                  </a:lnTo>
                  <a:lnTo>
                    <a:pt x="973" y="4301"/>
                  </a:lnTo>
                  <a:lnTo>
                    <a:pt x="956" y="4317"/>
                  </a:lnTo>
                  <a:lnTo>
                    <a:pt x="942" y="4334"/>
                  </a:lnTo>
                  <a:lnTo>
                    <a:pt x="929" y="4351"/>
                  </a:lnTo>
                  <a:lnTo>
                    <a:pt x="916" y="4368"/>
                  </a:lnTo>
                  <a:lnTo>
                    <a:pt x="902" y="4381"/>
                  </a:lnTo>
                  <a:lnTo>
                    <a:pt x="893" y="4397"/>
                  </a:lnTo>
                  <a:lnTo>
                    <a:pt x="879" y="4414"/>
                  </a:lnTo>
                  <a:lnTo>
                    <a:pt x="869" y="4431"/>
                  </a:lnTo>
                  <a:lnTo>
                    <a:pt x="859" y="4448"/>
                  </a:lnTo>
                  <a:lnTo>
                    <a:pt x="845" y="4465"/>
                  </a:lnTo>
                  <a:lnTo>
                    <a:pt x="839" y="4481"/>
                  </a:lnTo>
                  <a:lnTo>
                    <a:pt x="829" y="4497"/>
                  </a:lnTo>
                  <a:lnTo>
                    <a:pt x="825" y="4505"/>
                  </a:lnTo>
                  <a:lnTo>
                    <a:pt x="822" y="4514"/>
                  </a:lnTo>
                  <a:lnTo>
                    <a:pt x="819" y="4521"/>
                  </a:lnTo>
                  <a:lnTo>
                    <a:pt x="816" y="4531"/>
                  </a:lnTo>
                  <a:lnTo>
                    <a:pt x="813" y="4542"/>
                  </a:lnTo>
                  <a:lnTo>
                    <a:pt x="808" y="4548"/>
                  </a:lnTo>
                  <a:lnTo>
                    <a:pt x="805" y="4558"/>
                  </a:lnTo>
                  <a:lnTo>
                    <a:pt x="802" y="4565"/>
                  </a:lnTo>
                  <a:lnTo>
                    <a:pt x="802" y="4574"/>
                  </a:lnTo>
                  <a:lnTo>
                    <a:pt x="799" y="4582"/>
                  </a:lnTo>
                  <a:lnTo>
                    <a:pt x="796" y="4591"/>
                  </a:lnTo>
                  <a:lnTo>
                    <a:pt x="796" y="4602"/>
                  </a:lnTo>
                  <a:lnTo>
                    <a:pt x="792" y="4608"/>
                  </a:lnTo>
                  <a:lnTo>
                    <a:pt x="792" y="4618"/>
                  </a:lnTo>
                  <a:lnTo>
                    <a:pt x="792" y="4625"/>
                  </a:lnTo>
                  <a:lnTo>
                    <a:pt x="792" y="4635"/>
                  </a:lnTo>
                  <a:lnTo>
                    <a:pt x="792" y="4645"/>
                  </a:lnTo>
                  <a:lnTo>
                    <a:pt x="792" y="4651"/>
                  </a:lnTo>
                  <a:lnTo>
                    <a:pt x="792" y="4662"/>
                  </a:lnTo>
                  <a:lnTo>
                    <a:pt x="792" y="4668"/>
                  </a:lnTo>
                  <a:lnTo>
                    <a:pt x="796" y="4678"/>
                  </a:lnTo>
                  <a:lnTo>
                    <a:pt x="796" y="4688"/>
                  </a:lnTo>
                  <a:lnTo>
                    <a:pt x="796" y="4695"/>
                  </a:lnTo>
                  <a:lnTo>
                    <a:pt x="799" y="4705"/>
                  </a:lnTo>
                  <a:lnTo>
                    <a:pt x="802" y="4712"/>
                  </a:lnTo>
                  <a:lnTo>
                    <a:pt x="805" y="4722"/>
                  </a:lnTo>
                  <a:lnTo>
                    <a:pt x="808" y="4728"/>
                  </a:lnTo>
                  <a:lnTo>
                    <a:pt x="813" y="4735"/>
                  </a:lnTo>
                  <a:lnTo>
                    <a:pt x="816" y="4742"/>
                  </a:lnTo>
                  <a:lnTo>
                    <a:pt x="819" y="4742"/>
                  </a:lnTo>
                  <a:lnTo>
                    <a:pt x="822" y="4745"/>
                  </a:lnTo>
                  <a:lnTo>
                    <a:pt x="825" y="4748"/>
                  </a:lnTo>
                  <a:lnTo>
                    <a:pt x="833" y="4752"/>
                  </a:lnTo>
                  <a:lnTo>
                    <a:pt x="842" y="4752"/>
                  </a:lnTo>
                  <a:lnTo>
                    <a:pt x="849" y="4755"/>
                  </a:lnTo>
                  <a:lnTo>
                    <a:pt x="856" y="4752"/>
                  </a:lnTo>
                  <a:lnTo>
                    <a:pt x="862" y="4752"/>
                  </a:lnTo>
                  <a:lnTo>
                    <a:pt x="869" y="4748"/>
                  </a:lnTo>
                  <a:lnTo>
                    <a:pt x="876" y="4745"/>
                  </a:lnTo>
                  <a:lnTo>
                    <a:pt x="882" y="4742"/>
                  </a:lnTo>
                  <a:lnTo>
                    <a:pt x="889" y="4738"/>
                  </a:lnTo>
                  <a:lnTo>
                    <a:pt x="896" y="4735"/>
                  </a:lnTo>
                  <a:lnTo>
                    <a:pt x="902" y="4732"/>
                  </a:lnTo>
                  <a:lnTo>
                    <a:pt x="909" y="4728"/>
                  </a:lnTo>
                  <a:lnTo>
                    <a:pt x="916" y="4722"/>
                  </a:lnTo>
                  <a:lnTo>
                    <a:pt x="922" y="4715"/>
                  </a:lnTo>
                  <a:lnTo>
                    <a:pt x="939" y="4705"/>
                  </a:lnTo>
                  <a:lnTo>
                    <a:pt x="953" y="4691"/>
                  </a:lnTo>
                  <a:lnTo>
                    <a:pt x="956" y="4691"/>
                  </a:lnTo>
                  <a:lnTo>
                    <a:pt x="969" y="4678"/>
                  </a:lnTo>
                  <a:lnTo>
                    <a:pt x="982" y="4665"/>
                  </a:lnTo>
                  <a:lnTo>
                    <a:pt x="999" y="4648"/>
                  </a:lnTo>
                  <a:lnTo>
                    <a:pt x="1016" y="4631"/>
                  </a:lnTo>
                  <a:lnTo>
                    <a:pt x="1029" y="4614"/>
                  </a:lnTo>
                  <a:lnTo>
                    <a:pt x="1046" y="4598"/>
                  </a:lnTo>
                  <a:lnTo>
                    <a:pt x="1063" y="4582"/>
                  </a:lnTo>
                  <a:lnTo>
                    <a:pt x="1079" y="4565"/>
                  </a:lnTo>
                  <a:lnTo>
                    <a:pt x="1093" y="4548"/>
                  </a:lnTo>
                  <a:lnTo>
                    <a:pt x="1123" y="4514"/>
                  </a:lnTo>
                  <a:lnTo>
                    <a:pt x="1149" y="4481"/>
                  </a:lnTo>
                  <a:lnTo>
                    <a:pt x="1173" y="4454"/>
                  </a:lnTo>
                  <a:lnTo>
                    <a:pt x="1193" y="4431"/>
                  </a:lnTo>
                  <a:lnTo>
                    <a:pt x="1217" y="4401"/>
                  </a:lnTo>
                  <a:lnTo>
                    <a:pt x="1226" y="4391"/>
                  </a:lnTo>
                  <a:lnTo>
                    <a:pt x="1240" y="4377"/>
                  </a:lnTo>
                  <a:lnTo>
                    <a:pt x="1249" y="4364"/>
                  </a:lnTo>
                  <a:lnTo>
                    <a:pt x="1266" y="4351"/>
                  </a:lnTo>
                  <a:lnTo>
                    <a:pt x="1283" y="4334"/>
                  </a:lnTo>
                  <a:lnTo>
                    <a:pt x="1300" y="4317"/>
                  </a:lnTo>
                  <a:lnTo>
                    <a:pt x="1337" y="4281"/>
                  </a:lnTo>
                  <a:lnTo>
                    <a:pt x="1374" y="4244"/>
                  </a:lnTo>
                  <a:lnTo>
                    <a:pt x="1397" y="4224"/>
                  </a:lnTo>
                  <a:lnTo>
                    <a:pt x="1417" y="4204"/>
                  </a:lnTo>
                  <a:lnTo>
                    <a:pt x="1437" y="4184"/>
                  </a:lnTo>
                  <a:lnTo>
                    <a:pt x="1457" y="4164"/>
                  </a:lnTo>
                  <a:lnTo>
                    <a:pt x="1477" y="4141"/>
                  </a:lnTo>
                  <a:lnTo>
                    <a:pt x="1497" y="4121"/>
                  </a:lnTo>
                  <a:lnTo>
                    <a:pt x="1517" y="4097"/>
                  </a:lnTo>
                  <a:lnTo>
                    <a:pt x="1537" y="4076"/>
                  </a:lnTo>
                  <a:lnTo>
                    <a:pt x="1547" y="4064"/>
                  </a:lnTo>
                  <a:lnTo>
                    <a:pt x="1554" y="4053"/>
                  </a:lnTo>
                  <a:lnTo>
                    <a:pt x="1564" y="4044"/>
                  </a:lnTo>
                  <a:lnTo>
                    <a:pt x="1570" y="4030"/>
                  </a:lnTo>
                  <a:lnTo>
                    <a:pt x="1581" y="4020"/>
                  </a:lnTo>
                  <a:lnTo>
                    <a:pt x="1587" y="4010"/>
                  </a:lnTo>
                  <a:lnTo>
                    <a:pt x="1594" y="3996"/>
                  </a:lnTo>
                  <a:lnTo>
                    <a:pt x="1597" y="3996"/>
                  </a:lnTo>
                  <a:lnTo>
                    <a:pt x="1601" y="3987"/>
                  </a:lnTo>
                  <a:lnTo>
                    <a:pt x="1607" y="3976"/>
                  </a:lnTo>
                  <a:lnTo>
                    <a:pt x="1614" y="3963"/>
                  </a:lnTo>
                  <a:lnTo>
                    <a:pt x="1621" y="3953"/>
                  </a:lnTo>
                  <a:lnTo>
                    <a:pt x="1621" y="3950"/>
                  </a:lnTo>
                  <a:lnTo>
                    <a:pt x="1610" y="3920"/>
                  </a:lnTo>
                  <a:lnTo>
                    <a:pt x="1604" y="3893"/>
                  </a:lnTo>
                  <a:lnTo>
                    <a:pt x="1604" y="3896"/>
                  </a:lnTo>
                  <a:lnTo>
                    <a:pt x="1597" y="3903"/>
                  </a:lnTo>
                  <a:lnTo>
                    <a:pt x="1594" y="3913"/>
                  </a:lnTo>
                  <a:lnTo>
                    <a:pt x="1587" y="3923"/>
                  </a:lnTo>
                  <a:lnTo>
                    <a:pt x="1581" y="3933"/>
                  </a:lnTo>
                  <a:lnTo>
                    <a:pt x="1577" y="3940"/>
                  </a:lnTo>
                  <a:lnTo>
                    <a:pt x="1570" y="3950"/>
                  </a:lnTo>
                  <a:lnTo>
                    <a:pt x="1561" y="3960"/>
                  </a:lnTo>
                  <a:lnTo>
                    <a:pt x="1554" y="3970"/>
                  </a:lnTo>
                  <a:lnTo>
                    <a:pt x="1547" y="3980"/>
                  </a:lnTo>
                  <a:lnTo>
                    <a:pt x="1541" y="3990"/>
                  </a:lnTo>
                  <a:lnTo>
                    <a:pt x="1530" y="4000"/>
                  </a:lnTo>
                  <a:lnTo>
                    <a:pt x="1524" y="4010"/>
                  </a:lnTo>
                  <a:lnTo>
                    <a:pt x="1514" y="4024"/>
                  </a:lnTo>
                  <a:lnTo>
                    <a:pt x="1507" y="4033"/>
                  </a:lnTo>
                  <a:lnTo>
                    <a:pt x="1497" y="4044"/>
                  </a:lnTo>
                  <a:lnTo>
                    <a:pt x="1480" y="4064"/>
                  </a:lnTo>
                  <a:lnTo>
                    <a:pt x="1460" y="4084"/>
                  </a:lnTo>
                  <a:lnTo>
                    <a:pt x="1440" y="4107"/>
                  </a:lnTo>
                  <a:lnTo>
                    <a:pt x="1420" y="4127"/>
                  </a:lnTo>
                  <a:lnTo>
                    <a:pt x="1400" y="4147"/>
                  </a:lnTo>
                  <a:lnTo>
                    <a:pt x="1380" y="4167"/>
                  </a:lnTo>
                  <a:lnTo>
                    <a:pt x="1360" y="4187"/>
                  </a:lnTo>
                  <a:lnTo>
                    <a:pt x="1340" y="4207"/>
                  </a:lnTo>
                  <a:lnTo>
                    <a:pt x="1300" y="4244"/>
                  </a:lnTo>
                  <a:lnTo>
                    <a:pt x="1263" y="4281"/>
                  </a:lnTo>
                  <a:lnTo>
                    <a:pt x="1246" y="4297"/>
                  </a:lnTo>
                  <a:lnTo>
                    <a:pt x="1229" y="4314"/>
                  </a:lnTo>
                  <a:lnTo>
                    <a:pt x="1213" y="4327"/>
                  </a:lnTo>
                  <a:lnTo>
                    <a:pt x="1200" y="4341"/>
                  </a:lnTo>
                  <a:lnTo>
                    <a:pt x="1189" y="4354"/>
                  </a:lnTo>
                  <a:lnTo>
                    <a:pt x="1177" y="4368"/>
                  </a:lnTo>
                  <a:lnTo>
                    <a:pt x="1153" y="4397"/>
                  </a:lnTo>
                  <a:lnTo>
                    <a:pt x="1133" y="4421"/>
                  </a:lnTo>
                  <a:lnTo>
                    <a:pt x="1109" y="4448"/>
                  </a:lnTo>
                  <a:lnTo>
                    <a:pt x="1083" y="4477"/>
                  </a:lnTo>
                  <a:lnTo>
                    <a:pt x="1053" y="4511"/>
                  </a:lnTo>
                  <a:lnTo>
                    <a:pt x="1039" y="4528"/>
                  </a:lnTo>
                  <a:lnTo>
                    <a:pt x="1023" y="4545"/>
                  </a:lnTo>
                  <a:lnTo>
                    <a:pt x="1009" y="4562"/>
                  </a:lnTo>
                  <a:lnTo>
                    <a:pt x="993" y="4578"/>
                  </a:lnTo>
                  <a:lnTo>
                    <a:pt x="976" y="4594"/>
                  </a:lnTo>
                  <a:lnTo>
                    <a:pt x="962" y="4611"/>
                  </a:lnTo>
                  <a:lnTo>
                    <a:pt x="946" y="4625"/>
                  </a:lnTo>
                  <a:lnTo>
                    <a:pt x="933" y="4638"/>
                  </a:lnTo>
                  <a:lnTo>
                    <a:pt x="919" y="4651"/>
                  </a:lnTo>
                  <a:lnTo>
                    <a:pt x="902" y="4665"/>
                  </a:lnTo>
                  <a:lnTo>
                    <a:pt x="893" y="4675"/>
                  </a:lnTo>
                  <a:lnTo>
                    <a:pt x="885" y="4678"/>
                  </a:lnTo>
                  <a:lnTo>
                    <a:pt x="879" y="4685"/>
                  </a:lnTo>
                  <a:lnTo>
                    <a:pt x="873" y="4688"/>
                  </a:lnTo>
                  <a:lnTo>
                    <a:pt x="869" y="4691"/>
                  </a:lnTo>
                  <a:lnTo>
                    <a:pt x="862" y="4695"/>
                  </a:lnTo>
                  <a:lnTo>
                    <a:pt x="859" y="4695"/>
                  </a:lnTo>
                  <a:lnTo>
                    <a:pt x="856" y="4698"/>
                  </a:lnTo>
                  <a:lnTo>
                    <a:pt x="853" y="4698"/>
                  </a:lnTo>
                  <a:lnTo>
                    <a:pt x="849" y="4691"/>
                  </a:lnTo>
                  <a:lnTo>
                    <a:pt x="849" y="4685"/>
                  </a:lnTo>
                  <a:lnTo>
                    <a:pt x="849" y="4678"/>
                  </a:lnTo>
                  <a:lnTo>
                    <a:pt x="845" y="4671"/>
                  </a:lnTo>
                  <a:lnTo>
                    <a:pt x="845" y="4665"/>
                  </a:lnTo>
                  <a:lnTo>
                    <a:pt x="845" y="4658"/>
                  </a:lnTo>
                  <a:lnTo>
                    <a:pt x="845" y="4651"/>
                  </a:lnTo>
                  <a:lnTo>
                    <a:pt x="845" y="4645"/>
                  </a:lnTo>
                  <a:lnTo>
                    <a:pt x="845" y="4635"/>
                  </a:lnTo>
                  <a:lnTo>
                    <a:pt x="845" y="4628"/>
                  </a:lnTo>
                  <a:lnTo>
                    <a:pt x="845" y="4622"/>
                  </a:lnTo>
                  <a:lnTo>
                    <a:pt x="845" y="4614"/>
                  </a:lnTo>
                  <a:lnTo>
                    <a:pt x="849" y="4608"/>
                  </a:lnTo>
                  <a:lnTo>
                    <a:pt x="849" y="4602"/>
                  </a:lnTo>
                  <a:lnTo>
                    <a:pt x="849" y="4594"/>
                  </a:lnTo>
                  <a:lnTo>
                    <a:pt x="853" y="4588"/>
                  </a:lnTo>
                  <a:lnTo>
                    <a:pt x="853" y="4582"/>
                  </a:lnTo>
                  <a:lnTo>
                    <a:pt x="856" y="4571"/>
                  </a:lnTo>
                  <a:lnTo>
                    <a:pt x="859" y="4565"/>
                  </a:lnTo>
                  <a:lnTo>
                    <a:pt x="862" y="4558"/>
                  </a:lnTo>
                  <a:lnTo>
                    <a:pt x="862" y="4551"/>
                  </a:lnTo>
                  <a:lnTo>
                    <a:pt x="865" y="4545"/>
                  </a:lnTo>
                  <a:lnTo>
                    <a:pt x="869" y="4534"/>
                  </a:lnTo>
                  <a:lnTo>
                    <a:pt x="873" y="4528"/>
                  </a:lnTo>
                  <a:lnTo>
                    <a:pt x="876" y="4521"/>
                  </a:lnTo>
                  <a:lnTo>
                    <a:pt x="885" y="4505"/>
                  </a:lnTo>
                  <a:lnTo>
                    <a:pt x="893" y="4491"/>
                  </a:lnTo>
                  <a:lnTo>
                    <a:pt x="902" y="4474"/>
                  </a:lnTo>
                  <a:lnTo>
                    <a:pt x="913" y="4461"/>
                  </a:lnTo>
                  <a:lnTo>
                    <a:pt x="922" y="4445"/>
                  </a:lnTo>
                  <a:lnTo>
                    <a:pt x="933" y="4431"/>
                  </a:lnTo>
                  <a:lnTo>
                    <a:pt x="946" y="4414"/>
                  </a:lnTo>
                  <a:lnTo>
                    <a:pt x="956" y="4397"/>
                  </a:lnTo>
                  <a:lnTo>
                    <a:pt x="969" y="4384"/>
                  </a:lnTo>
                  <a:lnTo>
                    <a:pt x="982" y="4368"/>
                  </a:lnTo>
                  <a:lnTo>
                    <a:pt x="996" y="4351"/>
                  </a:lnTo>
                  <a:lnTo>
                    <a:pt x="1009" y="4337"/>
                  </a:lnTo>
                  <a:lnTo>
                    <a:pt x="1026" y="4321"/>
                  </a:lnTo>
                  <a:lnTo>
                    <a:pt x="1039" y="4304"/>
                  </a:lnTo>
                  <a:lnTo>
                    <a:pt x="1056" y="4291"/>
                  </a:lnTo>
                  <a:lnTo>
                    <a:pt x="1086" y="4257"/>
                  </a:lnTo>
                  <a:lnTo>
                    <a:pt x="1116" y="4227"/>
                  </a:lnTo>
                  <a:lnTo>
                    <a:pt x="1180" y="4164"/>
                  </a:lnTo>
                  <a:lnTo>
                    <a:pt x="1209" y="4133"/>
                  </a:lnTo>
                  <a:lnTo>
                    <a:pt x="1243" y="4101"/>
                  </a:lnTo>
                  <a:lnTo>
                    <a:pt x="1274" y="4070"/>
                  </a:lnTo>
                  <a:lnTo>
                    <a:pt x="1286" y="4053"/>
                  </a:lnTo>
                  <a:lnTo>
                    <a:pt x="1303" y="4040"/>
                  </a:lnTo>
                  <a:lnTo>
                    <a:pt x="1317" y="4024"/>
                  </a:lnTo>
                  <a:lnTo>
                    <a:pt x="1330" y="4010"/>
                  </a:lnTo>
                  <a:lnTo>
                    <a:pt x="1343" y="3993"/>
                  </a:lnTo>
                  <a:lnTo>
                    <a:pt x="1346" y="3990"/>
                  </a:lnTo>
                  <a:lnTo>
                    <a:pt x="1357" y="3976"/>
                  </a:lnTo>
                  <a:lnTo>
                    <a:pt x="1370" y="3963"/>
                  </a:lnTo>
                  <a:lnTo>
                    <a:pt x="1380" y="3947"/>
                  </a:lnTo>
                  <a:lnTo>
                    <a:pt x="1394" y="3930"/>
                  </a:lnTo>
                  <a:lnTo>
                    <a:pt x="1403" y="3913"/>
                  </a:lnTo>
                  <a:lnTo>
                    <a:pt x="1414" y="3900"/>
                  </a:lnTo>
                  <a:lnTo>
                    <a:pt x="1423" y="3883"/>
                  </a:lnTo>
                  <a:lnTo>
                    <a:pt x="1430" y="3870"/>
                  </a:lnTo>
                  <a:lnTo>
                    <a:pt x="1440" y="3853"/>
                  </a:lnTo>
                  <a:lnTo>
                    <a:pt x="1444" y="3843"/>
                  </a:lnTo>
                  <a:lnTo>
                    <a:pt x="1447" y="3836"/>
                  </a:lnTo>
                  <a:lnTo>
                    <a:pt x="1450" y="3830"/>
                  </a:lnTo>
                  <a:lnTo>
                    <a:pt x="1454" y="3820"/>
                  </a:lnTo>
                  <a:lnTo>
                    <a:pt x="1457" y="3813"/>
                  </a:lnTo>
                  <a:lnTo>
                    <a:pt x="1460" y="3806"/>
                  </a:lnTo>
                  <a:lnTo>
                    <a:pt x="1460" y="3796"/>
                  </a:lnTo>
                  <a:lnTo>
                    <a:pt x="1464" y="3789"/>
                  </a:lnTo>
                  <a:lnTo>
                    <a:pt x="1467" y="3783"/>
                  </a:lnTo>
                  <a:lnTo>
                    <a:pt x="1467" y="3773"/>
                  </a:lnTo>
                  <a:lnTo>
                    <a:pt x="1470" y="3766"/>
                  </a:lnTo>
                  <a:lnTo>
                    <a:pt x="1470" y="3756"/>
                  </a:lnTo>
                  <a:lnTo>
                    <a:pt x="1470" y="3749"/>
                  </a:lnTo>
                  <a:lnTo>
                    <a:pt x="1474" y="3743"/>
                  </a:lnTo>
                  <a:lnTo>
                    <a:pt x="1474" y="3733"/>
                  </a:lnTo>
                  <a:lnTo>
                    <a:pt x="1474" y="3726"/>
                  </a:lnTo>
                  <a:lnTo>
                    <a:pt x="1474" y="3720"/>
                  </a:lnTo>
                  <a:lnTo>
                    <a:pt x="1470" y="3716"/>
                  </a:lnTo>
                  <a:lnTo>
                    <a:pt x="1470" y="3712"/>
                  </a:lnTo>
                  <a:lnTo>
                    <a:pt x="1467" y="3709"/>
                  </a:lnTo>
                  <a:lnTo>
                    <a:pt x="1464" y="3706"/>
                  </a:lnTo>
                  <a:lnTo>
                    <a:pt x="1464" y="3703"/>
                  </a:lnTo>
                  <a:lnTo>
                    <a:pt x="1457" y="3700"/>
                  </a:lnTo>
                  <a:lnTo>
                    <a:pt x="1427" y="3700"/>
                  </a:lnTo>
                  <a:lnTo>
                    <a:pt x="1420" y="3703"/>
                  </a:lnTo>
                  <a:lnTo>
                    <a:pt x="1410" y="3706"/>
                  </a:lnTo>
                  <a:lnTo>
                    <a:pt x="1397" y="3712"/>
                  </a:lnTo>
                  <a:lnTo>
                    <a:pt x="1387" y="3716"/>
                  </a:lnTo>
                  <a:lnTo>
                    <a:pt x="1374" y="3723"/>
                  </a:lnTo>
                  <a:lnTo>
                    <a:pt x="1360" y="3729"/>
                  </a:lnTo>
                  <a:lnTo>
                    <a:pt x="1346" y="3736"/>
                  </a:lnTo>
                  <a:lnTo>
                    <a:pt x="1337" y="3746"/>
                  </a:lnTo>
                  <a:lnTo>
                    <a:pt x="1326" y="3749"/>
                  </a:lnTo>
                  <a:lnTo>
                    <a:pt x="1310" y="3760"/>
                  </a:lnTo>
                  <a:lnTo>
                    <a:pt x="1300" y="3766"/>
                  </a:lnTo>
                  <a:lnTo>
                    <a:pt x="1283" y="3780"/>
                  </a:lnTo>
                  <a:lnTo>
                    <a:pt x="1263" y="3793"/>
                  </a:lnTo>
                  <a:lnTo>
                    <a:pt x="1246" y="3806"/>
                  </a:lnTo>
                  <a:lnTo>
                    <a:pt x="1226" y="3820"/>
                  </a:lnTo>
                  <a:lnTo>
                    <a:pt x="1189" y="3846"/>
                  </a:lnTo>
                  <a:lnTo>
                    <a:pt x="1156" y="3873"/>
                  </a:lnTo>
                  <a:lnTo>
                    <a:pt x="1083" y="3927"/>
                  </a:lnTo>
                  <a:lnTo>
                    <a:pt x="1049" y="3953"/>
                  </a:lnTo>
                  <a:lnTo>
                    <a:pt x="1013" y="3980"/>
                  </a:lnTo>
                  <a:lnTo>
                    <a:pt x="986" y="4000"/>
                  </a:lnTo>
                  <a:lnTo>
                    <a:pt x="962" y="4016"/>
                  </a:lnTo>
                  <a:lnTo>
                    <a:pt x="939" y="4036"/>
                  </a:lnTo>
                  <a:lnTo>
                    <a:pt x="913" y="4053"/>
                  </a:lnTo>
                  <a:lnTo>
                    <a:pt x="885" y="4073"/>
                  </a:lnTo>
                  <a:lnTo>
                    <a:pt x="862" y="4087"/>
                  </a:lnTo>
                  <a:lnTo>
                    <a:pt x="813" y="4124"/>
                  </a:lnTo>
                  <a:lnTo>
                    <a:pt x="759" y="4157"/>
                  </a:lnTo>
                  <a:lnTo>
                    <a:pt x="708" y="4190"/>
                  </a:lnTo>
                  <a:lnTo>
                    <a:pt x="605" y="4261"/>
                  </a:lnTo>
                  <a:lnTo>
                    <a:pt x="555" y="4294"/>
                  </a:lnTo>
                  <a:lnTo>
                    <a:pt x="501" y="4331"/>
                  </a:lnTo>
                  <a:lnTo>
                    <a:pt x="452" y="4364"/>
                  </a:lnTo>
                  <a:lnTo>
                    <a:pt x="432" y="4377"/>
                  </a:lnTo>
                  <a:lnTo>
                    <a:pt x="401" y="4401"/>
                  </a:lnTo>
                  <a:lnTo>
                    <a:pt x="375" y="4417"/>
                  </a:lnTo>
                  <a:lnTo>
                    <a:pt x="351" y="4437"/>
                  </a:lnTo>
                  <a:lnTo>
                    <a:pt x="324" y="4454"/>
                  </a:lnTo>
                  <a:lnTo>
                    <a:pt x="301" y="4474"/>
                  </a:lnTo>
                  <a:lnTo>
                    <a:pt x="274" y="4491"/>
                  </a:lnTo>
                  <a:lnTo>
                    <a:pt x="251" y="4511"/>
                  </a:lnTo>
                  <a:lnTo>
                    <a:pt x="227" y="4531"/>
                  </a:lnTo>
                  <a:lnTo>
                    <a:pt x="201" y="4548"/>
                  </a:lnTo>
                  <a:lnTo>
                    <a:pt x="174" y="4574"/>
                  </a:lnTo>
                  <a:lnTo>
                    <a:pt x="144" y="4602"/>
                  </a:lnTo>
                  <a:lnTo>
                    <a:pt x="127" y="4618"/>
                  </a:lnTo>
                  <a:lnTo>
                    <a:pt x="111" y="4631"/>
                  </a:lnTo>
                  <a:lnTo>
                    <a:pt x="91" y="4648"/>
                  </a:lnTo>
                  <a:lnTo>
                    <a:pt x="74" y="4662"/>
                  </a:lnTo>
                  <a:lnTo>
                    <a:pt x="60" y="4675"/>
                  </a:lnTo>
                  <a:lnTo>
                    <a:pt x="44" y="4685"/>
                  </a:lnTo>
                  <a:lnTo>
                    <a:pt x="37" y="4688"/>
                  </a:lnTo>
                  <a:lnTo>
                    <a:pt x="31" y="4695"/>
                  </a:lnTo>
                  <a:lnTo>
                    <a:pt x="34" y="4685"/>
                  </a:lnTo>
                  <a:lnTo>
                    <a:pt x="37" y="4678"/>
                  </a:lnTo>
                  <a:lnTo>
                    <a:pt x="40" y="4668"/>
                  </a:lnTo>
                  <a:lnTo>
                    <a:pt x="44" y="4662"/>
                  </a:lnTo>
                  <a:lnTo>
                    <a:pt x="51" y="4651"/>
                  </a:lnTo>
                  <a:lnTo>
                    <a:pt x="60" y="4628"/>
                  </a:lnTo>
                  <a:lnTo>
                    <a:pt x="74" y="4605"/>
                  </a:lnTo>
                  <a:lnTo>
                    <a:pt x="87" y="4582"/>
                  </a:lnTo>
                  <a:lnTo>
                    <a:pt x="101" y="4558"/>
                  </a:lnTo>
                  <a:lnTo>
                    <a:pt x="114" y="4534"/>
                  </a:lnTo>
                  <a:lnTo>
                    <a:pt x="137" y="4494"/>
                  </a:lnTo>
                  <a:lnTo>
                    <a:pt x="157" y="4465"/>
                  </a:lnTo>
                  <a:lnTo>
                    <a:pt x="164" y="4451"/>
                  </a:lnTo>
                  <a:lnTo>
                    <a:pt x="184" y="4421"/>
                  </a:lnTo>
                  <a:lnTo>
                    <a:pt x="204" y="4391"/>
                  </a:lnTo>
                  <a:lnTo>
                    <a:pt x="221" y="4361"/>
                  </a:lnTo>
                  <a:lnTo>
                    <a:pt x="241" y="4331"/>
                  </a:lnTo>
                  <a:lnTo>
                    <a:pt x="261" y="4301"/>
                  </a:lnTo>
                  <a:lnTo>
                    <a:pt x="278" y="4277"/>
                  </a:lnTo>
                  <a:lnTo>
                    <a:pt x="281" y="4271"/>
                  </a:lnTo>
                  <a:lnTo>
                    <a:pt x="301" y="4244"/>
                  </a:lnTo>
                  <a:lnTo>
                    <a:pt x="321" y="4214"/>
                  </a:lnTo>
                  <a:lnTo>
                    <a:pt x="341" y="4184"/>
                  </a:lnTo>
                  <a:lnTo>
                    <a:pt x="364" y="4157"/>
                  </a:lnTo>
                  <a:lnTo>
                    <a:pt x="384" y="4130"/>
                  </a:lnTo>
                  <a:lnTo>
                    <a:pt x="408" y="4101"/>
                  </a:lnTo>
                  <a:lnTo>
                    <a:pt x="428" y="4073"/>
                  </a:lnTo>
                  <a:lnTo>
                    <a:pt x="452" y="4047"/>
                  </a:lnTo>
                  <a:lnTo>
                    <a:pt x="475" y="4020"/>
                  </a:lnTo>
                  <a:lnTo>
                    <a:pt x="498" y="3993"/>
                  </a:lnTo>
                  <a:lnTo>
                    <a:pt x="521" y="3970"/>
                  </a:lnTo>
                  <a:lnTo>
                    <a:pt x="548" y="3943"/>
                  </a:lnTo>
                  <a:lnTo>
                    <a:pt x="558" y="3933"/>
                  </a:lnTo>
                  <a:lnTo>
                    <a:pt x="572" y="3920"/>
                  </a:lnTo>
                  <a:lnTo>
                    <a:pt x="585" y="3907"/>
                  </a:lnTo>
                  <a:lnTo>
                    <a:pt x="595" y="3896"/>
                  </a:lnTo>
                  <a:lnTo>
                    <a:pt x="608" y="3883"/>
                  </a:lnTo>
                  <a:lnTo>
                    <a:pt x="622" y="3873"/>
                  </a:lnTo>
                  <a:lnTo>
                    <a:pt x="635" y="3863"/>
                  </a:lnTo>
                  <a:lnTo>
                    <a:pt x="648" y="3850"/>
                  </a:lnTo>
                  <a:lnTo>
                    <a:pt x="662" y="3840"/>
                  </a:lnTo>
                  <a:lnTo>
                    <a:pt x="675" y="3826"/>
                  </a:lnTo>
                  <a:lnTo>
                    <a:pt x="688" y="3816"/>
                  </a:lnTo>
                  <a:lnTo>
                    <a:pt x="692" y="3813"/>
                  </a:lnTo>
                  <a:lnTo>
                    <a:pt x="702" y="3806"/>
                  </a:lnTo>
                  <a:lnTo>
                    <a:pt x="715" y="3796"/>
                  </a:lnTo>
                  <a:lnTo>
                    <a:pt x="732" y="3786"/>
                  </a:lnTo>
                  <a:lnTo>
                    <a:pt x="745" y="3776"/>
                  </a:lnTo>
                  <a:lnTo>
                    <a:pt x="759" y="3766"/>
                  </a:lnTo>
                  <a:lnTo>
                    <a:pt x="776" y="3756"/>
                  </a:lnTo>
                  <a:lnTo>
                    <a:pt x="788" y="3749"/>
                  </a:lnTo>
                  <a:lnTo>
                    <a:pt x="802" y="3740"/>
                  </a:lnTo>
                  <a:lnTo>
                    <a:pt x="819" y="3729"/>
                  </a:lnTo>
                  <a:lnTo>
                    <a:pt x="833" y="3723"/>
                  </a:lnTo>
                  <a:lnTo>
                    <a:pt x="849" y="3712"/>
                  </a:lnTo>
                  <a:lnTo>
                    <a:pt x="865" y="3703"/>
                  </a:lnTo>
                  <a:lnTo>
                    <a:pt x="879" y="3696"/>
                  </a:lnTo>
                  <a:lnTo>
                    <a:pt x="896" y="3689"/>
                  </a:lnTo>
                  <a:lnTo>
                    <a:pt x="913" y="3680"/>
                  </a:lnTo>
                  <a:lnTo>
                    <a:pt x="929" y="3672"/>
                  </a:lnTo>
                  <a:lnTo>
                    <a:pt x="946" y="3666"/>
                  </a:lnTo>
                  <a:lnTo>
                    <a:pt x="966" y="3656"/>
                  </a:lnTo>
                  <a:lnTo>
                    <a:pt x="979" y="3649"/>
                  </a:lnTo>
                  <a:lnTo>
                    <a:pt x="989" y="3646"/>
                  </a:lnTo>
                  <a:lnTo>
                    <a:pt x="1013" y="3632"/>
                  </a:lnTo>
                  <a:lnTo>
                    <a:pt x="1033" y="3623"/>
                  </a:lnTo>
                  <a:lnTo>
                    <a:pt x="1056" y="3609"/>
                  </a:lnTo>
                  <a:lnTo>
                    <a:pt x="1076" y="3599"/>
                  </a:lnTo>
                  <a:lnTo>
                    <a:pt x="1120" y="3575"/>
                  </a:lnTo>
                  <a:lnTo>
                    <a:pt x="1160" y="3552"/>
                  </a:lnTo>
                  <a:lnTo>
                    <a:pt x="1180" y="3539"/>
                  </a:lnTo>
                  <a:lnTo>
                    <a:pt x="1200" y="3529"/>
                  </a:lnTo>
                  <a:lnTo>
                    <a:pt x="1220" y="3515"/>
                  </a:lnTo>
                  <a:lnTo>
                    <a:pt x="1240" y="3506"/>
                  </a:lnTo>
                  <a:lnTo>
                    <a:pt x="1260" y="3495"/>
                  </a:lnTo>
                  <a:lnTo>
                    <a:pt x="1280" y="3489"/>
                  </a:lnTo>
                  <a:lnTo>
                    <a:pt x="1277" y="3489"/>
                  </a:lnTo>
                  <a:lnTo>
                    <a:pt x="1283" y="3486"/>
                  </a:lnTo>
                  <a:lnTo>
                    <a:pt x="1300" y="3482"/>
                  </a:lnTo>
                  <a:lnTo>
                    <a:pt x="1310" y="3479"/>
                  </a:lnTo>
                  <a:lnTo>
                    <a:pt x="1323" y="3472"/>
                  </a:lnTo>
                  <a:lnTo>
                    <a:pt x="1346" y="3466"/>
                  </a:lnTo>
                  <a:lnTo>
                    <a:pt x="1357" y="3459"/>
                  </a:lnTo>
                  <a:lnTo>
                    <a:pt x="1370" y="3452"/>
                  </a:lnTo>
                  <a:lnTo>
                    <a:pt x="1380" y="3449"/>
                  </a:lnTo>
                  <a:lnTo>
                    <a:pt x="1390" y="3442"/>
                  </a:lnTo>
                  <a:lnTo>
                    <a:pt x="1397" y="3439"/>
                  </a:lnTo>
                  <a:lnTo>
                    <a:pt x="1403" y="3432"/>
                  </a:lnTo>
                  <a:lnTo>
                    <a:pt x="1410" y="3429"/>
                  </a:lnTo>
                  <a:lnTo>
                    <a:pt x="1417" y="3419"/>
                  </a:lnTo>
                  <a:lnTo>
                    <a:pt x="1423" y="3412"/>
                  </a:lnTo>
                  <a:lnTo>
                    <a:pt x="1427" y="3405"/>
                  </a:lnTo>
                  <a:lnTo>
                    <a:pt x="1430" y="3395"/>
                  </a:lnTo>
                  <a:lnTo>
                    <a:pt x="1430" y="3385"/>
                  </a:lnTo>
                  <a:lnTo>
                    <a:pt x="1430" y="3379"/>
                  </a:lnTo>
                  <a:lnTo>
                    <a:pt x="1430" y="3368"/>
                  </a:lnTo>
                  <a:lnTo>
                    <a:pt x="1427" y="3355"/>
                  </a:lnTo>
                  <a:lnTo>
                    <a:pt x="1420" y="3345"/>
                  </a:lnTo>
                  <a:lnTo>
                    <a:pt x="1414" y="3339"/>
                  </a:lnTo>
                  <a:lnTo>
                    <a:pt x="1407" y="3328"/>
                  </a:lnTo>
                  <a:lnTo>
                    <a:pt x="1397" y="3322"/>
                  </a:lnTo>
                  <a:lnTo>
                    <a:pt x="1390" y="3315"/>
                  </a:lnTo>
                  <a:lnTo>
                    <a:pt x="1383" y="3308"/>
                  </a:lnTo>
                  <a:lnTo>
                    <a:pt x="1377" y="3302"/>
                  </a:lnTo>
                  <a:lnTo>
                    <a:pt x="1367" y="3299"/>
                  </a:lnTo>
                  <a:lnTo>
                    <a:pt x="1350" y="3285"/>
                  </a:lnTo>
                  <a:lnTo>
                    <a:pt x="1334" y="3275"/>
                  </a:lnTo>
                  <a:lnTo>
                    <a:pt x="1317" y="3262"/>
                  </a:lnTo>
                  <a:lnTo>
                    <a:pt x="1300" y="3251"/>
                  </a:lnTo>
                  <a:lnTo>
                    <a:pt x="1283" y="3242"/>
                  </a:lnTo>
                  <a:lnTo>
                    <a:pt x="1263" y="3231"/>
                  </a:lnTo>
                  <a:lnTo>
                    <a:pt x="1246" y="3222"/>
                  </a:lnTo>
                  <a:lnTo>
                    <a:pt x="1226" y="3211"/>
                  </a:lnTo>
                  <a:lnTo>
                    <a:pt x="1206" y="3205"/>
                  </a:lnTo>
                  <a:lnTo>
                    <a:pt x="1169" y="3185"/>
                  </a:lnTo>
                  <a:lnTo>
                    <a:pt x="1129" y="3168"/>
                  </a:lnTo>
                  <a:lnTo>
                    <a:pt x="1089" y="3148"/>
                  </a:lnTo>
                  <a:lnTo>
                    <a:pt x="1073" y="3138"/>
                  </a:lnTo>
                  <a:lnTo>
                    <a:pt x="1053" y="3128"/>
                  </a:lnTo>
                  <a:lnTo>
                    <a:pt x="1033" y="3118"/>
                  </a:lnTo>
                  <a:lnTo>
                    <a:pt x="1016" y="3108"/>
                  </a:lnTo>
                  <a:lnTo>
                    <a:pt x="996" y="3098"/>
                  </a:lnTo>
                  <a:lnTo>
                    <a:pt x="979" y="3088"/>
                  </a:lnTo>
                  <a:lnTo>
                    <a:pt x="959" y="3078"/>
                  </a:lnTo>
                  <a:lnTo>
                    <a:pt x="942" y="3065"/>
                  </a:lnTo>
                  <a:lnTo>
                    <a:pt x="926" y="3054"/>
                  </a:lnTo>
                  <a:lnTo>
                    <a:pt x="909" y="3041"/>
                  </a:lnTo>
                  <a:lnTo>
                    <a:pt x="902" y="3034"/>
                  </a:lnTo>
                  <a:lnTo>
                    <a:pt x="893" y="3028"/>
                  </a:lnTo>
                  <a:lnTo>
                    <a:pt x="885" y="3025"/>
                  </a:lnTo>
                  <a:lnTo>
                    <a:pt x="879" y="3018"/>
                  </a:lnTo>
                  <a:lnTo>
                    <a:pt x="869" y="3011"/>
                  </a:lnTo>
                  <a:lnTo>
                    <a:pt x="862" y="3004"/>
                  </a:lnTo>
                  <a:lnTo>
                    <a:pt x="856" y="2998"/>
                  </a:lnTo>
                  <a:lnTo>
                    <a:pt x="853" y="2994"/>
                  </a:lnTo>
                  <a:lnTo>
                    <a:pt x="849" y="2991"/>
                  </a:lnTo>
                  <a:lnTo>
                    <a:pt x="842" y="2981"/>
                  </a:lnTo>
                  <a:lnTo>
                    <a:pt x="833" y="2974"/>
                  </a:lnTo>
                  <a:lnTo>
                    <a:pt x="825" y="2964"/>
                  </a:lnTo>
                  <a:lnTo>
                    <a:pt x="819" y="2958"/>
                  </a:lnTo>
                  <a:lnTo>
                    <a:pt x="808" y="2948"/>
                  </a:lnTo>
                  <a:lnTo>
                    <a:pt x="802" y="2938"/>
                  </a:lnTo>
                  <a:lnTo>
                    <a:pt x="796" y="2928"/>
                  </a:lnTo>
                  <a:lnTo>
                    <a:pt x="785" y="2921"/>
                  </a:lnTo>
                  <a:lnTo>
                    <a:pt x="779" y="2911"/>
                  </a:lnTo>
                  <a:lnTo>
                    <a:pt x="772" y="2901"/>
                  </a:lnTo>
                  <a:lnTo>
                    <a:pt x="765" y="2891"/>
                  </a:lnTo>
                  <a:lnTo>
                    <a:pt x="759" y="2881"/>
                  </a:lnTo>
                  <a:lnTo>
                    <a:pt x="752" y="2867"/>
                  </a:lnTo>
                  <a:lnTo>
                    <a:pt x="742" y="2858"/>
                  </a:lnTo>
                  <a:lnTo>
                    <a:pt x="736" y="2847"/>
                  </a:lnTo>
                  <a:lnTo>
                    <a:pt x="728" y="2838"/>
                  </a:lnTo>
                  <a:lnTo>
                    <a:pt x="715" y="2814"/>
                  </a:lnTo>
                  <a:lnTo>
                    <a:pt x="702" y="2790"/>
                  </a:lnTo>
                  <a:lnTo>
                    <a:pt x="688" y="2764"/>
                  </a:lnTo>
                  <a:lnTo>
                    <a:pt x="679" y="2741"/>
                  </a:lnTo>
                  <a:lnTo>
                    <a:pt x="665" y="2713"/>
                  </a:lnTo>
                  <a:lnTo>
                    <a:pt x="655" y="2687"/>
                  </a:lnTo>
                  <a:lnTo>
                    <a:pt x="642" y="2661"/>
                  </a:lnTo>
                  <a:lnTo>
                    <a:pt x="632" y="2633"/>
                  </a:lnTo>
                  <a:lnTo>
                    <a:pt x="618" y="2607"/>
                  </a:lnTo>
                  <a:lnTo>
                    <a:pt x="608" y="2580"/>
                  </a:lnTo>
                  <a:lnTo>
                    <a:pt x="598" y="2550"/>
                  </a:lnTo>
                  <a:lnTo>
                    <a:pt x="588" y="2520"/>
                  </a:lnTo>
                  <a:lnTo>
                    <a:pt x="578" y="2490"/>
                  </a:lnTo>
                  <a:lnTo>
                    <a:pt x="568" y="2460"/>
                  </a:lnTo>
                  <a:lnTo>
                    <a:pt x="562" y="2430"/>
                  </a:lnTo>
                  <a:lnTo>
                    <a:pt x="552" y="2400"/>
                  </a:lnTo>
                  <a:lnTo>
                    <a:pt x="541" y="2369"/>
                  </a:lnTo>
                  <a:lnTo>
                    <a:pt x="535" y="2337"/>
                  </a:lnTo>
                  <a:lnTo>
                    <a:pt x="525" y="2306"/>
                  </a:lnTo>
                  <a:lnTo>
                    <a:pt x="518" y="2272"/>
                  </a:lnTo>
                  <a:lnTo>
                    <a:pt x="512" y="2240"/>
                  </a:lnTo>
                  <a:lnTo>
                    <a:pt x="501" y="2209"/>
                  </a:lnTo>
                  <a:lnTo>
                    <a:pt x="495" y="2176"/>
                  </a:lnTo>
                  <a:lnTo>
                    <a:pt x="488" y="2143"/>
                  </a:lnTo>
                  <a:lnTo>
                    <a:pt x="481" y="2109"/>
                  </a:lnTo>
                  <a:lnTo>
                    <a:pt x="475" y="2086"/>
                  </a:lnTo>
                  <a:lnTo>
                    <a:pt x="475" y="2076"/>
                  </a:lnTo>
                  <a:lnTo>
                    <a:pt x="468" y="2042"/>
                  </a:lnTo>
                  <a:lnTo>
                    <a:pt x="461" y="2009"/>
                  </a:lnTo>
                  <a:lnTo>
                    <a:pt x="448" y="1942"/>
                  </a:lnTo>
                  <a:lnTo>
                    <a:pt x="438" y="1876"/>
                  </a:lnTo>
                  <a:lnTo>
                    <a:pt x="424" y="1808"/>
                  </a:lnTo>
                  <a:lnTo>
                    <a:pt x="415" y="1745"/>
                  </a:lnTo>
                  <a:lnTo>
                    <a:pt x="404" y="1678"/>
                  </a:lnTo>
                  <a:lnTo>
                    <a:pt x="395" y="1615"/>
                  </a:lnTo>
                  <a:lnTo>
                    <a:pt x="378" y="1487"/>
                  </a:lnTo>
                  <a:lnTo>
                    <a:pt x="358" y="1364"/>
                  </a:lnTo>
                  <a:lnTo>
                    <a:pt x="351" y="1307"/>
                  </a:lnTo>
                  <a:lnTo>
                    <a:pt x="341" y="1250"/>
                  </a:lnTo>
                  <a:lnTo>
                    <a:pt x="335" y="1197"/>
                  </a:lnTo>
                  <a:lnTo>
                    <a:pt x="324" y="1144"/>
                  </a:lnTo>
                  <a:lnTo>
                    <a:pt x="318" y="1117"/>
                  </a:lnTo>
                  <a:lnTo>
                    <a:pt x="315" y="1094"/>
                  </a:lnTo>
                  <a:lnTo>
                    <a:pt x="307" y="1067"/>
                  </a:lnTo>
                  <a:lnTo>
                    <a:pt x="304" y="1040"/>
                  </a:lnTo>
                  <a:lnTo>
                    <a:pt x="298" y="1014"/>
                  </a:lnTo>
                  <a:lnTo>
                    <a:pt x="291" y="986"/>
                  </a:lnTo>
                  <a:lnTo>
                    <a:pt x="284" y="963"/>
                  </a:lnTo>
                  <a:lnTo>
                    <a:pt x="278" y="937"/>
                  </a:lnTo>
                  <a:lnTo>
                    <a:pt x="264" y="883"/>
                  </a:lnTo>
                  <a:lnTo>
                    <a:pt x="251" y="833"/>
                  </a:lnTo>
                  <a:lnTo>
                    <a:pt x="221" y="729"/>
                  </a:lnTo>
                  <a:lnTo>
                    <a:pt x="207" y="679"/>
                  </a:lnTo>
                  <a:lnTo>
                    <a:pt x="194" y="626"/>
                  </a:lnTo>
                  <a:lnTo>
                    <a:pt x="177" y="576"/>
                  </a:lnTo>
                  <a:lnTo>
                    <a:pt x="171" y="549"/>
                  </a:lnTo>
                  <a:lnTo>
                    <a:pt x="167" y="522"/>
                  </a:lnTo>
                  <a:lnTo>
                    <a:pt x="161" y="496"/>
                  </a:lnTo>
                  <a:lnTo>
                    <a:pt x="154" y="472"/>
                  </a:lnTo>
                  <a:lnTo>
                    <a:pt x="147" y="445"/>
                  </a:lnTo>
                  <a:lnTo>
                    <a:pt x="144" y="419"/>
                  </a:lnTo>
                  <a:lnTo>
                    <a:pt x="137" y="392"/>
                  </a:lnTo>
                  <a:lnTo>
                    <a:pt x="137" y="388"/>
                  </a:lnTo>
                  <a:lnTo>
                    <a:pt x="131" y="365"/>
                  </a:lnTo>
                  <a:lnTo>
                    <a:pt x="127" y="342"/>
                  </a:lnTo>
                  <a:lnTo>
                    <a:pt x="121" y="315"/>
                  </a:lnTo>
                  <a:lnTo>
                    <a:pt x="121" y="298"/>
                  </a:lnTo>
                  <a:lnTo>
                    <a:pt x="117" y="282"/>
                  </a:lnTo>
                  <a:lnTo>
                    <a:pt x="107" y="241"/>
                  </a:lnTo>
                  <a:lnTo>
                    <a:pt x="104" y="221"/>
                  </a:lnTo>
                  <a:lnTo>
                    <a:pt x="101" y="198"/>
                  </a:lnTo>
                  <a:lnTo>
                    <a:pt x="94" y="172"/>
                  </a:lnTo>
                  <a:lnTo>
                    <a:pt x="91" y="148"/>
                  </a:lnTo>
                  <a:lnTo>
                    <a:pt x="87" y="132"/>
                  </a:lnTo>
                  <a:lnTo>
                    <a:pt x="87" y="124"/>
                  </a:lnTo>
                  <a:lnTo>
                    <a:pt x="84" y="115"/>
                  </a:lnTo>
                  <a:lnTo>
                    <a:pt x="84" y="104"/>
                  </a:lnTo>
                  <a:lnTo>
                    <a:pt x="80" y="92"/>
                  </a:lnTo>
                  <a:lnTo>
                    <a:pt x="80" y="81"/>
                  </a:lnTo>
                  <a:lnTo>
                    <a:pt x="77" y="72"/>
                  </a:lnTo>
                  <a:lnTo>
                    <a:pt x="77" y="64"/>
                  </a:lnTo>
                  <a:lnTo>
                    <a:pt x="77" y="55"/>
                  </a:lnTo>
                  <a:lnTo>
                    <a:pt x="77" y="47"/>
                  </a:lnTo>
                  <a:lnTo>
                    <a:pt x="77" y="38"/>
                  </a:lnTo>
                  <a:lnTo>
                    <a:pt x="77" y="35"/>
                  </a:lnTo>
                  <a:lnTo>
                    <a:pt x="77" y="27"/>
                  </a:lnTo>
                  <a:lnTo>
                    <a:pt x="77" y="24"/>
                  </a:lnTo>
                  <a:lnTo>
                    <a:pt x="80" y="21"/>
                  </a:lnTo>
                  <a:lnTo>
                    <a:pt x="80" y="18"/>
                  </a:lnTo>
                  <a:lnTo>
                    <a:pt x="84" y="15"/>
                  </a:lnTo>
                  <a:lnTo>
                    <a:pt x="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9"/>
            <p:cNvSpPr/>
            <p:nvPr/>
          </p:nvSpPr>
          <p:spPr>
            <a:xfrm>
              <a:off x="3683250" y="3662850"/>
              <a:ext cx="775" cy="125"/>
            </a:xfrm>
            <a:custGeom>
              <a:rect b="b" l="l" r="r" t="t"/>
              <a:pathLst>
                <a:path extrusionOk="0" h="5" w="31">
                  <a:moveTo>
                    <a:pt x="30" y="1"/>
                  </a:moveTo>
                  <a:lnTo>
                    <a:pt x="30" y="1"/>
                  </a:lnTo>
                  <a:cubicBezTo>
                    <a:pt x="21" y="1"/>
                    <a:pt x="10" y="4"/>
                    <a:pt x="1" y="4"/>
                  </a:cubicBezTo>
                  <a:lnTo>
                    <a:pt x="1" y="4"/>
                  </a:lnTo>
                  <a:cubicBezTo>
                    <a:pt x="10" y="4"/>
                    <a:pt x="21" y="1"/>
                    <a:pt x="30" y="1"/>
                  </a:cubicBezTo>
                  <a:close/>
                </a:path>
              </a:pathLst>
            </a:custGeom>
            <a:solidFill>
              <a:srgbClr val="B99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9"/>
            <p:cNvSpPr/>
            <p:nvPr/>
          </p:nvSpPr>
          <p:spPr>
            <a:xfrm>
              <a:off x="3702025" y="3757150"/>
              <a:ext cx="1875" cy="5450"/>
            </a:xfrm>
            <a:custGeom>
              <a:rect b="b" l="l" r="r" t="t"/>
              <a:pathLst>
                <a:path extrusionOk="0" h="218" w="75">
                  <a:moveTo>
                    <a:pt x="1" y="1"/>
                  </a:moveTo>
                  <a:lnTo>
                    <a:pt x="8" y="28"/>
                  </a:lnTo>
                  <a:lnTo>
                    <a:pt x="18" y="71"/>
                  </a:lnTo>
                  <a:lnTo>
                    <a:pt x="31" y="114"/>
                  </a:lnTo>
                  <a:lnTo>
                    <a:pt x="41" y="158"/>
                  </a:lnTo>
                  <a:lnTo>
                    <a:pt x="55" y="201"/>
                  </a:lnTo>
                  <a:lnTo>
                    <a:pt x="58" y="218"/>
                  </a:lnTo>
                  <a:lnTo>
                    <a:pt x="61" y="211"/>
                  </a:lnTo>
                  <a:lnTo>
                    <a:pt x="64" y="201"/>
                  </a:lnTo>
                  <a:lnTo>
                    <a:pt x="68" y="191"/>
                  </a:lnTo>
                  <a:lnTo>
                    <a:pt x="68" y="195"/>
                  </a:lnTo>
                  <a:lnTo>
                    <a:pt x="72" y="185"/>
                  </a:lnTo>
                  <a:lnTo>
                    <a:pt x="72" y="178"/>
                  </a:lnTo>
                  <a:lnTo>
                    <a:pt x="75" y="168"/>
                  </a:lnTo>
                  <a:lnTo>
                    <a:pt x="75" y="161"/>
                  </a:lnTo>
                  <a:lnTo>
                    <a:pt x="75" y="151"/>
                  </a:lnTo>
                  <a:lnTo>
                    <a:pt x="75" y="145"/>
                  </a:lnTo>
                  <a:lnTo>
                    <a:pt x="75" y="138"/>
                  </a:lnTo>
                  <a:lnTo>
                    <a:pt x="72" y="131"/>
                  </a:lnTo>
                  <a:lnTo>
                    <a:pt x="72" y="128"/>
                  </a:lnTo>
                  <a:lnTo>
                    <a:pt x="72" y="125"/>
                  </a:lnTo>
                  <a:lnTo>
                    <a:pt x="68" y="121"/>
                  </a:lnTo>
                  <a:lnTo>
                    <a:pt x="68" y="118"/>
                  </a:lnTo>
                  <a:lnTo>
                    <a:pt x="64" y="114"/>
                  </a:lnTo>
                  <a:lnTo>
                    <a:pt x="58" y="101"/>
                  </a:lnTo>
                  <a:lnTo>
                    <a:pt x="51" y="88"/>
                  </a:lnTo>
                  <a:lnTo>
                    <a:pt x="31" y="54"/>
                  </a:lnTo>
                  <a:lnTo>
                    <a:pt x="11" y="17"/>
                  </a:lnTo>
                  <a:lnTo>
                    <a:pt x="1" y="1"/>
                  </a:lnTo>
                  <a:close/>
                </a:path>
              </a:pathLst>
            </a:custGeom>
            <a:solidFill>
              <a:srgbClr val="B99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9"/>
            <p:cNvSpPr/>
            <p:nvPr/>
          </p:nvSpPr>
          <p:spPr>
            <a:xfrm>
              <a:off x="3703800" y="3760350"/>
              <a:ext cx="25" cy="25"/>
            </a:xfrm>
            <a:custGeom>
              <a:rect b="b" l="l" r="r" t="t"/>
              <a:pathLst>
                <a:path extrusionOk="0" h="1" w="1">
                  <a:moveTo>
                    <a:pt x="1" y="0"/>
                  </a:moveTo>
                  <a:lnTo>
                    <a:pt x="1" y="0"/>
                  </a:lnTo>
                  <a:close/>
                </a:path>
              </a:pathLst>
            </a:custGeom>
            <a:solidFill>
              <a:srgbClr val="B99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9"/>
            <p:cNvSpPr/>
            <p:nvPr/>
          </p:nvSpPr>
          <p:spPr>
            <a:xfrm>
              <a:off x="3683175" y="3662850"/>
              <a:ext cx="32600" cy="132750"/>
            </a:xfrm>
            <a:custGeom>
              <a:rect b="b" l="l" r="r" t="t"/>
              <a:pathLst>
                <a:path extrusionOk="0" h="5310" w="1304">
                  <a:moveTo>
                    <a:pt x="33" y="1"/>
                  </a:moveTo>
                  <a:cubicBezTo>
                    <a:pt x="24" y="1"/>
                    <a:pt x="13" y="4"/>
                    <a:pt x="4" y="4"/>
                  </a:cubicBezTo>
                  <a:lnTo>
                    <a:pt x="4" y="18"/>
                  </a:lnTo>
                  <a:lnTo>
                    <a:pt x="0" y="38"/>
                  </a:lnTo>
                  <a:lnTo>
                    <a:pt x="0" y="55"/>
                  </a:lnTo>
                  <a:lnTo>
                    <a:pt x="0" y="71"/>
                  </a:lnTo>
                  <a:lnTo>
                    <a:pt x="0" y="75"/>
                  </a:lnTo>
                  <a:lnTo>
                    <a:pt x="0" y="108"/>
                  </a:lnTo>
                  <a:lnTo>
                    <a:pt x="4" y="141"/>
                  </a:lnTo>
                  <a:lnTo>
                    <a:pt x="7" y="178"/>
                  </a:lnTo>
                  <a:lnTo>
                    <a:pt x="10" y="218"/>
                  </a:lnTo>
                  <a:lnTo>
                    <a:pt x="13" y="255"/>
                  </a:lnTo>
                  <a:lnTo>
                    <a:pt x="16" y="295"/>
                  </a:lnTo>
                  <a:lnTo>
                    <a:pt x="21" y="332"/>
                  </a:lnTo>
                  <a:lnTo>
                    <a:pt x="27" y="372"/>
                  </a:lnTo>
                  <a:lnTo>
                    <a:pt x="30" y="405"/>
                  </a:lnTo>
                  <a:lnTo>
                    <a:pt x="30" y="412"/>
                  </a:lnTo>
                  <a:lnTo>
                    <a:pt x="37" y="452"/>
                  </a:lnTo>
                  <a:lnTo>
                    <a:pt x="47" y="492"/>
                  </a:lnTo>
                  <a:lnTo>
                    <a:pt x="61" y="573"/>
                  </a:lnTo>
                  <a:lnTo>
                    <a:pt x="77" y="653"/>
                  </a:lnTo>
                  <a:lnTo>
                    <a:pt x="90" y="736"/>
                  </a:lnTo>
                  <a:lnTo>
                    <a:pt x="107" y="816"/>
                  </a:lnTo>
                  <a:lnTo>
                    <a:pt x="121" y="893"/>
                  </a:lnTo>
                  <a:lnTo>
                    <a:pt x="127" y="933"/>
                  </a:lnTo>
                  <a:lnTo>
                    <a:pt x="134" y="974"/>
                  </a:lnTo>
                  <a:lnTo>
                    <a:pt x="141" y="1010"/>
                  </a:lnTo>
                  <a:lnTo>
                    <a:pt x="147" y="1050"/>
                  </a:lnTo>
                  <a:lnTo>
                    <a:pt x="154" y="1087"/>
                  </a:lnTo>
                  <a:lnTo>
                    <a:pt x="157" y="1123"/>
                  </a:lnTo>
                  <a:lnTo>
                    <a:pt x="164" y="1160"/>
                  </a:lnTo>
                  <a:lnTo>
                    <a:pt x="167" y="1194"/>
                  </a:lnTo>
                  <a:lnTo>
                    <a:pt x="174" y="1261"/>
                  </a:lnTo>
                  <a:lnTo>
                    <a:pt x="181" y="1327"/>
                  </a:lnTo>
                  <a:lnTo>
                    <a:pt x="187" y="1394"/>
                  </a:lnTo>
                  <a:lnTo>
                    <a:pt x="194" y="1461"/>
                  </a:lnTo>
                  <a:lnTo>
                    <a:pt x="194" y="1464"/>
                  </a:lnTo>
                  <a:lnTo>
                    <a:pt x="197" y="1528"/>
                  </a:lnTo>
                  <a:lnTo>
                    <a:pt x="204" y="1595"/>
                  </a:lnTo>
                  <a:lnTo>
                    <a:pt x="214" y="1728"/>
                  </a:lnTo>
                  <a:lnTo>
                    <a:pt x="221" y="1795"/>
                  </a:lnTo>
                  <a:lnTo>
                    <a:pt x="227" y="1862"/>
                  </a:lnTo>
                  <a:lnTo>
                    <a:pt x="234" y="1928"/>
                  </a:lnTo>
                  <a:lnTo>
                    <a:pt x="241" y="1996"/>
                  </a:lnTo>
                  <a:lnTo>
                    <a:pt x="247" y="2062"/>
                  </a:lnTo>
                  <a:lnTo>
                    <a:pt x="251" y="2096"/>
                  </a:lnTo>
                  <a:lnTo>
                    <a:pt x="254" y="2129"/>
                  </a:lnTo>
                  <a:lnTo>
                    <a:pt x="261" y="2163"/>
                  </a:lnTo>
                  <a:lnTo>
                    <a:pt x="261" y="2166"/>
                  </a:lnTo>
                  <a:lnTo>
                    <a:pt x="264" y="2196"/>
                  </a:lnTo>
                  <a:lnTo>
                    <a:pt x="271" y="2229"/>
                  </a:lnTo>
                  <a:lnTo>
                    <a:pt x="274" y="2263"/>
                  </a:lnTo>
                  <a:lnTo>
                    <a:pt x="277" y="2283"/>
                  </a:lnTo>
                  <a:lnTo>
                    <a:pt x="281" y="2303"/>
                  </a:lnTo>
                  <a:lnTo>
                    <a:pt x="284" y="2323"/>
                  </a:lnTo>
                  <a:lnTo>
                    <a:pt x="291" y="2343"/>
                  </a:lnTo>
                  <a:lnTo>
                    <a:pt x="294" y="2363"/>
                  </a:lnTo>
                  <a:lnTo>
                    <a:pt x="297" y="2383"/>
                  </a:lnTo>
                  <a:lnTo>
                    <a:pt x="304" y="2403"/>
                  </a:lnTo>
                  <a:lnTo>
                    <a:pt x="311" y="2423"/>
                  </a:lnTo>
                  <a:lnTo>
                    <a:pt x="314" y="2443"/>
                  </a:lnTo>
                  <a:lnTo>
                    <a:pt x="321" y="2463"/>
                  </a:lnTo>
                  <a:lnTo>
                    <a:pt x="328" y="2480"/>
                  </a:lnTo>
                  <a:lnTo>
                    <a:pt x="331" y="2500"/>
                  </a:lnTo>
                  <a:lnTo>
                    <a:pt x="337" y="2520"/>
                  </a:lnTo>
                  <a:lnTo>
                    <a:pt x="344" y="2540"/>
                  </a:lnTo>
                  <a:lnTo>
                    <a:pt x="357" y="2577"/>
                  </a:lnTo>
                  <a:lnTo>
                    <a:pt x="371" y="2614"/>
                  </a:lnTo>
                  <a:lnTo>
                    <a:pt x="385" y="2654"/>
                  </a:lnTo>
                  <a:lnTo>
                    <a:pt x="397" y="2690"/>
                  </a:lnTo>
                  <a:lnTo>
                    <a:pt x="414" y="2727"/>
                  </a:lnTo>
                  <a:lnTo>
                    <a:pt x="428" y="2764"/>
                  </a:lnTo>
                  <a:lnTo>
                    <a:pt x="434" y="2774"/>
                  </a:lnTo>
                  <a:lnTo>
                    <a:pt x="445" y="2801"/>
                  </a:lnTo>
                  <a:lnTo>
                    <a:pt x="474" y="2871"/>
                  </a:lnTo>
                  <a:lnTo>
                    <a:pt x="508" y="2944"/>
                  </a:lnTo>
                  <a:lnTo>
                    <a:pt x="522" y="2981"/>
                  </a:lnTo>
                  <a:lnTo>
                    <a:pt x="538" y="3015"/>
                  </a:lnTo>
                  <a:lnTo>
                    <a:pt x="551" y="3051"/>
                  </a:lnTo>
                  <a:lnTo>
                    <a:pt x="565" y="3088"/>
                  </a:lnTo>
                  <a:lnTo>
                    <a:pt x="582" y="3122"/>
                  </a:lnTo>
                  <a:lnTo>
                    <a:pt x="595" y="3158"/>
                  </a:lnTo>
                  <a:lnTo>
                    <a:pt x="608" y="3195"/>
                  </a:lnTo>
                  <a:lnTo>
                    <a:pt x="622" y="3228"/>
                  </a:lnTo>
                  <a:lnTo>
                    <a:pt x="631" y="3265"/>
                  </a:lnTo>
                  <a:lnTo>
                    <a:pt x="638" y="3282"/>
                  </a:lnTo>
                  <a:lnTo>
                    <a:pt x="645" y="3302"/>
                  </a:lnTo>
                  <a:lnTo>
                    <a:pt x="648" y="3319"/>
                  </a:lnTo>
                  <a:lnTo>
                    <a:pt x="655" y="3339"/>
                  </a:lnTo>
                  <a:lnTo>
                    <a:pt x="658" y="3356"/>
                  </a:lnTo>
                  <a:lnTo>
                    <a:pt x="665" y="3372"/>
                  </a:lnTo>
                  <a:lnTo>
                    <a:pt x="668" y="3392"/>
                  </a:lnTo>
                  <a:lnTo>
                    <a:pt x="672" y="3409"/>
                  </a:lnTo>
                  <a:lnTo>
                    <a:pt x="678" y="3429"/>
                  </a:lnTo>
                  <a:lnTo>
                    <a:pt x="682" y="3445"/>
                  </a:lnTo>
                  <a:lnTo>
                    <a:pt x="688" y="3492"/>
                  </a:lnTo>
                  <a:lnTo>
                    <a:pt x="698" y="3536"/>
                  </a:lnTo>
                  <a:lnTo>
                    <a:pt x="708" y="3579"/>
                  </a:lnTo>
                  <a:lnTo>
                    <a:pt x="718" y="3623"/>
                  </a:lnTo>
                  <a:lnTo>
                    <a:pt x="728" y="3666"/>
                  </a:lnTo>
                  <a:lnTo>
                    <a:pt x="728" y="3669"/>
                  </a:lnTo>
                  <a:lnTo>
                    <a:pt x="732" y="3676"/>
                  </a:lnTo>
                  <a:lnTo>
                    <a:pt x="742" y="3689"/>
                  </a:lnTo>
                  <a:lnTo>
                    <a:pt x="752" y="3706"/>
                  </a:lnTo>
                  <a:lnTo>
                    <a:pt x="762" y="3723"/>
                  </a:lnTo>
                  <a:lnTo>
                    <a:pt x="775" y="3740"/>
                  </a:lnTo>
                  <a:lnTo>
                    <a:pt x="778" y="3743"/>
                  </a:lnTo>
                  <a:lnTo>
                    <a:pt x="785" y="3757"/>
                  </a:lnTo>
                  <a:lnTo>
                    <a:pt x="795" y="3777"/>
                  </a:lnTo>
                  <a:lnTo>
                    <a:pt x="812" y="3813"/>
                  </a:lnTo>
                  <a:lnTo>
                    <a:pt x="829" y="3846"/>
                  </a:lnTo>
                  <a:lnTo>
                    <a:pt x="835" y="3860"/>
                  </a:lnTo>
                  <a:lnTo>
                    <a:pt x="842" y="3877"/>
                  </a:lnTo>
                  <a:lnTo>
                    <a:pt x="846" y="3880"/>
                  </a:lnTo>
                  <a:lnTo>
                    <a:pt x="846" y="3883"/>
                  </a:lnTo>
                  <a:lnTo>
                    <a:pt x="849" y="3890"/>
                  </a:lnTo>
                  <a:lnTo>
                    <a:pt x="849" y="3893"/>
                  </a:lnTo>
                  <a:lnTo>
                    <a:pt x="852" y="3900"/>
                  </a:lnTo>
                  <a:lnTo>
                    <a:pt x="852" y="3903"/>
                  </a:lnTo>
                  <a:lnTo>
                    <a:pt x="855" y="3913"/>
                  </a:lnTo>
                  <a:lnTo>
                    <a:pt x="855" y="3923"/>
                  </a:lnTo>
                  <a:lnTo>
                    <a:pt x="855" y="3933"/>
                  </a:lnTo>
                  <a:lnTo>
                    <a:pt x="855" y="3943"/>
                  </a:lnTo>
                  <a:lnTo>
                    <a:pt x="855" y="3953"/>
                  </a:lnTo>
                  <a:lnTo>
                    <a:pt x="855" y="3963"/>
                  </a:lnTo>
                  <a:lnTo>
                    <a:pt x="852" y="3973"/>
                  </a:lnTo>
                  <a:lnTo>
                    <a:pt x="852" y="3983"/>
                  </a:lnTo>
                  <a:lnTo>
                    <a:pt x="849" y="3993"/>
                  </a:lnTo>
                  <a:lnTo>
                    <a:pt x="846" y="4007"/>
                  </a:lnTo>
                  <a:lnTo>
                    <a:pt x="842" y="4017"/>
                  </a:lnTo>
                  <a:lnTo>
                    <a:pt x="838" y="4027"/>
                  </a:lnTo>
                  <a:lnTo>
                    <a:pt x="832" y="4037"/>
                  </a:lnTo>
                  <a:lnTo>
                    <a:pt x="829" y="4047"/>
                  </a:lnTo>
                  <a:lnTo>
                    <a:pt x="832" y="4064"/>
                  </a:lnTo>
                  <a:lnTo>
                    <a:pt x="858" y="4150"/>
                  </a:lnTo>
                  <a:lnTo>
                    <a:pt x="886" y="4238"/>
                  </a:lnTo>
                  <a:lnTo>
                    <a:pt x="909" y="4324"/>
                  </a:lnTo>
                  <a:lnTo>
                    <a:pt x="935" y="4411"/>
                  </a:lnTo>
                  <a:lnTo>
                    <a:pt x="966" y="4501"/>
                  </a:lnTo>
                  <a:lnTo>
                    <a:pt x="992" y="4588"/>
                  </a:lnTo>
                  <a:lnTo>
                    <a:pt x="1019" y="4675"/>
                  </a:lnTo>
                  <a:lnTo>
                    <a:pt x="1076" y="4849"/>
                  </a:lnTo>
                  <a:lnTo>
                    <a:pt x="1103" y="4935"/>
                  </a:lnTo>
                  <a:lnTo>
                    <a:pt x="1129" y="5023"/>
                  </a:lnTo>
                  <a:lnTo>
                    <a:pt x="1156" y="5109"/>
                  </a:lnTo>
                  <a:lnTo>
                    <a:pt x="1183" y="5200"/>
                  </a:lnTo>
                  <a:lnTo>
                    <a:pt x="1210" y="5286"/>
                  </a:lnTo>
                  <a:lnTo>
                    <a:pt x="1216" y="5310"/>
                  </a:lnTo>
                  <a:lnTo>
                    <a:pt x="1219" y="5306"/>
                  </a:lnTo>
                  <a:lnTo>
                    <a:pt x="1230" y="5296"/>
                  </a:lnTo>
                  <a:lnTo>
                    <a:pt x="1239" y="5290"/>
                  </a:lnTo>
                  <a:lnTo>
                    <a:pt x="1246" y="5283"/>
                  </a:lnTo>
                  <a:lnTo>
                    <a:pt x="1256" y="5276"/>
                  </a:lnTo>
                  <a:lnTo>
                    <a:pt x="1263" y="5273"/>
                  </a:lnTo>
                  <a:lnTo>
                    <a:pt x="1273" y="5266"/>
                  </a:lnTo>
                  <a:lnTo>
                    <a:pt x="1283" y="5263"/>
                  </a:lnTo>
                  <a:lnTo>
                    <a:pt x="1290" y="5260"/>
                  </a:lnTo>
                  <a:lnTo>
                    <a:pt x="1296" y="5256"/>
                  </a:lnTo>
                  <a:lnTo>
                    <a:pt x="1299" y="5256"/>
                  </a:lnTo>
                  <a:lnTo>
                    <a:pt x="1303" y="5253"/>
                  </a:lnTo>
                  <a:lnTo>
                    <a:pt x="1276" y="5169"/>
                  </a:lnTo>
                  <a:lnTo>
                    <a:pt x="1250" y="5083"/>
                  </a:lnTo>
                  <a:lnTo>
                    <a:pt x="1223" y="4995"/>
                  </a:lnTo>
                  <a:lnTo>
                    <a:pt x="1196" y="4906"/>
                  </a:lnTo>
                  <a:lnTo>
                    <a:pt x="1169" y="4819"/>
                  </a:lnTo>
                  <a:lnTo>
                    <a:pt x="1116" y="4645"/>
                  </a:lnTo>
                  <a:lnTo>
                    <a:pt x="1089" y="4558"/>
                  </a:lnTo>
                  <a:lnTo>
                    <a:pt x="1063" y="4468"/>
                  </a:lnTo>
                  <a:lnTo>
                    <a:pt x="1036" y="4381"/>
                  </a:lnTo>
                  <a:lnTo>
                    <a:pt x="1009" y="4294"/>
                  </a:lnTo>
                  <a:lnTo>
                    <a:pt x="986" y="4207"/>
                  </a:lnTo>
                  <a:lnTo>
                    <a:pt x="959" y="4121"/>
                  </a:lnTo>
                  <a:lnTo>
                    <a:pt x="935" y="4033"/>
                  </a:lnTo>
                  <a:lnTo>
                    <a:pt x="923" y="3990"/>
                  </a:lnTo>
                  <a:lnTo>
                    <a:pt x="912" y="3947"/>
                  </a:lnTo>
                  <a:lnTo>
                    <a:pt x="898" y="3903"/>
                  </a:lnTo>
                  <a:lnTo>
                    <a:pt x="898" y="3900"/>
                  </a:lnTo>
                  <a:lnTo>
                    <a:pt x="889" y="3860"/>
                  </a:lnTo>
                  <a:lnTo>
                    <a:pt x="878" y="3817"/>
                  </a:lnTo>
                  <a:lnTo>
                    <a:pt x="866" y="3773"/>
                  </a:lnTo>
                  <a:lnTo>
                    <a:pt x="855" y="3729"/>
                  </a:lnTo>
                  <a:lnTo>
                    <a:pt x="846" y="3686"/>
                  </a:lnTo>
                  <a:lnTo>
                    <a:pt x="835" y="3643"/>
                  </a:lnTo>
                  <a:lnTo>
                    <a:pt x="826" y="3599"/>
                  </a:lnTo>
                  <a:lnTo>
                    <a:pt x="815" y="3556"/>
                  </a:lnTo>
                  <a:lnTo>
                    <a:pt x="805" y="3512"/>
                  </a:lnTo>
                  <a:lnTo>
                    <a:pt x="798" y="3469"/>
                  </a:lnTo>
                  <a:lnTo>
                    <a:pt x="789" y="3425"/>
                  </a:lnTo>
                  <a:lnTo>
                    <a:pt x="785" y="3405"/>
                  </a:lnTo>
                  <a:lnTo>
                    <a:pt x="778" y="3385"/>
                  </a:lnTo>
                  <a:lnTo>
                    <a:pt x="775" y="3365"/>
                  </a:lnTo>
                  <a:lnTo>
                    <a:pt x="772" y="3345"/>
                  </a:lnTo>
                  <a:lnTo>
                    <a:pt x="765" y="3328"/>
                  </a:lnTo>
                  <a:lnTo>
                    <a:pt x="762" y="3308"/>
                  </a:lnTo>
                  <a:lnTo>
                    <a:pt x="755" y="3288"/>
                  </a:lnTo>
                  <a:lnTo>
                    <a:pt x="749" y="3268"/>
                  </a:lnTo>
                  <a:lnTo>
                    <a:pt x="745" y="3251"/>
                  </a:lnTo>
                  <a:lnTo>
                    <a:pt x="738" y="3231"/>
                  </a:lnTo>
                  <a:lnTo>
                    <a:pt x="725" y="3195"/>
                  </a:lnTo>
                  <a:lnTo>
                    <a:pt x="712" y="3155"/>
                  </a:lnTo>
                  <a:lnTo>
                    <a:pt x="698" y="3118"/>
                  </a:lnTo>
                  <a:lnTo>
                    <a:pt x="685" y="3081"/>
                  </a:lnTo>
                  <a:lnTo>
                    <a:pt x="668" y="3045"/>
                  </a:lnTo>
                  <a:lnTo>
                    <a:pt x="655" y="3008"/>
                  </a:lnTo>
                  <a:lnTo>
                    <a:pt x="642" y="2971"/>
                  </a:lnTo>
                  <a:lnTo>
                    <a:pt x="625" y="2935"/>
                  </a:lnTo>
                  <a:lnTo>
                    <a:pt x="608" y="2901"/>
                  </a:lnTo>
                  <a:lnTo>
                    <a:pt x="578" y="2827"/>
                  </a:lnTo>
                  <a:lnTo>
                    <a:pt x="548" y="2754"/>
                  </a:lnTo>
                  <a:lnTo>
                    <a:pt x="538" y="2730"/>
                  </a:lnTo>
                  <a:lnTo>
                    <a:pt x="531" y="2721"/>
                  </a:lnTo>
                  <a:lnTo>
                    <a:pt x="518" y="2684"/>
                  </a:lnTo>
                  <a:lnTo>
                    <a:pt x="505" y="2647"/>
                  </a:lnTo>
                  <a:lnTo>
                    <a:pt x="488" y="2614"/>
                  </a:lnTo>
                  <a:lnTo>
                    <a:pt x="474" y="2577"/>
                  </a:lnTo>
                  <a:lnTo>
                    <a:pt x="461" y="2540"/>
                  </a:lnTo>
                  <a:lnTo>
                    <a:pt x="448" y="2503"/>
                  </a:lnTo>
                  <a:lnTo>
                    <a:pt x="445" y="2487"/>
                  </a:lnTo>
                  <a:lnTo>
                    <a:pt x="437" y="2466"/>
                  </a:lnTo>
                  <a:lnTo>
                    <a:pt x="431" y="2450"/>
                  </a:lnTo>
                  <a:lnTo>
                    <a:pt x="425" y="2430"/>
                  </a:lnTo>
                  <a:lnTo>
                    <a:pt x="421" y="2414"/>
                  </a:lnTo>
                  <a:lnTo>
                    <a:pt x="414" y="2393"/>
                  </a:lnTo>
                  <a:lnTo>
                    <a:pt x="411" y="2377"/>
                  </a:lnTo>
                  <a:lnTo>
                    <a:pt x="405" y="2357"/>
                  </a:lnTo>
                  <a:lnTo>
                    <a:pt x="401" y="2340"/>
                  </a:lnTo>
                  <a:lnTo>
                    <a:pt x="394" y="2320"/>
                  </a:lnTo>
                  <a:lnTo>
                    <a:pt x="391" y="2303"/>
                  </a:lnTo>
                  <a:lnTo>
                    <a:pt x="388" y="2283"/>
                  </a:lnTo>
                  <a:lnTo>
                    <a:pt x="385" y="2263"/>
                  </a:lnTo>
                  <a:lnTo>
                    <a:pt x="381" y="2246"/>
                  </a:lnTo>
                  <a:lnTo>
                    <a:pt x="374" y="2213"/>
                  </a:lnTo>
                  <a:lnTo>
                    <a:pt x="371" y="2183"/>
                  </a:lnTo>
                  <a:lnTo>
                    <a:pt x="368" y="2153"/>
                  </a:lnTo>
                  <a:lnTo>
                    <a:pt x="364" y="2149"/>
                  </a:lnTo>
                  <a:lnTo>
                    <a:pt x="361" y="2116"/>
                  </a:lnTo>
                  <a:lnTo>
                    <a:pt x="357" y="2082"/>
                  </a:lnTo>
                  <a:lnTo>
                    <a:pt x="351" y="2053"/>
                  </a:lnTo>
                  <a:lnTo>
                    <a:pt x="344" y="1985"/>
                  </a:lnTo>
                  <a:lnTo>
                    <a:pt x="334" y="1919"/>
                  </a:lnTo>
                  <a:lnTo>
                    <a:pt x="328" y="1852"/>
                  </a:lnTo>
                  <a:lnTo>
                    <a:pt x="321" y="1785"/>
                  </a:lnTo>
                  <a:lnTo>
                    <a:pt x="314" y="1718"/>
                  </a:lnTo>
                  <a:lnTo>
                    <a:pt x="301" y="1584"/>
                  </a:lnTo>
                  <a:lnTo>
                    <a:pt x="294" y="1518"/>
                  </a:lnTo>
                  <a:lnTo>
                    <a:pt x="287" y="1455"/>
                  </a:lnTo>
                  <a:lnTo>
                    <a:pt x="287" y="1451"/>
                  </a:lnTo>
                  <a:lnTo>
                    <a:pt x="281" y="1384"/>
                  </a:lnTo>
                  <a:lnTo>
                    <a:pt x="271" y="1317"/>
                  </a:lnTo>
                  <a:lnTo>
                    <a:pt x="264" y="1251"/>
                  </a:lnTo>
                  <a:lnTo>
                    <a:pt x="254" y="1184"/>
                  </a:lnTo>
                  <a:lnTo>
                    <a:pt x="251" y="1147"/>
                  </a:lnTo>
                  <a:lnTo>
                    <a:pt x="244" y="1111"/>
                  </a:lnTo>
                  <a:lnTo>
                    <a:pt x="237" y="1074"/>
                  </a:lnTo>
                  <a:lnTo>
                    <a:pt x="231" y="1034"/>
                  </a:lnTo>
                  <a:lnTo>
                    <a:pt x="224" y="997"/>
                  </a:lnTo>
                  <a:lnTo>
                    <a:pt x="217" y="957"/>
                  </a:lnTo>
                  <a:lnTo>
                    <a:pt x="211" y="920"/>
                  </a:lnTo>
                  <a:lnTo>
                    <a:pt x="201" y="880"/>
                  </a:lnTo>
                  <a:lnTo>
                    <a:pt x="184" y="800"/>
                  </a:lnTo>
                  <a:lnTo>
                    <a:pt x="167" y="719"/>
                  </a:lnTo>
                  <a:lnTo>
                    <a:pt x="150" y="639"/>
                  </a:lnTo>
                  <a:lnTo>
                    <a:pt x="134" y="559"/>
                  </a:lnTo>
                  <a:lnTo>
                    <a:pt x="117" y="479"/>
                  </a:lnTo>
                  <a:lnTo>
                    <a:pt x="110" y="439"/>
                  </a:lnTo>
                  <a:lnTo>
                    <a:pt x="101" y="399"/>
                  </a:lnTo>
                  <a:lnTo>
                    <a:pt x="101" y="392"/>
                  </a:lnTo>
                  <a:lnTo>
                    <a:pt x="93" y="362"/>
                  </a:lnTo>
                  <a:lnTo>
                    <a:pt x="87" y="322"/>
                  </a:lnTo>
                  <a:lnTo>
                    <a:pt x="77" y="285"/>
                  </a:lnTo>
                  <a:lnTo>
                    <a:pt x="70" y="249"/>
                  </a:lnTo>
                  <a:lnTo>
                    <a:pt x="64" y="209"/>
                  </a:lnTo>
                  <a:lnTo>
                    <a:pt x="57" y="175"/>
                  </a:lnTo>
                  <a:lnTo>
                    <a:pt x="53" y="138"/>
                  </a:lnTo>
                  <a:lnTo>
                    <a:pt x="50" y="101"/>
                  </a:lnTo>
                  <a:lnTo>
                    <a:pt x="44" y="71"/>
                  </a:lnTo>
                  <a:lnTo>
                    <a:pt x="44" y="68"/>
                  </a:lnTo>
                  <a:lnTo>
                    <a:pt x="41" y="51"/>
                  </a:lnTo>
                  <a:lnTo>
                    <a:pt x="37" y="35"/>
                  </a:lnTo>
                  <a:lnTo>
                    <a:pt x="37" y="18"/>
                  </a:lnTo>
                  <a:lnTo>
                    <a:pt x="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9"/>
            <p:cNvSpPr/>
            <p:nvPr/>
          </p:nvSpPr>
          <p:spPr>
            <a:xfrm>
              <a:off x="3713975" y="3794500"/>
              <a:ext cx="17500" cy="58400"/>
            </a:xfrm>
            <a:custGeom>
              <a:rect b="b" l="l" r="r" t="t"/>
              <a:pathLst>
                <a:path extrusionOk="0" h="2336" w="700">
                  <a:moveTo>
                    <a:pt x="75" y="0"/>
                  </a:moveTo>
                  <a:lnTo>
                    <a:pt x="71" y="4"/>
                  </a:lnTo>
                  <a:lnTo>
                    <a:pt x="67" y="4"/>
                  </a:lnTo>
                  <a:lnTo>
                    <a:pt x="64" y="7"/>
                  </a:lnTo>
                  <a:lnTo>
                    <a:pt x="58" y="10"/>
                  </a:lnTo>
                  <a:lnTo>
                    <a:pt x="51" y="17"/>
                  </a:lnTo>
                  <a:lnTo>
                    <a:pt x="44" y="20"/>
                  </a:lnTo>
                  <a:lnTo>
                    <a:pt x="38" y="30"/>
                  </a:lnTo>
                  <a:lnTo>
                    <a:pt x="38" y="27"/>
                  </a:lnTo>
                  <a:lnTo>
                    <a:pt x="31" y="37"/>
                  </a:lnTo>
                  <a:lnTo>
                    <a:pt x="27" y="44"/>
                  </a:lnTo>
                  <a:lnTo>
                    <a:pt x="21" y="54"/>
                  </a:lnTo>
                  <a:lnTo>
                    <a:pt x="18" y="60"/>
                  </a:lnTo>
                  <a:lnTo>
                    <a:pt x="11" y="70"/>
                  </a:lnTo>
                  <a:lnTo>
                    <a:pt x="7" y="81"/>
                  </a:lnTo>
                  <a:lnTo>
                    <a:pt x="4" y="94"/>
                  </a:lnTo>
                  <a:lnTo>
                    <a:pt x="1" y="97"/>
                  </a:lnTo>
                  <a:lnTo>
                    <a:pt x="4" y="107"/>
                  </a:lnTo>
                  <a:lnTo>
                    <a:pt x="7" y="117"/>
                  </a:lnTo>
                  <a:lnTo>
                    <a:pt x="27" y="194"/>
                  </a:lnTo>
                  <a:lnTo>
                    <a:pt x="41" y="238"/>
                  </a:lnTo>
                  <a:lnTo>
                    <a:pt x="55" y="281"/>
                  </a:lnTo>
                  <a:lnTo>
                    <a:pt x="64" y="324"/>
                  </a:lnTo>
                  <a:lnTo>
                    <a:pt x="78" y="368"/>
                  </a:lnTo>
                  <a:lnTo>
                    <a:pt x="87" y="415"/>
                  </a:lnTo>
                  <a:lnTo>
                    <a:pt x="101" y="458"/>
                  </a:lnTo>
                  <a:lnTo>
                    <a:pt x="111" y="501"/>
                  </a:lnTo>
                  <a:lnTo>
                    <a:pt x="121" y="545"/>
                  </a:lnTo>
                  <a:lnTo>
                    <a:pt x="132" y="588"/>
                  </a:lnTo>
                  <a:lnTo>
                    <a:pt x="144" y="631"/>
                  </a:lnTo>
                  <a:lnTo>
                    <a:pt x="155" y="675"/>
                  </a:lnTo>
                  <a:lnTo>
                    <a:pt x="161" y="722"/>
                  </a:lnTo>
                  <a:lnTo>
                    <a:pt x="172" y="765"/>
                  </a:lnTo>
                  <a:lnTo>
                    <a:pt x="181" y="809"/>
                  </a:lnTo>
                  <a:lnTo>
                    <a:pt x="192" y="852"/>
                  </a:lnTo>
                  <a:lnTo>
                    <a:pt x="198" y="896"/>
                  </a:lnTo>
                  <a:lnTo>
                    <a:pt x="208" y="939"/>
                  </a:lnTo>
                  <a:lnTo>
                    <a:pt x="215" y="986"/>
                  </a:lnTo>
                  <a:lnTo>
                    <a:pt x="221" y="1019"/>
                  </a:lnTo>
                  <a:lnTo>
                    <a:pt x="228" y="1052"/>
                  </a:lnTo>
                  <a:lnTo>
                    <a:pt x="235" y="1086"/>
                  </a:lnTo>
                  <a:lnTo>
                    <a:pt x="241" y="1116"/>
                  </a:lnTo>
                  <a:lnTo>
                    <a:pt x="248" y="1149"/>
                  </a:lnTo>
                  <a:lnTo>
                    <a:pt x="255" y="1183"/>
                  </a:lnTo>
                  <a:lnTo>
                    <a:pt x="265" y="1217"/>
                  </a:lnTo>
                  <a:lnTo>
                    <a:pt x="272" y="1250"/>
                  </a:lnTo>
                  <a:lnTo>
                    <a:pt x="281" y="1283"/>
                  </a:lnTo>
                  <a:lnTo>
                    <a:pt x="292" y="1317"/>
                  </a:lnTo>
                  <a:lnTo>
                    <a:pt x="301" y="1350"/>
                  </a:lnTo>
                  <a:lnTo>
                    <a:pt x="312" y="1383"/>
                  </a:lnTo>
                  <a:lnTo>
                    <a:pt x="322" y="1417"/>
                  </a:lnTo>
                  <a:lnTo>
                    <a:pt x="332" y="1450"/>
                  </a:lnTo>
                  <a:lnTo>
                    <a:pt x="342" y="1484"/>
                  </a:lnTo>
                  <a:lnTo>
                    <a:pt x="352" y="1517"/>
                  </a:lnTo>
                  <a:lnTo>
                    <a:pt x="362" y="1550"/>
                  </a:lnTo>
                  <a:lnTo>
                    <a:pt x="375" y="1584"/>
                  </a:lnTo>
                  <a:lnTo>
                    <a:pt x="399" y="1650"/>
                  </a:lnTo>
                  <a:lnTo>
                    <a:pt x="422" y="1718"/>
                  </a:lnTo>
                  <a:lnTo>
                    <a:pt x="445" y="1784"/>
                  </a:lnTo>
                  <a:lnTo>
                    <a:pt x="468" y="1848"/>
                  </a:lnTo>
                  <a:lnTo>
                    <a:pt x="492" y="1914"/>
                  </a:lnTo>
                  <a:lnTo>
                    <a:pt x="542" y="2051"/>
                  </a:lnTo>
                  <a:lnTo>
                    <a:pt x="568" y="2119"/>
                  </a:lnTo>
                  <a:lnTo>
                    <a:pt x="593" y="2185"/>
                  </a:lnTo>
                  <a:lnTo>
                    <a:pt x="619" y="2252"/>
                  </a:lnTo>
                  <a:lnTo>
                    <a:pt x="642" y="2319"/>
                  </a:lnTo>
                  <a:lnTo>
                    <a:pt x="645" y="2335"/>
                  </a:lnTo>
                  <a:cubicBezTo>
                    <a:pt x="662" y="2309"/>
                    <a:pt x="682" y="2282"/>
                    <a:pt x="699" y="2259"/>
                  </a:cubicBezTo>
                  <a:lnTo>
                    <a:pt x="689" y="2225"/>
                  </a:lnTo>
                  <a:lnTo>
                    <a:pt x="666" y="2159"/>
                  </a:lnTo>
                  <a:lnTo>
                    <a:pt x="639" y="2091"/>
                  </a:lnTo>
                  <a:lnTo>
                    <a:pt x="616" y="2025"/>
                  </a:lnTo>
                  <a:lnTo>
                    <a:pt x="568" y="1888"/>
                  </a:lnTo>
                  <a:lnTo>
                    <a:pt x="542" y="1821"/>
                  </a:lnTo>
                  <a:lnTo>
                    <a:pt x="519" y="1754"/>
                  </a:lnTo>
                  <a:lnTo>
                    <a:pt x="496" y="1691"/>
                  </a:lnTo>
                  <a:lnTo>
                    <a:pt x="475" y="1624"/>
                  </a:lnTo>
                  <a:lnTo>
                    <a:pt x="452" y="1557"/>
                  </a:lnTo>
                  <a:lnTo>
                    <a:pt x="442" y="1524"/>
                  </a:lnTo>
                  <a:lnTo>
                    <a:pt x="432" y="1490"/>
                  </a:lnTo>
                  <a:lnTo>
                    <a:pt x="422" y="1457"/>
                  </a:lnTo>
                  <a:lnTo>
                    <a:pt x="408" y="1427"/>
                  </a:lnTo>
                  <a:lnTo>
                    <a:pt x="402" y="1393"/>
                  </a:lnTo>
                  <a:lnTo>
                    <a:pt x="392" y="1360"/>
                  </a:lnTo>
                  <a:lnTo>
                    <a:pt x="382" y="1326"/>
                  </a:lnTo>
                  <a:lnTo>
                    <a:pt x="372" y="1293"/>
                  </a:lnTo>
                  <a:lnTo>
                    <a:pt x="365" y="1263"/>
                  </a:lnTo>
                  <a:lnTo>
                    <a:pt x="355" y="1229"/>
                  </a:lnTo>
                  <a:lnTo>
                    <a:pt x="348" y="1197"/>
                  </a:lnTo>
                  <a:lnTo>
                    <a:pt x="338" y="1163"/>
                  </a:lnTo>
                  <a:lnTo>
                    <a:pt x="332" y="1132"/>
                  </a:lnTo>
                  <a:lnTo>
                    <a:pt x="325" y="1100"/>
                  </a:lnTo>
                  <a:lnTo>
                    <a:pt x="318" y="1066"/>
                  </a:lnTo>
                  <a:lnTo>
                    <a:pt x="312" y="1036"/>
                  </a:lnTo>
                  <a:lnTo>
                    <a:pt x="305" y="1003"/>
                  </a:lnTo>
                  <a:lnTo>
                    <a:pt x="301" y="969"/>
                  </a:lnTo>
                  <a:lnTo>
                    <a:pt x="295" y="926"/>
                  </a:lnTo>
                  <a:lnTo>
                    <a:pt x="285" y="879"/>
                  </a:lnTo>
                  <a:lnTo>
                    <a:pt x="278" y="836"/>
                  </a:lnTo>
                  <a:lnTo>
                    <a:pt x="268" y="792"/>
                  </a:lnTo>
                  <a:lnTo>
                    <a:pt x="261" y="745"/>
                  </a:lnTo>
                  <a:lnTo>
                    <a:pt x="252" y="702"/>
                  </a:lnTo>
                  <a:lnTo>
                    <a:pt x="241" y="659"/>
                  </a:lnTo>
                  <a:lnTo>
                    <a:pt x="232" y="611"/>
                  </a:lnTo>
                  <a:lnTo>
                    <a:pt x="221" y="568"/>
                  </a:lnTo>
                  <a:lnTo>
                    <a:pt x="212" y="525"/>
                  </a:lnTo>
                  <a:lnTo>
                    <a:pt x="201" y="478"/>
                  </a:lnTo>
                  <a:lnTo>
                    <a:pt x="192" y="435"/>
                  </a:lnTo>
                  <a:lnTo>
                    <a:pt x="178" y="391"/>
                  </a:lnTo>
                  <a:lnTo>
                    <a:pt x="168" y="344"/>
                  </a:lnTo>
                  <a:lnTo>
                    <a:pt x="158" y="301"/>
                  </a:lnTo>
                  <a:lnTo>
                    <a:pt x="144" y="258"/>
                  </a:lnTo>
                  <a:lnTo>
                    <a:pt x="135" y="214"/>
                  </a:lnTo>
                  <a:lnTo>
                    <a:pt x="121" y="167"/>
                  </a:lnTo>
                  <a:lnTo>
                    <a:pt x="98" y="90"/>
                  </a:lnTo>
                  <a:lnTo>
                    <a:pt x="98" y="81"/>
                  </a:lnTo>
                  <a:lnTo>
                    <a:pt x="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9"/>
            <p:cNvSpPr/>
            <p:nvPr/>
          </p:nvSpPr>
          <p:spPr>
            <a:xfrm>
              <a:off x="3701375" y="3754575"/>
              <a:ext cx="3200" cy="9450"/>
            </a:xfrm>
            <a:custGeom>
              <a:rect b="b" l="l" r="r" t="t"/>
              <a:pathLst>
                <a:path extrusionOk="0" h="378" w="128">
                  <a:moveTo>
                    <a:pt x="0" y="0"/>
                  </a:moveTo>
                  <a:lnTo>
                    <a:pt x="10" y="40"/>
                  </a:lnTo>
                  <a:lnTo>
                    <a:pt x="24" y="88"/>
                  </a:lnTo>
                  <a:lnTo>
                    <a:pt x="27" y="104"/>
                  </a:lnTo>
                  <a:lnTo>
                    <a:pt x="37" y="120"/>
                  </a:lnTo>
                  <a:lnTo>
                    <a:pt x="57" y="157"/>
                  </a:lnTo>
                  <a:lnTo>
                    <a:pt x="77" y="191"/>
                  </a:lnTo>
                  <a:lnTo>
                    <a:pt x="84" y="204"/>
                  </a:lnTo>
                  <a:lnTo>
                    <a:pt x="90" y="217"/>
                  </a:lnTo>
                  <a:lnTo>
                    <a:pt x="94" y="221"/>
                  </a:lnTo>
                  <a:lnTo>
                    <a:pt x="94" y="224"/>
                  </a:lnTo>
                  <a:lnTo>
                    <a:pt x="98" y="228"/>
                  </a:lnTo>
                  <a:lnTo>
                    <a:pt x="98" y="231"/>
                  </a:lnTo>
                  <a:lnTo>
                    <a:pt x="98" y="234"/>
                  </a:lnTo>
                  <a:lnTo>
                    <a:pt x="101" y="241"/>
                  </a:lnTo>
                  <a:lnTo>
                    <a:pt x="101" y="248"/>
                  </a:lnTo>
                  <a:lnTo>
                    <a:pt x="101" y="254"/>
                  </a:lnTo>
                  <a:lnTo>
                    <a:pt x="101" y="264"/>
                  </a:lnTo>
                  <a:lnTo>
                    <a:pt x="101" y="271"/>
                  </a:lnTo>
                  <a:lnTo>
                    <a:pt x="98" y="281"/>
                  </a:lnTo>
                  <a:lnTo>
                    <a:pt x="98" y="288"/>
                  </a:lnTo>
                  <a:lnTo>
                    <a:pt x="94" y="298"/>
                  </a:lnTo>
                  <a:lnTo>
                    <a:pt x="94" y="294"/>
                  </a:lnTo>
                  <a:lnTo>
                    <a:pt x="90" y="304"/>
                  </a:lnTo>
                  <a:lnTo>
                    <a:pt x="87" y="314"/>
                  </a:lnTo>
                  <a:lnTo>
                    <a:pt x="84" y="321"/>
                  </a:lnTo>
                  <a:lnTo>
                    <a:pt x="90" y="348"/>
                  </a:lnTo>
                  <a:lnTo>
                    <a:pt x="101" y="378"/>
                  </a:lnTo>
                  <a:lnTo>
                    <a:pt x="104" y="368"/>
                  </a:lnTo>
                  <a:lnTo>
                    <a:pt x="110" y="358"/>
                  </a:lnTo>
                  <a:lnTo>
                    <a:pt x="114" y="348"/>
                  </a:lnTo>
                  <a:lnTo>
                    <a:pt x="118" y="338"/>
                  </a:lnTo>
                  <a:lnTo>
                    <a:pt x="121" y="324"/>
                  </a:lnTo>
                  <a:lnTo>
                    <a:pt x="124" y="314"/>
                  </a:lnTo>
                  <a:lnTo>
                    <a:pt x="124" y="304"/>
                  </a:lnTo>
                  <a:lnTo>
                    <a:pt x="127" y="294"/>
                  </a:lnTo>
                  <a:lnTo>
                    <a:pt x="127" y="284"/>
                  </a:lnTo>
                  <a:lnTo>
                    <a:pt x="127" y="274"/>
                  </a:lnTo>
                  <a:lnTo>
                    <a:pt x="127" y="264"/>
                  </a:lnTo>
                  <a:lnTo>
                    <a:pt x="127" y="254"/>
                  </a:lnTo>
                  <a:lnTo>
                    <a:pt x="127" y="244"/>
                  </a:lnTo>
                  <a:lnTo>
                    <a:pt x="124" y="234"/>
                  </a:lnTo>
                  <a:lnTo>
                    <a:pt x="124" y="231"/>
                  </a:lnTo>
                  <a:lnTo>
                    <a:pt x="121" y="224"/>
                  </a:lnTo>
                  <a:lnTo>
                    <a:pt x="121" y="221"/>
                  </a:lnTo>
                  <a:lnTo>
                    <a:pt x="118" y="214"/>
                  </a:lnTo>
                  <a:lnTo>
                    <a:pt x="118" y="211"/>
                  </a:lnTo>
                  <a:lnTo>
                    <a:pt x="114" y="208"/>
                  </a:lnTo>
                  <a:lnTo>
                    <a:pt x="107" y="191"/>
                  </a:lnTo>
                  <a:lnTo>
                    <a:pt x="101" y="177"/>
                  </a:lnTo>
                  <a:lnTo>
                    <a:pt x="84" y="144"/>
                  </a:lnTo>
                  <a:lnTo>
                    <a:pt x="67" y="108"/>
                  </a:lnTo>
                  <a:lnTo>
                    <a:pt x="57" y="88"/>
                  </a:lnTo>
                  <a:lnTo>
                    <a:pt x="50" y="74"/>
                  </a:lnTo>
                  <a:lnTo>
                    <a:pt x="47" y="71"/>
                  </a:lnTo>
                  <a:lnTo>
                    <a:pt x="34" y="54"/>
                  </a:lnTo>
                  <a:lnTo>
                    <a:pt x="24" y="37"/>
                  </a:lnTo>
                  <a:lnTo>
                    <a:pt x="14" y="20"/>
                  </a:lnTo>
                  <a:lnTo>
                    <a:pt x="4" y="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9"/>
            <p:cNvSpPr/>
            <p:nvPr/>
          </p:nvSpPr>
          <p:spPr>
            <a:xfrm>
              <a:off x="3703800" y="3760350"/>
              <a:ext cx="25" cy="25"/>
            </a:xfrm>
            <a:custGeom>
              <a:rect b="b" l="l" r="r" t="t"/>
              <a:pathLst>
                <a:path extrusionOk="0" h="1" w="1">
                  <a:moveTo>
                    <a:pt x="1" y="0"/>
                  </a:move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3663300" y="3795575"/>
              <a:ext cx="50700" cy="359675"/>
            </a:xfrm>
            <a:custGeom>
              <a:rect b="b" l="l" r="r" t="t"/>
              <a:pathLst>
                <a:path extrusionOk="0" h="14387" w="2028">
                  <a:moveTo>
                    <a:pt x="2011" y="1"/>
                  </a:moveTo>
                  <a:lnTo>
                    <a:pt x="2008" y="4"/>
                  </a:lnTo>
                  <a:lnTo>
                    <a:pt x="1998" y="14"/>
                  </a:lnTo>
                  <a:lnTo>
                    <a:pt x="1988" y="24"/>
                  </a:lnTo>
                  <a:lnTo>
                    <a:pt x="1981" y="34"/>
                  </a:lnTo>
                  <a:lnTo>
                    <a:pt x="1974" y="47"/>
                  </a:lnTo>
                  <a:lnTo>
                    <a:pt x="1968" y="58"/>
                  </a:lnTo>
                  <a:lnTo>
                    <a:pt x="1961" y="71"/>
                  </a:lnTo>
                  <a:lnTo>
                    <a:pt x="1954" y="84"/>
                  </a:lnTo>
                  <a:lnTo>
                    <a:pt x="1948" y="94"/>
                  </a:lnTo>
                  <a:lnTo>
                    <a:pt x="1941" y="111"/>
                  </a:lnTo>
                  <a:lnTo>
                    <a:pt x="1934" y="124"/>
                  </a:lnTo>
                  <a:lnTo>
                    <a:pt x="1928" y="138"/>
                  </a:lnTo>
                  <a:lnTo>
                    <a:pt x="1921" y="151"/>
                  </a:lnTo>
                  <a:lnTo>
                    <a:pt x="1918" y="167"/>
                  </a:lnTo>
                  <a:lnTo>
                    <a:pt x="1911" y="181"/>
                  </a:lnTo>
                  <a:lnTo>
                    <a:pt x="1898" y="211"/>
                  </a:lnTo>
                  <a:lnTo>
                    <a:pt x="1888" y="244"/>
                  </a:lnTo>
                  <a:lnTo>
                    <a:pt x="1874" y="275"/>
                  </a:lnTo>
                  <a:lnTo>
                    <a:pt x="1871" y="288"/>
                  </a:lnTo>
                  <a:lnTo>
                    <a:pt x="1864" y="308"/>
                  </a:lnTo>
                  <a:lnTo>
                    <a:pt x="1854" y="341"/>
                  </a:lnTo>
                  <a:lnTo>
                    <a:pt x="1844" y="375"/>
                  </a:lnTo>
                  <a:lnTo>
                    <a:pt x="1838" y="412"/>
                  </a:lnTo>
                  <a:lnTo>
                    <a:pt x="1827" y="445"/>
                  </a:lnTo>
                  <a:lnTo>
                    <a:pt x="1811" y="512"/>
                  </a:lnTo>
                  <a:lnTo>
                    <a:pt x="1790" y="576"/>
                  </a:lnTo>
                  <a:lnTo>
                    <a:pt x="1784" y="608"/>
                  </a:lnTo>
                  <a:lnTo>
                    <a:pt x="1774" y="639"/>
                  </a:lnTo>
                  <a:lnTo>
                    <a:pt x="1767" y="669"/>
                  </a:lnTo>
                  <a:lnTo>
                    <a:pt x="1758" y="696"/>
                  </a:lnTo>
                  <a:lnTo>
                    <a:pt x="1750" y="722"/>
                  </a:lnTo>
                  <a:lnTo>
                    <a:pt x="1741" y="745"/>
                  </a:lnTo>
                  <a:lnTo>
                    <a:pt x="1714" y="822"/>
                  </a:lnTo>
                  <a:lnTo>
                    <a:pt x="1687" y="899"/>
                  </a:lnTo>
                  <a:lnTo>
                    <a:pt x="1661" y="976"/>
                  </a:lnTo>
                  <a:lnTo>
                    <a:pt x="1633" y="1053"/>
                  </a:lnTo>
                  <a:lnTo>
                    <a:pt x="1577" y="1207"/>
                  </a:lnTo>
                  <a:lnTo>
                    <a:pt x="1520" y="1364"/>
                  </a:lnTo>
                  <a:lnTo>
                    <a:pt x="1463" y="1518"/>
                  </a:lnTo>
                  <a:lnTo>
                    <a:pt x="1433" y="1595"/>
                  </a:lnTo>
                  <a:lnTo>
                    <a:pt x="1433" y="1598"/>
                  </a:lnTo>
                  <a:lnTo>
                    <a:pt x="1406" y="1675"/>
                  </a:lnTo>
                  <a:lnTo>
                    <a:pt x="1380" y="1755"/>
                  </a:lnTo>
                  <a:lnTo>
                    <a:pt x="1349" y="1831"/>
                  </a:lnTo>
                  <a:lnTo>
                    <a:pt x="1323" y="1911"/>
                  </a:lnTo>
                  <a:lnTo>
                    <a:pt x="1297" y="1991"/>
                  </a:lnTo>
                  <a:lnTo>
                    <a:pt x="1273" y="2072"/>
                  </a:lnTo>
                  <a:lnTo>
                    <a:pt x="1246" y="2149"/>
                  </a:lnTo>
                  <a:lnTo>
                    <a:pt x="1232" y="2189"/>
                  </a:lnTo>
                  <a:lnTo>
                    <a:pt x="1223" y="2229"/>
                  </a:lnTo>
                  <a:lnTo>
                    <a:pt x="1209" y="2269"/>
                  </a:lnTo>
                  <a:lnTo>
                    <a:pt x="1200" y="2309"/>
                  </a:lnTo>
                  <a:lnTo>
                    <a:pt x="1186" y="2349"/>
                  </a:lnTo>
                  <a:lnTo>
                    <a:pt x="1176" y="2389"/>
                  </a:lnTo>
                  <a:lnTo>
                    <a:pt x="1163" y="2429"/>
                  </a:lnTo>
                  <a:lnTo>
                    <a:pt x="1152" y="2469"/>
                  </a:lnTo>
                  <a:lnTo>
                    <a:pt x="1143" y="2503"/>
                  </a:lnTo>
                  <a:lnTo>
                    <a:pt x="1143" y="2513"/>
                  </a:lnTo>
                  <a:lnTo>
                    <a:pt x="1132" y="2553"/>
                  </a:lnTo>
                  <a:lnTo>
                    <a:pt x="1123" y="2593"/>
                  </a:lnTo>
                  <a:lnTo>
                    <a:pt x="1112" y="2633"/>
                  </a:lnTo>
                  <a:lnTo>
                    <a:pt x="1103" y="2673"/>
                  </a:lnTo>
                  <a:lnTo>
                    <a:pt x="1092" y="2713"/>
                  </a:lnTo>
                  <a:lnTo>
                    <a:pt x="1082" y="2753"/>
                  </a:lnTo>
                  <a:lnTo>
                    <a:pt x="1076" y="2797"/>
                  </a:lnTo>
                  <a:lnTo>
                    <a:pt x="1066" y="2837"/>
                  </a:lnTo>
                  <a:lnTo>
                    <a:pt x="1059" y="2877"/>
                  </a:lnTo>
                  <a:lnTo>
                    <a:pt x="1049" y="2918"/>
                  </a:lnTo>
                  <a:lnTo>
                    <a:pt x="1042" y="2961"/>
                  </a:lnTo>
                  <a:lnTo>
                    <a:pt x="1036" y="3001"/>
                  </a:lnTo>
                  <a:lnTo>
                    <a:pt x="1029" y="3041"/>
                  </a:lnTo>
                  <a:lnTo>
                    <a:pt x="1022" y="3084"/>
                  </a:lnTo>
                  <a:lnTo>
                    <a:pt x="1016" y="3124"/>
                  </a:lnTo>
                  <a:lnTo>
                    <a:pt x="1009" y="3165"/>
                  </a:lnTo>
                  <a:lnTo>
                    <a:pt x="1006" y="3208"/>
                  </a:lnTo>
                  <a:lnTo>
                    <a:pt x="999" y="3248"/>
                  </a:lnTo>
                  <a:lnTo>
                    <a:pt x="999" y="3268"/>
                  </a:lnTo>
                  <a:lnTo>
                    <a:pt x="996" y="3288"/>
                  </a:lnTo>
                  <a:lnTo>
                    <a:pt x="992" y="3314"/>
                  </a:lnTo>
                  <a:lnTo>
                    <a:pt x="989" y="3342"/>
                  </a:lnTo>
                  <a:lnTo>
                    <a:pt x="985" y="3368"/>
                  </a:lnTo>
                  <a:lnTo>
                    <a:pt x="982" y="3391"/>
                  </a:lnTo>
                  <a:lnTo>
                    <a:pt x="976" y="3445"/>
                  </a:lnTo>
                  <a:lnTo>
                    <a:pt x="969" y="3499"/>
                  </a:lnTo>
                  <a:lnTo>
                    <a:pt x="959" y="3552"/>
                  </a:lnTo>
                  <a:lnTo>
                    <a:pt x="952" y="3609"/>
                  </a:lnTo>
                  <a:lnTo>
                    <a:pt x="942" y="3662"/>
                  </a:lnTo>
                  <a:lnTo>
                    <a:pt x="932" y="3719"/>
                  </a:lnTo>
                  <a:lnTo>
                    <a:pt x="912" y="3829"/>
                  </a:lnTo>
                  <a:lnTo>
                    <a:pt x="892" y="3943"/>
                  </a:lnTo>
                  <a:lnTo>
                    <a:pt x="882" y="4003"/>
                  </a:lnTo>
                  <a:lnTo>
                    <a:pt x="876" y="4060"/>
                  </a:lnTo>
                  <a:lnTo>
                    <a:pt x="865" y="4116"/>
                  </a:lnTo>
                  <a:lnTo>
                    <a:pt x="856" y="4173"/>
                  </a:lnTo>
                  <a:lnTo>
                    <a:pt x="848" y="4233"/>
                  </a:lnTo>
                  <a:lnTo>
                    <a:pt x="839" y="4290"/>
                  </a:lnTo>
                  <a:lnTo>
                    <a:pt x="836" y="4321"/>
                  </a:lnTo>
                  <a:lnTo>
                    <a:pt x="832" y="4347"/>
                  </a:lnTo>
                  <a:lnTo>
                    <a:pt x="828" y="4377"/>
                  </a:lnTo>
                  <a:lnTo>
                    <a:pt x="825" y="4407"/>
                  </a:lnTo>
                  <a:lnTo>
                    <a:pt x="822" y="4437"/>
                  </a:lnTo>
                  <a:lnTo>
                    <a:pt x="822" y="4464"/>
                  </a:lnTo>
                  <a:lnTo>
                    <a:pt x="819" y="4494"/>
                  </a:lnTo>
                  <a:lnTo>
                    <a:pt x="816" y="4524"/>
                  </a:lnTo>
                  <a:lnTo>
                    <a:pt x="816" y="4551"/>
                  </a:lnTo>
                  <a:lnTo>
                    <a:pt x="811" y="4581"/>
                  </a:lnTo>
                  <a:lnTo>
                    <a:pt x="811" y="4611"/>
                  </a:lnTo>
                  <a:lnTo>
                    <a:pt x="808" y="4637"/>
                  </a:lnTo>
                  <a:lnTo>
                    <a:pt x="808" y="4668"/>
                  </a:lnTo>
                  <a:lnTo>
                    <a:pt x="808" y="4694"/>
                  </a:lnTo>
                  <a:lnTo>
                    <a:pt x="808" y="4725"/>
                  </a:lnTo>
                  <a:lnTo>
                    <a:pt x="808" y="4754"/>
                  </a:lnTo>
                  <a:lnTo>
                    <a:pt x="808" y="4782"/>
                  </a:lnTo>
                  <a:lnTo>
                    <a:pt x="811" y="4811"/>
                  </a:lnTo>
                  <a:lnTo>
                    <a:pt x="811" y="4838"/>
                  </a:lnTo>
                  <a:lnTo>
                    <a:pt x="811" y="4868"/>
                  </a:lnTo>
                  <a:lnTo>
                    <a:pt x="816" y="4895"/>
                  </a:lnTo>
                  <a:lnTo>
                    <a:pt x="819" y="4925"/>
                  </a:lnTo>
                  <a:lnTo>
                    <a:pt x="822" y="4952"/>
                  </a:lnTo>
                  <a:lnTo>
                    <a:pt x="825" y="4978"/>
                  </a:lnTo>
                  <a:lnTo>
                    <a:pt x="828" y="5009"/>
                  </a:lnTo>
                  <a:lnTo>
                    <a:pt x="832" y="5035"/>
                  </a:lnTo>
                  <a:lnTo>
                    <a:pt x="839" y="5062"/>
                  </a:lnTo>
                  <a:lnTo>
                    <a:pt x="842" y="5092"/>
                  </a:lnTo>
                  <a:lnTo>
                    <a:pt x="856" y="5163"/>
                  </a:lnTo>
                  <a:lnTo>
                    <a:pt x="868" y="5232"/>
                  </a:lnTo>
                  <a:lnTo>
                    <a:pt x="882" y="5303"/>
                  </a:lnTo>
                  <a:lnTo>
                    <a:pt x="896" y="5373"/>
                  </a:lnTo>
                  <a:lnTo>
                    <a:pt x="909" y="5446"/>
                  </a:lnTo>
                  <a:lnTo>
                    <a:pt x="922" y="5516"/>
                  </a:lnTo>
                  <a:lnTo>
                    <a:pt x="932" y="5587"/>
                  </a:lnTo>
                  <a:lnTo>
                    <a:pt x="945" y="5656"/>
                  </a:lnTo>
                  <a:lnTo>
                    <a:pt x="956" y="5724"/>
                  </a:lnTo>
                  <a:lnTo>
                    <a:pt x="956" y="5730"/>
                  </a:lnTo>
                  <a:lnTo>
                    <a:pt x="965" y="5800"/>
                  </a:lnTo>
                  <a:lnTo>
                    <a:pt x="976" y="5871"/>
                  </a:lnTo>
                  <a:lnTo>
                    <a:pt x="985" y="5940"/>
                  </a:lnTo>
                  <a:lnTo>
                    <a:pt x="996" y="6014"/>
                  </a:lnTo>
                  <a:lnTo>
                    <a:pt x="1006" y="6085"/>
                  </a:lnTo>
                  <a:lnTo>
                    <a:pt x="1016" y="6154"/>
                  </a:lnTo>
                  <a:lnTo>
                    <a:pt x="1022" y="6228"/>
                  </a:lnTo>
                  <a:lnTo>
                    <a:pt x="1032" y="6298"/>
                  </a:lnTo>
                  <a:lnTo>
                    <a:pt x="1039" y="6368"/>
                  </a:lnTo>
                  <a:lnTo>
                    <a:pt x="1046" y="6441"/>
                  </a:lnTo>
                  <a:lnTo>
                    <a:pt x="1056" y="6512"/>
                  </a:lnTo>
                  <a:lnTo>
                    <a:pt x="1062" y="6582"/>
                  </a:lnTo>
                  <a:lnTo>
                    <a:pt x="1069" y="6656"/>
                  </a:lnTo>
                  <a:lnTo>
                    <a:pt x="1076" y="6726"/>
                  </a:lnTo>
                  <a:lnTo>
                    <a:pt x="1079" y="6796"/>
                  </a:lnTo>
                  <a:lnTo>
                    <a:pt x="1086" y="6870"/>
                  </a:lnTo>
                  <a:lnTo>
                    <a:pt x="1089" y="6939"/>
                  </a:lnTo>
                  <a:lnTo>
                    <a:pt x="1096" y="7013"/>
                  </a:lnTo>
                  <a:lnTo>
                    <a:pt x="1099" y="7083"/>
                  </a:lnTo>
                  <a:lnTo>
                    <a:pt x="1103" y="7157"/>
                  </a:lnTo>
                  <a:lnTo>
                    <a:pt x="1109" y="7227"/>
                  </a:lnTo>
                  <a:lnTo>
                    <a:pt x="1112" y="7297"/>
                  </a:lnTo>
                  <a:lnTo>
                    <a:pt x="1116" y="7371"/>
                  </a:lnTo>
                  <a:lnTo>
                    <a:pt x="1116" y="7440"/>
                  </a:lnTo>
                  <a:lnTo>
                    <a:pt x="1119" y="7514"/>
                  </a:lnTo>
                  <a:lnTo>
                    <a:pt x="1123" y="7584"/>
                  </a:lnTo>
                  <a:lnTo>
                    <a:pt x="1123" y="7658"/>
                  </a:lnTo>
                  <a:lnTo>
                    <a:pt x="1126" y="7728"/>
                  </a:lnTo>
                  <a:lnTo>
                    <a:pt x="1126" y="7801"/>
                  </a:lnTo>
                  <a:lnTo>
                    <a:pt x="1126" y="7872"/>
                  </a:lnTo>
                  <a:lnTo>
                    <a:pt x="1126" y="7945"/>
                  </a:lnTo>
                  <a:lnTo>
                    <a:pt x="1126" y="8015"/>
                  </a:lnTo>
                  <a:lnTo>
                    <a:pt x="1126" y="8089"/>
                  </a:lnTo>
                  <a:lnTo>
                    <a:pt x="1126" y="8162"/>
                  </a:lnTo>
                  <a:lnTo>
                    <a:pt x="1126" y="8233"/>
                  </a:lnTo>
                  <a:lnTo>
                    <a:pt x="1126" y="8306"/>
                  </a:lnTo>
                  <a:lnTo>
                    <a:pt x="1123" y="8376"/>
                  </a:lnTo>
                  <a:lnTo>
                    <a:pt x="1123" y="8450"/>
                  </a:lnTo>
                  <a:lnTo>
                    <a:pt x="1119" y="8520"/>
                  </a:lnTo>
                  <a:lnTo>
                    <a:pt x="1116" y="8593"/>
                  </a:lnTo>
                  <a:lnTo>
                    <a:pt x="1116" y="8666"/>
                  </a:lnTo>
                  <a:lnTo>
                    <a:pt x="1112" y="8737"/>
                  </a:lnTo>
                  <a:lnTo>
                    <a:pt x="1109" y="8811"/>
                  </a:lnTo>
                  <a:lnTo>
                    <a:pt x="1106" y="8884"/>
                  </a:lnTo>
                  <a:lnTo>
                    <a:pt x="1099" y="8954"/>
                  </a:lnTo>
                  <a:lnTo>
                    <a:pt x="1099" y="8957"/>
                  </a:lnTo>
                  <a:lnTo>
                    <a:pt x="1096" y="9027"/>
                  </a:lnTo>
                  <a:lnTo>
                    <a:pt x="1092" y="9101"/>
                  </a:lnTo>
                  <a:lnTo>
                    <a:pt x="1086" y="9172"/>
                  </a:lnTo>
                  <a:lnTo>
                    <a:pt x="1082" y="9245"/>
                  </a:lnTo>
                  <a:lnTo>
                    <a:pt x="1076" y="9318"/>
                  </a:lnTo>
                  <a:lnTo>
                    <a:pt x="1069" y="9388"/>
                  </a:lnTo>
                  <a:lnTo>
                    <a:pt x="1066" y="9462"/>
                  </a:lnTo>
                  <a:lnTo>
                    <a:pt x="1059" y="9536"/>
                  </a:lnTo>
                  <a:lnTo>
                    <a:pt x="1052" y="9609"/>
                  </a:lnTo>
                  <a:lnTo>
                    <a:pt x="1046" y="9679"/>
                  </a:lnTo>
                  <a:lnTo>
                    <a:pt x="1042" y="9713"/>
                  </a:lnTo>
                  <a:lnTo>
                    <a:pt x="1039" y="9746"/>
                  </a:lnTo>
                  <a:lnTo>
                    <a:pt x="1032" y="9783"/>
                  </a:lnTo>
                  <a:lnTo>
                    <a:pt x="1029" y="9816"/>
                  </a:lnTo>
                  <a:lnTo>
                    <a:pt x="1022" y="9883"/>
                  </a:lnTo>
                  <a:lnTo>
                    <a:pt x="1012" y="9949"/>
                  </a:lnTo>
                  <a:lnTo>
                    <a:pt x="1002" y="10017"/>
                  </a:lnTo>
                  <a:lnTo>
                    <a:pt x="992" y="10083"/>
                  </a:lnTo>
                  <a:lnTo>
                    <a:pt x="982" y="10150"/>
                  </a:lnTo>
                  <a:lnTo>
                    <a:pt x="972" y="10217"/>
                  </a:lnTo>
                  <a:lnTo>
                    <a:pt x="959" y="10284"/>
                  </a:lnTo>
                  <a:lnTo>
                    <a:pt x="945" y="10350"/>
                  </a:lnTo>
                  <a:lnTo>
                    <a:pt x="932" y="10418"/>
                  </a:lnTo>
                  <a:lnTo>
                    <a:pt x="919" y="10484"/>
                  </a:lnTo>
                  <a:lnTo>
                    <a:pt x="905" y="10551"/>
                  </a:lnTo>
                  <a:lnTo>
                    <a:pt x="892" y="10618"/>
                  </a:lnTo>
                  <a:lnTo>
                    <a:pt x="876" y="10685"/>
                  </a:lnTo>
                  <a:lnTo>
                    <a:pt x="862" y="10751"/>
                  </a:lnTo>
                  <a:lnTo>
                    <a:pt x="845" y="10818"/>
                  </a:lnTo>
                  <a:lnTo>
                    <a:pt x="828" y="10885"/>
                  </a:lnTo>
                  <a:lnTo>
                    <a:pt x="811" y="10948"/>
                  </a:lnTo>
                  <a:lnTo>
                    <a:pt x="795" y="11016"/>
                  </a:lnTo>
                  <a:lnTo>
                    <a:pt x="779" y="11082"/>
                  </a:lnTo>
                  <a:lnTo>
                    <a:pt x="762" y="11149"/>
                  </a:lnTo>
                  <a:lnTo>
                    <a:pt x="745" y="11216"/>
                  </a:lnTo>
                  <a:lnTo>
                    <a:pt x="728" y="11283"/>
                  </a:lnTo>
                  <a:lnTo>
                    <a:pt x="708" y="11349"/>
                  </a:lnTo>
                  <a:lnTo>
                    <a:pt x="691" y="11417"/>
                  </a:lnTo>
                  <a:lnTo>
                    <a:pt x="655" y="11550"/>
                  </a:lnTo>
                  <a:lnTo>
                    <a:pt x="618" y="11680"/>
                  </a:lnTo>
                  <a:lnTo>
                    <a:pt x="581" y="11813"/>
                  </a:lnTo>
                  <a:lnTo>
                    <a:pt x="504" y="12081"/>
                  </a:lnTo>
                  <a:lnTo>
                    <a:pt x="468" y="12214"/>
                  </a:lnTo>
                  <a:lnTo>
                    <a:pt x="431" y="12345"/>
                  </a:lnTo>
                  <a:lnTo>
                    <a:pt x="415" y="12412"/>
                  </a:lnTo>
                  <a:lnTo>
                    <a:pt x="395" y="12479"/>
                  </a:lnTo>
                  <a:lnTo>
                    <a:pt x="378" y="12546"/>
                  </a:lnTo>
                  <a:lnTo>
                    <a:pt x="361" y="12612"/>
                  </a:lnTo>
                  <a:lnTo>
                    <a:pt x="344" y="12679"/>
                  </a:lnTo>
                  <a:lnTo>
                    <a:pt x="327" y="12746"/>
                  </a:lnTo>
                  <a:lnTo>
                    <a:pt x="307" y="12813"/>
                  </a:lnTo>
                  <a:lnTo>
                    <a:pt x="294" y="12880"/>
                  </a:lnTo>
                  <a:lnTo>
                    <a:pt x="277" y="12946"/>
                  </a:lnTo>
                  <a:lnTo>
                    <a:pt x="261" y="13013"/>
                  </a:lnTo>
                  <a:lnTo>
                    <a:pt x="244" y="13080"/>
                  </a:lnTo>
                  <a:lnTo>
                    <a:pt x="230" y="13147"/>
                  </a:lnTo>
                  <a:lnTo>
                    <a:pt x="214" y="13217"/>
                  </a:lnTo>
                  <a:lnTo>
                    <a:pt x="201" y="13284"/>
                  </a:lnTo>
                  <a:lnTo>
                    <a:pt x="187" y="13351"/>
                  </a:lnTo>
                  <a:lnTo>
                    <a:pt x="174" y="13417"/>
                  </a:lnTo>
                  <a:lnTo>
                    <a:pt x="160" y="13484"/>
                  </a:lnTo>
                  <a:lnTo>
                    <a:pt x="147" y="13551"/>
                  </a:lnTo>
                  <a:lnTo>
                    <a:pt x="137" y="13622"/>
                  </a:lnTo>
                  <a:lnTo>
                    <a:pt x="127" y="13688"/>
                  </a:lnTo>
                  <a:lnTo>
                    <a:pt x="114" y="13755"/>
                  </a:lnTo>
                  <a:lnTo>
                    <a:pt x="104" y="13825"/>
                  </a:lnTo>
                  <a:lnTo>
                    <a:pt x="97" y="13892"/>
                  </a:lnTo>
                  <a:lnTo>
                    <a:pt x="87" y="13958"/>
                  </a:lnTo>
                  <a:lnTo>
                    <a:pt x="83" y="13989"/>
                  </a:lnTo>
                  <a:lnTo>
                    <a:pt x="80" y="14015"/>
                  </a:lnTo>
                  <a:lnTo>
                    <a:pt x="74" y="14046"/>
                  </a:lnTo>
                  <a:lnTo>
                    <a:pt x="70" y="14075"/>
                  </a:lnTo>
                  <a:lnTo>
                    <a:pt x="63" y="14103"/>
                  </a:lnTo>
                  <a:lnTo>
                    <a:pt x="57" y="14132"/>
                  </a:lnTo>
                  <a:lnTo>
                    <a:pt x="50" y="14163"/>
                  </a:lnTo>
                  <a:lnTo>
                    <a:pt x="43" y="14192"/>
                  </a:lnTo>
                  <a:lnTo>
                    <a:pt x="40" y="14216"/>
                  </a:lnTo>
                  <a:lnTo>
                    <a:pt x="37" y="14219"/>
                  </a:lnTo>
                  <a:lnTo>
                    <a:pt x="30" y="14249"/>
                  </a:lnTo>
                  <a:lnTo>
                    <a:pt x="17" y="14309"/>
                  </a:lnTo>
                  <a:lnTo>
                    <a:pt x="3" y="14366"/>
                  </a:lnTo>
                  <a:lnTo>
                    <a:pt x="0" y="14386"/>
                  </a:lnTo>
                  <a:lnTo>
                    <a:pt x="94" y="14386"/>
                  </a:lnTo>
                  <a:lnTo>
                    <a:pt x="107" y="14330"/>
                  </a:lnTo>
                  <a:lnTo>
                    <a:pt x="124" y="14273"/>
                  </a:lnTo>
                  <a:lnTo>
                    <a:pt x="130" y="14243"/>
                  </a:lnTo>
                  <a:lnTo>
                    <a:pt x="134" y="14239"/>
                  </a:lnTo>
                  <a:lnTo>
                    <a:pt x="137" y="14212"/>
                  </a:lnTo>
                  <a:lnTo>
                    <a:pt x="144" y="14183"/>
                  </a:lnTo>
                  <a:lnTo>
                    <a:pt x="150" y="14152"/>
                  </a:lnTo>
                  <a:lnTo>
                    <a:pt x="157" y="14123"/>
                  </a:lnTo>
                  <a:lnTo>
                    <a:pt x="164" y="14092"/>
                  </a:lnTo>
                  <a:lnTo>
                    <a:pt x="170" y="14063"/>
                  </a:lnTo>
                  <a:lnTo>
                    <a:pt x="174" y="14032"/>
                  </a:lnTo>
                  <a:lnTo>
                    <a:pt x="180" y="14002"/>
                  </a:lnTo>
                  <a:lnTo>
                    <a:pt x="184" y="13972"/>
                  </a:lnTo>
                  <a:lnTo>
                    <a:pt x="194" y="13905"/>
                  </a:lnTo>
                  <a:lnTo>
                    <a:pt x="201" y="13838"/>
                  </a:lnTo>
                  <a:lnTo>
                    <a:pt x="214" y="13771"/>
                  </a:lnTo>
                  <a:lnTo>
                    <a:pt x="224" y="13705"/>
                  </a:lnTo>
                  <a:lnTo>
                    <a:pt x="234" y="13638"/>
                  </a:lnTo>
                  <a:lnTo>
                    <a:pt x="247" y="13571"/>
                  </a:lnTo>
                  <a:lnTo>
                    <a:pt x="257" y="13504"/>
                  </a:lnTo>
                  <a:lnTo>
                    <a:pt x="270" y="13437"/>
                  </a:lnTo>
                  <a:lnTo>
                    <a:pt x="284" y="13371"/>
                  </a:lnTo>
                  <a:lnTo>
                    <a:pt x="301" y="13304"/>
                  </a:lnTo>
                  <a:lnTo>
                    <a:pt x="314" y="13237"/>
                  </a:lnTo>
                  <a:lnTo>
                    <a:pt x="327" y="13170"/>
                  </a:lnTo>
                  <a:lnTo>
                    <a:pt x="344" y="13104"/>
                  </a:lnTo>
                  <a:lnTo>
                    <a:pt x="361" y="13036"/>
                  </a:lnTo>
                  <a:lnTo>
                    <a:pt x="375" y="12970"/>
                  </a:lnTo>
                  <a:lnTo>
                    <a:pt x="391" y="12906"/>
                  </a:lnTo>
                  <a:lnTo>
                    <a:pt x="407" y="12840"/>
                  </a:lnTo>
                  <a:lnTo>
                    <a:pt x="424" y="12772"/>
                  </a:lnTo>
                  <a:lnTo>
                    <a:pt x="444" y="12706"/>
                  </a:lnTo>
                  <a:lnTo>
                    <a:pt x="461" y="12639"/>
                  </a:lnTo>
                  <a:lnTo>
                    <a:pt x="478" y="12572"/>
                  </a:lnTo>
                  <a:lnTo>
                    <a:pt x="498" y="12505"/>
                  </a:lnTo>
                  <a:lnTo>
                    <a:pt x="515" y="12442"/>
                  </a:lnTo>
                  <a:lnTo>
                    <a:pt x="535" y="12375"/>
                  </a:lnTo>
                  <a:lnTo>
                    <a:pt x="571" y="12242"/>
                  </a:lnTo>
                  <a:lnTo>
                    <a:pt x="608" y="12108"/>
                  </a:lnTo>
                  <a:lnTo>
                    <a:pt x="685" y="11844"/>
                  </a:lnTo>
                  <a:lnTo>
                    <a:pt x="722" y="11710"/>
                  </a:lnTo>
                  <a:lnTo>
                    <a:pt x="762" y="11577"/>
                  </a:lnTo>
                  <a:lnTo>
                    <a:pt x="799" y="11443"/>
                  </a:lnTo>
                  <a:lnTo>
                    <a:pt x="816" y="11376"/>
                  </a:lnTo>
                  <a:lnTo>
                    <a:pt x="836" y="11312"/>
                  </a:lnTo>
                  <a:lnTo>
                    <a:pt x="852" y="11246"/>
                  </a:lnTo>
                  <a:lnTo>
                    <a:pt x="868" y="11179"/>
                  </a:lnTo>
                  <a:lnTo>
                    <a:pt x="888" y="11112"/>
                  </a:lnTo>
                  <a:lnTo>
                    <a:pt x="905" y="11045"/>
                  </a:lnTo>
                  <a:lnTo>
                    <a:pt x="922" y="10979"/>
                  </a:lnTo>
                  <a:lnTo>
                    <a:pt x="939" y="10911"/>
                  </a:lnTo>
                  <a:lnTo>
                    <a:pt x="956" y="10845"/>
                  </a:lnTo>
                  <a:lnTo>
                    <a:pt x="972" y="10775"/>
                  </a:lnTo>
                  <a:lnTo>
                    <a:pt x="985" y="10708"/>
                  </a:lnTo>
                  <a:lnTo>
                    <a:pt x="1002" y="10641"/>
                  </a:lnTo>
                  <a:lnTo>
                    <a:pt x="1016" y="10575"/>
                  </a:lnTo>
                  <a:lnTo>
                    <a:pt x="1032" y="10507"/>
                  </a:lnTo>
                  <a:lnTo>
                    <a:pt x="1046" y="10441"/>
                  </a:lnTo>
                  <a:lnTo>
                    <a:pt x="1059" y="10370"/>
                  </a:lnTo>
                  <a:lnTo>
                    <a:pt x="1072" y="10304"/>
                  </a:lnTo>
                  <a:lnTo>
                    <a:pt x="1086" y="10237"/>
                  </a:lnTo>
                  <a:lnTo>
                    <a:pt x="1096" y="10170"/>
                  </a:lnTo>
                  <a:lnTo>
                    <a:pt x="1109" y="10100"/>
                  </a:lnTo>
                  <a:lnTo>
                    <a:pt x="1119" y="10033"/>
                  </a:lnTo>
                  <a:lnTo>
                    <a:pt x="1129" y="9966"/>
                  </a:lnTo>
                  <a:lnTo>
                    <a:pt x="1139" y="9896"/>
                  </a:lnTo>
                  <a:lnTo>
                    <a:pt x="1146" y="9829"/>
                  </a:lnTo>
                  <a:lnTo>
                    <a:pt x="1152" y="9796"/>
                  </a:lnTo>
                  <a:lnTo>
                    <a:pt x="1156" y="9759"/>
                  </a:lnTo>
                  <a:lnTo>
                    <a:pt x="1159" y="9726"/>
                  </a:lnTo>
                  <a:lnTo>
                    <a:pt x="1163" y="9693"/>
                  </a:lnTo>
                  <a:lnTo>
                    <a:pt x="1169" y="9619"/>
                  </a:lnTo>
                  <a:lnTo>
                    <a:pt x="1176" y="9545"/>
                  </a:lnTo>
                  <a:lnTo>
                    <a:pt x="1183" y="9472"/>
                  </a:lnTo>
                  <a:lnTo>
                    <a:pt x="1189" y="9398"/>
                  </a:lnTo>
                  <a:lnTo>
                    <a:pt x="1196" y="9328"/>
                  </a:lnTo>
                  <a:lnTo>
                    <a:pt x="1203" y="9255"/>
                  </a:lnTo>
                  <a:lnTo>
                    <a:pt x="1206" y="9181"/>
                  </a:lnTo>
                  <a:lnTo>
                    <a:pt x="1212" y="9107"/>
                  </a:lnTo>
                  <a:lnTo>
                    <a:pt x="1216" y="9034"/>
                  </a:lnTo>
                  <a:lnTo>
                    <a:pt x="1223" y="8964"/>
                  </a:lnTo>
                  <a:lnTo>
                    <a:pt x="1223" y="8961"/>
                  </a:lnTo>
                  <a:lnTo>
                    <a:pt x="1226" y="8891"/>
                  </a:lnTo>
                  <a:lnTo>
                    <a:pt x="1229" y="8817"/>
                  </a:lnTo>
                  <a:lnTo>
                    <a:pt x="1232" y="8743"/>
                  </a:lnTo>
                  <a:lnTo>
                    <a:pt x="1236" y="8670"/>
                  </a:lnTo>
                  <a:lnTo>
                    <a:pt x="1240" y="8600"/>
                  </a:lnTo>
                  <a:lnTo>
                    <a:pt x="1243" y="8526"/>
                  </a:lnTo>
                  <a:lnTo>
                    <a:pt x="1246" y="8453"/>
                  </a:lnTo>
                  <a:lnTo>
                    <a:pt x="1246" y="8379"/>
                  </a:lnTo>
                  <a:lnTo>
                    <a:pt x="1249" y="8306"/>
                  </a:lnTo>
                  <a:lnTo>
                    <a:pt x="1249" y="8236"/>
                  </a:lnTo>
                  <a:lnTo>
                    <a:pt x="1252" y="8162"/>
                  </a:lnTo>
                  <a:lnTo>
                    <a:pt x="1252" y="8089"/>
                  </a:lnTo>
                  <a:lnTo>
                    <a:pt x="1252" y="8019"/>
                  </a:lnTo>
                  <a:lnTo>
                    <a:pt x="1252" y="7945"/>
                  </a:lnTo>
                  <a:lnTo>
                    <a:pt x="1252" y="7872"/>
                  </a:lnTo>
                  <a:lnTo>
                    <a:pt x="1252" y="7798"/>
                  </a:lnTo>
                  <a:lnTo>
                    <a:pt x="1252" y="7728"/>
                  </a:lnTo>
                  <a:lnTo>
                    <a:pt x="1249" y="7655"/>
                  </a:lnTo>
                  <a:lnTo>
                    <a:pt x="1249" y="7581"/>
                  </a:lnTo>
                  <a:lnTo>
                    <a:pt x="1246" y="7511"/>
                  </a:lnTo>
                  <a:lnTo>
                    <a:pt x="1246" y="7437"/>
                  </a:lnTo>
                  <a:lnTo>
                    <a:pt x="1243" y="7364"/>
                  </a:lnTo>
                  <a:lnTo>
                    <a:pt x="1240" y="7294"/>
                  </a:lnTo>
                  <a:lnTo>
                    <a:pt x="1236" y="7220"/>
                  </a:lnTo>
                  <a:lnTo>
                    <a:pt x="1232" y="7147"/>
                  </a:lnTo>
                  <a:lnTo>
                    <a:pt x="1229" y="7076"/>
                  </a:lnTo>
                  <a:lnTo>
                    <a:pt x="1226" y="7003"/>
                  </a:lnTo>
                  <a:lnTo>
                    <a:pt x="1220" y="6933"/>
                  </a:lnTo>
                  <a:lnTo>
                    <a:pt x="1216" y="6859"/>
                  </a:lnTo>
                  <a:lnTo>
                    <a:pt x="1209" y="6786"/>
                  </a:lnTo>
                  <a:lnTo>
                    <a:pt x="1206" y="6716"/>
                  </a:lnTo>
                  <a:lnTo>
                    <a:pt x="1200" y="6642"/>
                  </a:lnTo>
                  <a:lnTo>
                    <a:pt x="1192" y="6572"/>
                  </a:lnTo>
                  <a:lnTo>
                    <a:pt x="1186" y="6498"/>
                  </a:lnTo>
                  <a:lnTo>
                    <a:pt x="1180" y="6429"/>
                  </a:lnTo>
                  <a:lnTo>
                    <a:pt x="1172" y="6355"/>
                  </a:lnTo>
                  <a:lnTo>
                    <a:pt x="1166" y="6281"/>
                  </a:lnTo>
                  <a:lnTo>
                    <a:pt x="1156" y="6211"/>
                  </a:lnTo>
                  <a:lnTo>
                    <a:pt x="1149" y="6138"/>
                  </a:lnTo>
                  <a:lnTo>
                    <a:pt x="1139" y="6068"/>
                  </a:lnTo>
                  <a:lnTo>
                    <a:pt x="1129" y="5994"/>
                  </a:lnTo>
                  <a:lnTo>
                    <a:pt x="1119" y="5924"/>
                  </a:lnTo>
                  <a:lnTo>
                    <a:pt x="1109" y="5851"/>
                  </a:lnTo>
                  <a:lnTo>
                    <a:pt x="1099" y="5780"/>
                  </a:lnTo>
                  <a:lnTo>
                    <a:pt x="1089" y="5707"/>
                  </a:lnTo>
                  <a:lnTo>
                    <a:pt x="1089" y="5704"/>
                  </a:lnTo>
                  <a:lnTo>
                    <a:pt x="1079" y="5636"/>
                  </a:lnTo>
                  <a:lnTo>
                    <a:pt x="1066" y="5567"/>
                  </a:lnTo>
                  <a:lnTo>
                    <a:pt x="1056" y="5493"/>
                  </a:lnTo>
                  <a:lnTo>
                    <a:pt x="1042" y="5423"/>
                  </a:lnTo>
                  <a:lnTo>
                    <a:pt x="1032" y="5349"/>
                  </a:lnTo>
                  <a:lnTo>
                    <a:pt x="1019" y="5279"/>
                  </a:lnTo>
                  <a:lnTo>
                    <a:pt x="1006" y="5206"/>
                  </a:lnTo>
                  <a:lnTo>
                    <a:pt x="992" y="5135"/>
                  </a:lnTo>
                  <a:lnTo>
                    <a:pt x="976" y="5066"/>
                  </a:lnTo>
                  <a:lnTo>
                    <a:pt x="972" y="5038"/>
                  </a:lnTo>
                  <a:lnTo>
                    <a:pt x="969" y="5015"/>
                  </a:lnTo>
                  <a:lnTo>
                    <a:pt x="965" y="4989"/>
                  </a:lnTo>
                  <a:lnTo>
                    <a:pt x="959" y="4962"/>
                  </a:lnTo>
                  <a:lnTo>
                    <a:pt x="959" y="4935"/>
                  </a:lnTo>
                  <a:lnTo>
                    <a:pt x="956" y="4912"/>
                  </a:lnTo>
                  <a:lnTo>
                    <a:pt x="952" y="4885"/>
                  </a:lnTo>
                  <a:lnTo>
                    <a:pt x="952" y="4858"/>
                  </a:lnTo>
                  <a:lnTo>
                    <a:pt x="949" y="4831"/>
                  </a:lnTo>
                  <a:lnTo>
                    <a:pt x="949" y="4805"/>
                  </a:lnTo>
                  <a:lnTo>
                    <a:pt x="945" y="4778"/>
                  </a:lnTo>
                  <a:lnTo>
                    <a:pt x="945" y="4751"/>
                  </a:lnTo>
                  <a:lnTo>
                    <a:pt x="945" y="4725"/>
                  </a:lnTo>
                  <a:lnTo>
                    <a:pt x="945" y="4698"/>
                  </a:lnTo>
                  <a:lnTo>
                    <a:pt x="945" y="4671"/>
                  </a:lnTo>
                  <a:lnTo>
                    <a:pt x="949" y="4645"/>
                  </a:lnTo>
                  <a:lnTo>
                    <a:pt x="949" y="4614"/>
                  </a:lnTo>
                  <a:lnTo>
                    <a:pt x="949" y="4588"/>
                  </a:lnTo>
                  <a:lnTo>
                    <a:pt x="952" y="4561"/>
                  </a:lnTo>
                  <a:lnTo>
                    <a:pt x="952" y="4534"/>
                  </a:lnTo>
                  <a:lnTo>
                    <a:pt x="956" y="4504"/>
                  </a:lnTo>
                  <a:lnTo>
                    <a:pt x="959" y="4477"/>
                  </a:lnTo>
                  <a:lnTo>
                    <a:pt x="962" y="4447"/>
                  </a:lnTo>
                  <a:lnTo>
                    <a:pt x="962" y="4421"/>
                  </a:lnTo>
                  <a:lnTo>
                    <a:pt x="965" y="4394"/>
                  </a:lnTo>
                  <a:lnTo>
                    <a:pt x="969" y="4364"/>
                  </a:lnTo>
                  <a:lnTo>
                    <a:pt x="972" y="4337"/>
                  </a:lnTo>
                  <a:lnTo>
                    <a:pt x="976" y="4307"/>
                  </a:lnTo>
                  <a:lnTo>
                    <a:pt x="985" y="4250"/>
                  </a:lnTo>
                  <a:lnTo>
                    <a:pt x="992" y="4193"/>
                  </a:lnTo>
                  <a:lnTo>
                    <a:pt x="1002" y="4140"/>
                  </a:lnTo>
                  <a:lnTo>
                    <a:pt x="1012" y="4083"/>
                  </a:lnTo>
                  <a:lnTo>
                    <a:pt x="1019" y="4026"/>
                  </a:lnTo>
                  <a:lnTo>
                    <a:pt x="1029" y="3970"/>
                  </a:lnTo>
                  <a:lnTo>
                    <a:pt x="1049" y="3856"/>
                  </a:lnTo>
                  <a:lnTo>
                    <a:pt x="1069" y="3743"/>
                  </a:lnTo>
                  <a:lnTo>
                    <a:pt x="1079" y="3686"/>
                  </a:lnTo>
                  <a:lnTo>
                    <a:pt x="1089" y="3629"/>
                  </a:lnTo>
                  <a:lnTo>
                    <a:pt x="1099" y="3575"/>
                  </a:lnTo>
                  <a:lnTo>
                    <a:pt x="1106" y="3519"/>
                  </a:lnTo>
                  <a:lnTo>
                    <a:pt x="1116" y="3465"/>
                  </a:lnTo>
                  <a:lnTo>
                    <a:pt x="1123" y="3411"/>
                  </a:lnTo>
                  <a:lnTo>
                    <a:pt x="1126" y="3385"/>
                  </a:lnTo>
                  <a:lnTo>
                    <a:pt x="1129" y="3359"/>
                  </a:lnTo>
                  <a:lnTo>
                    <a:pt x="1132" y="3331"/>
                  </a:lnTo>
                  <a:lnTo>
                    <a:pt x="1132" y="3305"/>
                  </a:lnTo>
                  <a:lnTo>
                    <a:pt x="1136" y="3282"/>
                  </a:lnTo>
                  <a:lnTo>
                    <a:pt x="1139" y="3265"/>
                  </a:lnTo>
                  <a:lnTo>
                    <a:pt x="1143" y="3225"/>
                  </a:lnTo>
                  <a:lnTo>
                    <a:pt x="1146" y="3185"/>
                  </a:lnTo>
                  <a:lnTo>
                    <a:pt x="1152" y="3144"/>
                  </a:lnTo>
                  <a:lnTo>
                    <a:pt x="1159" y="3104"/>
                  </a:lnTo>
                  <a:lnTo>
                    <a:pt x="1163" y="3064"/>
                  </a:lnTo>
                  <a:lnTo>
                    <a:pt x="1169" y="3024"/>
                  </a:lnTo>
                  <a:lnTo>
                    <a:pt x="1176" y="2984"/>
                  </a:lnTo>
                  <a:lnTo>
                    <a:pt x="1183" y="2944"/>
                  </a:lnTo>
                  <a:lnTo>
                    <a:pt x="1189" y="2904"/>
                  </a:lnTo>
                  <a:lnTo>
                    <a:pt x="1196" y="2864"/>
                  </a:lnTo>
                  <a:lnTo>
                    <a:pt x="1206" y="2824"/>
                  </a:lnTo>
                  <a:lnTo>
                    <a:pt x="1212" y="2784"/>
                  </a:lnTo>
                  <a:lnTo>
                    <a:pt x="1223" y="2744"/>
                  </a:lnTo>
                  <a:lnTo>
                    <a:pt x="1229" y="2703"/>
                  </a:lnTo>
                  <a:lnTo>
                    <a:pt x="1240" y="2663"/>
                  </a:lnTo>
                  <a:lnTo>
                    <a:pt x="1246" y="2623"/>
                  </a:lnTo>
                  <a:lnTo>
                    <a:pt x="1256" y="2583"/>
                  </a:lnTo>
                  <a:lnTo>
                    <a:pt x="1266" y="2543"/>
                  </a:lnTo>
                  <a:lnTo>
                    <a:pt x="1269" y="2533"/>
                  </a:lnTo>
                  <a:lnTo>
                    <a:pt x="1277" y="2503"/>
                  </a:lnTo>
                  <a:lnTo>
                    <a:pt x="1286" y="2463"/>
                  </a:lnTo>
                  <a:lnTo>
                    <a:pt x="1297" y="2423"/>
                  </a:lnTo>
                  <a:lnTo>
                    <a:pt x="1306" y="2383"/>
                  </a:lnTo>
                  <a:lnTo>
                    <a:pt x="1317" y="2343"/>
                  </a:lnTo>
                  <a:lnTo>
                    <a:pt x="1329" y="2303"/>
                  </a:lnTo>
                  <a:lnTo>
                    <a:pt x="1340" y="2266"/>
                  </a:lnTo>
                  <a:lnTo>
                    <a:pt x="1349" y="2226"/>
                  </a:lnTo>
                  <a:lnTo>
                    <a:pt x="1363" y="2186"/>
                  </a:lnTo>
                  <a:lnTo>
                    <a:pt x="1386" y="2105"/>
                  </a:lnTo>
                  <a:lnTo>
                    <a:pt x="1410" y="2025"/>
                  </a:lnTo>
                  <a:lnTo>
                    <a:pt x="1433" y="1948"/>
                  </a:lnTo>
                  <a:lnTo>
                    <a:pt x="1457" y="1868"/>
                  </a:lnTo>
                  <a:lnTo>
                    <a:pt x="1483" y="1788"/>
                  </a:lnTo>
                  <a:lnTo>
                    <a:pt x="1510" y="1711"/>
                  </a:lnTo>
                  <a:lnTo>
                    <a:pt x="1533" y="1631"/>
                  </a:lnTo>
                  <a:lnTo>
                    <a:pt x="1537" y="1631"/>
                  </a:lnTo>
                  <a:lnTo>
                    <a:pt x="1560" y="1555"/>
                  </a:lnTo>
                  <a:lnTo>
                    <a:pt x="1613" y="1397"/>
                  </a:lnTo>
                  <a:lnTo>
                    <a:pt x="1667" y="1240"/>
                  </a:lnTo>
                  <a:lnTo>
                    <a:pt x="1718" y="1083"/>
                  </a:lnTo>
                  <a:lnTo>
                    <a:pt x="1744" y="1006"/>
                  </a:lnTo>
                  <a:lnTo>
                    <a:pt x="1770" y="929"/>
                  </a:lnTo>
                  <a:lnTo>
                    <a:pt x="1798" y="849"/>
                  </a:lnTo>
                  <a:lnTo>
                    <a:pt x="1821" y="773"/>
                  </a:lnTo>
                  <a:lnTo>
                    <a:pt x="1827" y="745"/>
                  </a:lnTo>
                  <a:lnTo>
                    <a:pt x="1838" y="719"/>
                  </a:lnTo>
                  <a:lnTo>
                    <a:pt x="1844" y="689"/>
                  </a:lnTo>
                  <a:lnTo>
                    <a:pt x="1854" y="659"/>
                  </a:lnTo>
                  <a:lnTo>
                    <a:pt x="1861" y="628"/>
                  </a:lnTo>
                  <a:lnTo>
                    <a:pt x="1867" y="596"/>
                  </a:lnTo>
                  <a:lnTo>
                    <a:pt x="1884" y="532"/>
                  </a:lnTo>
                  <a:lnTo>
                    <a:pt x="1901" y="462"/>
                  </a:lnTo>
                  <a:lnTo>
                    <a:pt x="1911" y="428"/>
                  </a:lnTo>
                  <a:lnTo>
                    <a:pt x="1918" y="395"/>
                  </a:lnTo>
                  <a:lnTo>
                    <a:pt x="1928" y="361"/>
                  </a:lnTo>
                  <a:lnTo>
                    <a:pt x="1934" y="328"/>
                  </a:lnTo>
                  <a:lnTo>
                    <a:pt x="1941" y="308"/>
                  </a:lnTo>
                  <a:lnTo>
                    <a:pt x="1944" y="295"/>
                  </a:lnTo>
                  <a:lnTo>
                    <a:pt x="1951" y="264"/>
                  </a:lnTo>
                  <a:lnTo>
                    <a:pt x="1961" y="232"/>
                  </a:lnTo>
                  <a:lnTo>
                    <a:pt x="1968" y="201"/>
                  </a:lnTo>
                  <a:lnTo>
                    <a:pt x="1974" y="187"/>
                  </a:lnTo>
                  <a:lnTo>
                    <a:pt x="1978" y="175"/>
                  </a:lnTo>
                  <a:lnTo>
                    <a:pt x="1985" y="158"/>
                  </a:lnTo>
                  <a:lnTo>
                    <a:pt x="1988" y="144"/>
                  </a:lnTo>
                  <a:lnTo>
                    <a:pt x="1994" y="131"/>
                  </a:lnTo>
                  <a:lnTo>
                    <a:pt x="1998" y="118"/>
                  </a:lnTo>
                  <a:lnTo>
                    <a:pt x="2005" y="104"/>
                  </a:lnTo>
                  <a:lnTo>
                    <a:pt x="2008" y="94"/>
                  </a:lnTo>
                  <a:lnTo>
                    <a:pt x="2014" y="81"/>
                  </a:lnTo>
                  <a:lnTo>
                    <a:pt x="2018" y="71"/>
                  </a:lnTo>
                  <a:lnTo>
                    <a:pt x="2025" y="61"/>
                  </a:lnTo>
                  <a:lnTo>
                    <a:pt x="2028" y="54"/>
                  </a:lnTo>
                  <a:lnTo>
                    <a:pt x="20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3837525" y="4168925"/>
              <a:ext cx="1100" cy="275"/>
            </a:xfrm>
            <a:custGeom>
              <a:rect b="b" l="l" r="r" t="t"/>
              <a:pathLst>
                <a:path extrusionOk="0" h="11" w="44">
                  <a:moveTo>
                    <a:pt x="0" y="0"/>
                  </a:moveTo>
                  <a:cubicBezTo>
                    <a:pt x="13" y="3"/>
                    <a:pt x="27" y="6"/>
                    <a:pt x="44" y="10"/>
                  </a:cubicBezTo>
                  <a:lnTo>
                    <a:pt x="44" y="10"/>
                  </a:lnTo>
                  <a:cubicBezTo>
                    <a:pt x="27" y="6"/>
                    <a:pt x="13" y="3"/>
                    <a:pt x="0" y="0"/>
                  </a:cubicBezTo>
                  <a:close/>
                </a:path>
              </a:pathLst>
            </a:custGeom>
            <a:solidFill>
              <a:srgbClr val="B99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3741875" y="3660025"/>
              <a:ext cx="96750" cy="509175"/>
            </a:xfrm>
            <a:custGeom>
              <a:rect b="b" l="l" r="r" t="t"/>
              <a:pathLst>
                <a:path extrusionOk="0" h="20367" w="3870">
                  <a:moveTo>
                    <a:pt x="27" y="17"/>
                  </a:moveTo>
                  <a:lnTo>
                    <a:pt x="27" y="21"/>
                  </a:lnTo>
                  <a:lnTo>
                    <a:pt x="24" y="21"/>
                  </a:lnTo>
                  <a:lnTo>
                    <a:pt x="27" y="17"/>
                  </a:lnTo>
                  <a:close/>
                  <a:moveTo>
                    <a:pt x="7" y="1"/>
                  </a:moveTo>
                  <a:lnTo>
                    <a:pt x="7" y="4"/>
                  </a:lnTo>
                  <a:lnTo>
                    <a:pt x="4" y="4"/>
                  </a:lnTo>
                  <a:lnTo>
                    <a:pt x="4" y="7"/>
                  </a:lnTo>
                  <a:lnTo>
                    <a:pt x="1" y="11"/>
                  </a:lnTo>
                  <a:lnTo>
                    <a:pt x="1" y="14"/>
                  </a:lnTo>
                  <a:lnTo>
                    <a:pt x="1" y="17"/>
                  </a:lnTo>
                  <a:lnTo>
                    <a:pt x="1" y="24"/>
                  </a:lnTo>
                  <a:lnTo>
                    <a:pt x="11" y="34"/>
                  </a:lnTo>
                  <a:lnTo>
                    <a:pt x="14" y="47"/>
                  </a:lnTo>
                  <a:lnTo>
                    <a:pt x="18" y="64"/>
                  </a:lnTo>
                  <a:lnTo>
                    <a:pt x="21" y="81"/>
                  </a:lnTo>
                  <a:lnTo>
                    <a:pt x="27" y="121"/>
                  </a:lnTo>
                  <a:lnTo>
                    <a:pt x="27" y="128"/>
                  </a:lnTo>
                  <a:lnTo>
                    <a:pt x="31" y="141"/>
                  </a:lnTo>
                  <a:lnTo>
                    <a:pt x="38" y="157"/>
                  </a:lnTo>
                  <a:lnTo>
                    <a:pt x="47" y="177"/>
                  </a:lnTo>
                  <a:lnTo>
                    <a:pt x="51" y="184"/>
                  </a:lnTo>
                  <a:lnTo>
                    <a:pt x="54" y="194"/>
                  </a:lnTo>
                  <a:lnTo>
                    <a:pt x="61" y="205"/>
                  </a:lnTo>
                  <a:lnTo>
                    <a:pt x="64" y="211"/>
                  </a:lnTo>
                  <a:lnTo>
                    <a:pt x="71" y="217"/>
                  </a:lnTo>
                  <a:lnTo>
                    <a:pt x="74" y="228"/>
                  </a:lnTo>
                  <a:lnTo>
                    <a:pt x="84" y="237"/>
                  </a:lnTo>
                  <a:lnTo>
                    <a:pt x="91" y="251"/>
                  </a:lnTo>
                  <a:lnTo>
                    <a:pt x="101" y="265"/>
                  </a:lnTo>
                  <a:lnTo>
                    <a:pt x="108" y="278"/>
                  </a:lnTo>
                  <a:lnTo>
                    <a:pt x="118" y="291"/>
                  </a:lnTo>
                  <a:lnTo>
                    <a:pt x="124" y="305"/>
                  </a:lnTo>
                  <a:lnTo>
                    <a:pt x="134" y="318"/>
                  </a:lnTo>
                  <a:lnTo>
                    <a:pt x="141" y="331"/>
                  </a:lnTo>
                  <a:lnTo>
                    <a:pt x="158" y="362"/>
                  </a:lnTo>
                  <a:lnTo>
                    <a:pt x="174" y="388"/>
                  </a:lnTo>
                  <a:lnTo>
                    <a:pt x="181" y="405"/>
                  </a:lnTo>
                  <a:lnTo>
                    <a:pt x="188" y="418"/>
                  </a:lnTo>
                  <a:lnTo>
                    <a:pt x="198" y="435"/>
                  </a:lnTo>
                  <a:lnTo>
                    <a:pt x="205" y="448"/>
                  </a:lnTo>
                  <a:lnTo>
                    <a:pt x="211" y="465"/>
                  </a:lnTo>
                  <a:lnTo>
                    <a:pt x="218" y="482"/>
                  </a:lnTo>
                  <a:lnTo>
                    <a:pt x="225" y="495"/>
                  </a:lnTo>
                  <a:lnTo>
                    <a:pt x="231" y="512"/>
                  </a:lnTo>
                  <a:lnTo>
                    <a:pt x="238" y="525"/>
                  </a:lnTo>
                  <a:lnTo>
                    <a:pt x="241" y="542"/>
                  </a:lnTo>
                  <a:lnTo>
                    <a:pt x="248" y="555"/>
                  </a:lnTo>
                  <a:lnTo>
                    <a:pt x="251" y="565"/>
                  </a:lnTo>
                  <a:lnTo>
                    <a:pt x="254" y="572"/>
                  </a:lnTo>
                  <a:lnTo>
                    <a:pt x="261" y="585"/>
                  </a:lnTo>
                  <a:lnTo>
                    <a:pt x="268" y="602"/>
                  </a:lnTo>
                  <a:lnTo>
                    <a:pt x="271" y="615"/>
                  </a:lnTo>
                  <a:lnTo>
                    <a:pt x="278" y="629"/>
                  </a:lnTo>
                  <a:lnTo>
                    <a:pt x="282" y="642"/>
                  </a:lnTo>
                  <a:lnTo>
                    <a:pt x="288" y="655"/>
                  </a:lnTo>
                  <a:lnTo>
                    <a:pt x="291" y="669"/>
                  </a:lnTo>
                  <a:lnTo>
                    <a:pt x="294" y="686"/>
                  </a:lnTo>
                  <a:lnTo>
                    <a:pt x="302" y="706"/>
                  </a:lnTo>
                  <a:lnTo>
                    <a:pt x="308" y="729"/>
                  </a:lnTo>
                  <a:lnTo>
                    <a:pt x="318" y="752"/>
                  </a:lnTo>
                  <a:lnTo>
                    <a:pt x="325" y="775"/>
                  </a:lnTo>
                  <a:lnTo>
                    <a:pt x="331" y="799"/>
                  </a:lnTo>
                  <a:lnTo>
                    <a:pt x="342" y="823"/>
                  </a:lnTo>
                  <a:lnTo>
                    <a:pt x="348" y="846"/>
                  </a:lnTo>
                  <a:lnTo>
                    <a:pt x="359" y="869"/>
                  </a:lnTo>
                  <a:lnTo>
                    <a:pt x="365" y="889"/>
                  </a:lnTo>
                  <a:lnTo>
                    <a:pt x="375" y="913"/>
                  </a:lnTo>
                  <a:lnTo>
                    <a:pt x="391" y="959"/>
                  </a:lnTo>
                  <a:lnTo>
                    <a:pt x="411" y="1003"/>
                  </a:lnTo>
                  <a:lnTo>
                    <a:pt x="428" y="1046"/>
                  </a:lnTo>
                  <a:lnTo>
                    <a:pt x="448" y="1093"/>
                  </a:lnTo>
                  <a:lnTo>
                    <a:pt x="468" y="1136"/>
                  </a:lnTo>
                  <a:lnTo>
                    <a:pt x="488" y="1180"/>
                  </a:lnTo>
                  <a:lnTo>
                    <a:pt x="508" y="1224"/>
                  </a:lnTo>
                  <a:lnTo>
                    <a:pt x="528" y="1267"/>
                  </a:lnTo>
                  <a:lnTo>
                    <a:pt x="552" y="1310"/>
                  </a:lnTo>
                  <a:lnTo>
                    <a:pt x="592" y="1397"/>
                  </a:lnTo>
                  <a:lnTo>
                    <a:pt x="629" y="1464"/>
                  </a:lnTo>
                  <a:lnTo>
                    <a:pt x="635" y="1480"/>
                  </a:lnTo>
                  <a:lnTo>
                    <a:pt x="679" y="1568"/>
                  </a:lnTo>
                  <a:lnTo>
                    <a:pt x="699" y="1611"/>
                  </a:lnTo>
                  <a:lnTo>
                    <a:pt x="719" y="1654"/>
                  </a:lnTo>
                  <a:lnTo>
                    <a:pt x="743" y="1697"/>
                  </a:lnTo>
                  <a:lnTo>
                    <a:pt x="763" y="1738"/>
                  </a:lnTo>
                  <a:lnTo>
                    <a:pt x="783" y="1781"/>
                  </a:lnTo>
                  <a:lnTo>
                    <a:pt x="799" y="1825"/>
                  </a:lnTo>
                  <a:lnTo>
                    <a:pt x="820" y="1868"/>
                  </a:lnTo>
                  <a:lnTo>
                    <a:pt x="840" y="1912"/>
                  </a:lnTo>
                  <a:lnTo>
                    <a:pt x="856" y="1955"/>
                  </a:lnTo>
                  <a:lnTo>
                    <a:pt x="872" y="1998"/>
                  </a:lnTo>
                  <a:lnTo>
                    <a:pt x="883" y="2018"/>
                  </a:lnTo>
                  <a:lnTo>
                    <a:pt x="889" y="2041"/>
                  </a:lnTo>
                  <a:lnTo>
                    <a:pt x="900" y="2062"/>
                  </a:lnTo>
                  <a:lnTo>
                    <a:pt x="906" y="2086"/>
                  </a:lnTo>
                  <a:lnTo>
                    <a:pt x="929" y="2155"/>
                  </a:lnTo>
                  <a:lnTo>
                    <a:pt x="956" y="2226"/>
                  </a:lnTo>
                  <a:lnTo>
                    <a:pt x="980" y="2296"/>
                  </a:lnTo>
                  <a:lnTo>
                    <a:pt x="1003" y="2362"/>
                  </a:lnTo>
                  <a:lnTo>
                    <a:pt x="1026" y="2433"/>
                  </a:lnTo>
                  <a:lnTo>
                    <a:pt x="1050" y="2502"/>
                  </a:lnTo>
                  <a:lnTo>
                    <a:pt x="1073" y="2573"/>
                  </a:lnTo>
                  <a:lnTo>
                    <a:pt x="1096" y="2643"/>
                  </a:lnTo>
                  <a:lnTo>
                    <a:pt x="1116" y="2713"/>
                  </a:lnTo>
                  <a:lnTo>
                    <a:pt x="1140" y="2783"/>
                  </a:lnTo>
                  <a:lnTo>
                    <a:pt x="1160" y="2850"/>
                  </a:lnTo>
                  <a:lnTo>
                    <a:pt x="1164" y="2857"/>
                  </a:lnTo>
                  <a:lnTo>
                    <a:pt x="1184" y="2927"/>
                  </a:lnTo>
                  <a:lnTo>
                    <a:pt x="1204" y="2997"/>
                  </a:lnTo>
                  <a:lnTo>
                    <a:pt x="1227" y="3068"/>
                  </a:lnTo>
                  <a:lnTo>
                    <a:pt x="1247" y="3138"/>
                  </a:lnTo>
                  <a:lnTo>
                    <a:pt x="1267" y="3208"/>
                  </a:lnTo>
                  <a:lnTo>
                    <a:pt x="1287" y="3278"/>
                  </a:lnTo>
                  <a:lnTo>
                    <a:pt x="1307" y="3352"/>
                  </a:lnTo>
                  <a:lnTo>
                    <a:pt x="1327" y="3421"/>
                  </a:lnTo>
                  <a:lnTo>
                    <a:pt x="1347" y="3492"/>
                  </a:lnTo>
                  <a:lnTo>
                    <a:pt x="1364" y="3562"/>
                  </a:lnTo>
                  <a:lnTo>
                    <a:pt x="1384" y="3635"/>
                  </a:lnTo>
                  <a:lnTo>
                    <a:pt x="1404" y="3705"/>
                  </a:lnTo>
                  <a:lnTo>
                    <a:pt x="1421" y="3776"/>
                  </a:lnTo>
                  <a:lnTo>
                    <a:pt x="1437" y="3850"/>
                  </a:lnTo>
                  <a:lnTo>
                    <a:pt x="1457" y="3919"/>
                  </a:lnTo>
                  <a:lnTo>
                    <a:pt x="1474" y="3990"/>
                  </a:lnTo>
                  <a:lnTo>
                    <a:pt x="1491" y="4063"/>
                  </a:lnTo>
                  <a:lnTo>
                    <a:pt x="1507" y="4133"/>
                  </a:lnTo>
                  <a:lnTo>
                    <a:pt x="1524" y="4206"/>
                  </a:lnTo>
                  <a:lnTo>
                    <a:pt x="1537" y="4277"/>
                  </a:lnTo>
                  <a:lnTo>
                    <a:pt x="1554" y="4351"/>
                  </a:lnTo>
                  <a:lnTo>
                    <a:pt x="1571" y="4420"/>
                  </a:lnTo>
                  <a:lnTo>
                    <a:pt x="1571" y="4431"/>
                  </a:lnTo>
                  <a:lnTo>
                    <a:pt x="1584" y="4494"/>
                  </a:lnTo>
                  <a:lnTo>
                    <a:pt x="1601" y="4564"/>
                  </a:lnTo>
                  <a:lnTo>
                    <a:pt x="1614" y="4638"/>
                  </a:lnTo>
                  <a:lnTo>
                    <a:pt x="1628" y="4707"/>
                  </a:lnTo>
                  <a:lnTo>
                    <a:pt x="1645" y="4781"/>
                  </a:lnTo>
                  <a:lnTo>
                    <a:pt x="1657" y="4852"/>
                  </a:lnTo>
                  <a:lnTo>
                    <a:pt x="1671" y="4925"/>
                  </a:lnTo>
                  <a:lnTo>
                    <a:pt x="1685" y="4998"/>
                  </a:lnTo>
                  <a:lnTo>
                    <a:pt x="1694" y="5068"/>
                  </a:lnTo>
                  <a:lnTo>
                    <a:pt x="1708" y="5142"/>
                  </a:lnTo>
                  <a:lnTo>
                    <a:pt x="1722" y="5216"/>
                  </a:lnTo>
                  <a:lnTo>
                    <a:pt x="1731" y="5286"/>
                  </a:lnTo>
                  <a:lnTo>
                    <a:pt x="1745" y="5359"/>
                  </a:lnTo>
                  <a:lnTo>
                    <a:pt x="1754" y="5433"/>
                  </a:lnTo>
                  <a:lnTo>
                    <a:pt x="1765" y="5503"/>
                  </a:lnTo>
                  <a:lnTo>
                    <a:pt x="1774" y="5577"/>
                  </a:lnTo>
                  <a:lnTo>
                    <a:pt x="1785" y="5650"/>
                  </a:lnTo>
                  <a:lnTo>
                    <a:pt x="1795" y="5723"/>
                  </a:lnTo>
                  <a:lnTo>
                    <a:pt x="1805" y="5794"/>
                  </a:lnTo>
                  <a:lnTo>
                    <a:pt x="1815" y="5867"/>
                  </a:lnTo>
                  <a:lnTo>
                    <a:pt x="1822" y="5941"/>
                  </a:lnTo>
                  <a:lnTo>
                    <a:pt x="1831" y="6014"/>
                  </a:lnTo>
                  <a:lnTo>
                    <a:pt x="1842" y="6087"/>
                  </a:lnTo>
                  <a:lnTo>
                    <a:pt x="1848" y="6161"/>
                  </a:lnTo>
                  <a:lnTo>
                    <a:pt x="1855" y="6235"/>
                  </a:lnTo>
                  <a:lnTo>
                    <a:pt x="1862" y="6305"/>
                  </a:lnTo>
                  <a:lnTo>
                    <a:pt x="1871" y="6378"/>
                  </a:lnTo>
                  <a:lnTo>
                    <a:pt x="1875" y="6451"/>
                  </a:lnTo>
                  <a:lnTo>
                    <a:pt x="1882" y="6525"/>
                  </a:lnTo>
                  <a:lnTo>
                    <a:pt x="1888" y="6599"/>
                  </a:lnTo>
                  <a:lnTo>
                    <a:pt x="1895" y="6672"/>
                  </a:lnTo>
                  <a:lnTo>
                    <a:pt x="1898" y="6729"/>
                  </a:lnTo>
                  <a:lnTo>
                    <a:pt x="1902" y="6782"/>
                  </a:lnTo>
                  <a:lnTo>
                    <a:pt x="1905" y="6839"/>
                  </a:lnTo>
                  <a:lnTo>
                    <a:pt x="1908" y="6892"/>
                  </a:lnTo>
                  <a:lnTo>
                    <a:pt x="1908" y="6949"/>
                  </a:lnTo>
                  <a:lnTo>
                    <a:pt x="1912" y="7006"/>
                  </a:lnTo>
                  <a:lnTo>
                    <a:pt x="1912" y="7060"/>
                  </a:lnTo>
                  <a:lnTo>
                    <a:pt x="1915" y="7117"/>
                  </a:lnTo>
                  <a:lnTo>
                    <a:pt x="1915" y="7170"/>
                  </a:lnTo>
                  <a:lnTo>
                    <a:pt x="1915" y="7227"/>
                  </a:lnTo>
                  <a:lnTo>
                    <a:pt x="1915" y="7284"/>
                  </a:lnTo>
                  <a:lnTo>
                    <a:pt x="1915" y="7337"/>
                  </a:lnTo>
                  <a:lnTo>
                    <a:pt x="1915" y="7393"/>
                  </a:lnTo>
                  <a:lnTo>
                    <a:pt x="1915" y="7450"/>
                  </a:lnTo>
                  <a:lnTo>
                    <a:pt x="1912" y="7504"/>
                  </a:lnTo>
                  <a:lnTo>
                    <a:pt x="1912" y="7561"/>
                  </a:lnTo>
                  <a:lnTo>
                    <a:pt x="1908" y="7671"/>
                  </a:lnTo>
                  <a:lnTo>
                    <a:pt x="1905" y="7785"/>
                  </a:lnTo>
                  <a:lnTo>
                    <a:pt x="1905" y="7895"/>
                  </a:lnTo>
                  <a:lnTo>
                    <a:pt x="1902" y="8008"/>
                  </a:lnTo>
                  <a:lnTo>
                    <a:pt x="1898" y="8122"/>
                  </a:lnTo>
                  <a:lnTo>
                    <a:pt x="1895" y="8232"/>
                  </a:lnTo>
                  <a:lnTo>
                    <a:pt x="1892" y="8346"/>
                  </a:lnTo>
                  <a:lnTo>
                    <a:pt x="1888" y="8456"/>
                  </a:lnTo>
                  <a:lnTo>
                    <a:pt x="1888" y="8513"/>
                  </a:lnTo>
                  <a:lnTo>
                    <a:pt x="1888" y="8570"/>
                  </a:lnTo>
                  <a:lnTo>
                    <a:pt x="1888" y="8627"/>
                  </a:lnTo>
                  <a:lnTo>
                    <a:pt x="1885" y="8680"/>
                  </a:lnTo>
                  <a:lnTo>
                    <a:pt x="1885" y="8736"/>
                  </a:lnTo>
                  <a:lnTo>
                    <a:pt x="1885" y="8770"/>
                  </a:lnTo>
                  <a:lnTo>
                    <a:pt x="1888" y="8793"/>
                  </a:lnTo>
                  <a:lnTo>
                    <a:pt x="1888" y="8850"/>
                  </a:lnTo>
                  <a:lnTo>
                    <a:pt x="1888" y="8907"/>
                  </a:lnTo>
                  <a:lnTo>
                    <a:pt x="1888" y="8961"/>
                  </a:lnTo>
                  <a:lnTo>
                    <a:pt x="1892" y="9017"/>
                  </a:lnTo>
                  <a:lnTo>
                    <a:pt x="1892" y="9074"/>
                  </a:lnTo>
                  <a:lnTo>
                    <a:pt x="1895" y="9131"/>
                  </a:lnTo>
                  <a:lnTo>
                    <a:pt x="1898" y="9188"/>
                  </a:lnTo>
                  <a:lnTo>
                    <a:pt x="1902" y="9245"/>
                  </a:lnTo>
                  <a:lnTo>
                    <a:pt x="1905" y="9298"/>
                  </a:lnTo>
                  <a:lnTo>
                    <a:pt x="1908" y="9355"/>
                  </a:lnTo>
                  <a:lnTo>
                    <a:pt x="1915" y="9412"/>
                  </a:lnTo>
                  <a:lnTo>
                    <a:pt x="1922" y="9468"/>
                  </a:lnTo>
                  <a:lnTo>
                    <a:pt x="1925" y="9522"/>
                  </a:lnTo>
                  <a:lnTo>
                    <a:pt x="1932" y="9578"/>
                  </a:lnTo>
                  <a:lnTo>
                    <a:pt x="1938" y="9635"/>
                  </a:lnTo>
                  <a:lnTo>
                    <a:pt x="1948" y="9692"/>
                  </a:lnTo>
                  <a:lnTo>
                    <a:pt x="1955" y="9749"/>
                  </a:lnTo>
                  <a:lnTo>
                    <a:pt x="1965" y="9803"/>
                  </a:lnTo>
                  <a:lnTo>
                    <a:pt x="1975" y="9859"/>
                  </a:lnTo>
                  <a:lnTo>
                    <a:pt x="1978" y="9889"/>
                  </a:lnTo>
                  <a:lnTo>
                    <a:pt x="1985" y="9916"/>
                  </a:lnTo>
                  <a:lnTo>
                    <a:pt x="1989" y="9943"/>
                  </a:lnTo>
                  <a:lnTo>
                    <a:pt x="1995" y="9973"/>
                  </a:lnTo>
                  <a:lnTo>
                    <a:pt x="2002" y="9999"/>
                  </a:lnTo>
                  <a:lnTo>
                    <a:pt x="2009" y="10027"/>
                  </a:lnTo>
                  <a:lnTo>
                    <a:pt x="2012" y="10056"/>
                  </a:lnTo>
                  <a:lnTo>
                    <a:pt x="2018" y="10083"/>
                  </a:lnTo>
                  <a:lnTo>
                    <a:pt x="2025" y="10110"/>
                  </a:lnTo>
                  <a:lnTo>
                    <a:pt x="2032" y="10140"/>
                  </a:lnTo>
                  <a:lnTo>
                    <a:pt x="2038" y="10167"/>
                  </a:lnTo>
                  <a:lnTo>
                    <a:pt x="2045" y="10193"/>
                  </a:lnTo>
                  <a:lnTo>
                    <a:pt x="2055" y="10224"/>
                  </a:lnTo>
                  <a:lnTo>
                    <a:pt x="2062" y="10250"/>
                  </a:lnTo>
                  <a:lnTo>
                    <a:pt x="2072" y="10284"/>
                  </a:lnTo>
                  <a:lnTo>
                    <a:pt x="2082" y="10320"/>
                  </a:lnTo>
                  <a:lnTo>
                    <a:pt x="2102" y="10387"/>
                  </a:lnTo>
                  <a:lnTo>
                    <a:pt x="2122" y="10454"/>
                  </a:lnTo>
                  <a:lnTo>
                    <a:pt x="2143" y="10520"/>
                  </a:lnTo>
                  <a:lnTo>
                    <a:pt x="2166" y="10588"/>
                  </a:lnTo>
                  <a:lnTo>
                    <a:pt x="2186" y="10654"/>
                  </a:lnTo>
                  <a:lnTo>
                    <a:pt x="2209" y="10721"/>
                  </a:lnTo>
                  <a:lnTo>
                    <a:pt x="2232" y="10788"/>
                  </a:lnTo>
                  <a:lnTo>
                    <a:pt x="2256" y="10855"/>
                  </a:lnTo>
                  <a:lnTo>
                    <a:pt x="2279" y="10918"/>
                  </a:lnTo>
                  <a:lnTo>
                    <a:pt x="2303" y="10985"/>
                  </a:lnTo>
                  <a:lnTo>
                    <a:pt x="2329" y="11049"/>
                  </a:lnTo>
                  <a:lnTo>
                    <a:pt x="2353" y="11115"/>
                  </a:lnTo>
                  <a:lnTo>
                    <a:pt x="2379" y="11179"/>
                  </a:lnTo>
                  <a:lnTo>
                    <a:pt x="2406" y="11242"/>
                  </a:lnTo>
                  <a:lnTo>
                    <a:pt x="2430" y="11309"/>
                  </a:lnTo>
                  <a:lnTo>
                    <a:pt x="2456" y="11373"/>
                  </a:lnTo>
                  <a:lnTo>
                    <a:pt x="2483" y="11436"/>
                  </a:lnTo>
                  <a:lnTo>
                    <a:pt x="2510" y="11499"/>
                  </a:lnTo>
                  <a:lnTo>
                    <a:pt x="2536" y="11563"/>
                  </a:lnTo>
                  <a:lnTo>
                    <a:pt x="2590" y="11693"/>
                  </a:lnTo>
                  <a:lnTo>
                    <a:pt x="2644" y="11820"/>
                  </a:lnTo>
                  <a:lnTo>
                    <a:pt x="2753" y="12071"/>
                  </a:lnTo>
                  <a:lnTo>
                    <a:pt x="2807" y="12198"/>
                  </a:lnTo>
                  <a:lnTo>
                    <a:pt x="2860" y="12324"/>
                  </a:lnTo>
                  <a:lnTo>
                    <a:pt x="2887" y="12389"/>
                  </a:lnTo>
                  <a:lnTo>
                    <a:pt x="2887" y="12392"/>
                  </a:lnTo>
                  <a:lnTo>
                    <a:pt x="2911" y="12452"/>
                  </a:lnTo>
                  <a:lnTo>
                    <a:pt x="2937" y="12515"/>
                  </a:lnTo>
                  <a:lnTo>
                    <a:pt x="2964" y="12579"/>
                  </a:lnTo>
                  <a:lnTo>
                    <a:pt x="2988" y="12642"/>
                  </a:lnTo>
                  <a:lnTo>
                    <a:pt x="3014" y="12705"/>
                  </a:lnTo>
                  <a:lnTo>
                    <a:pt x="3037" y="12769"/>
                  </a:lnTo>
                  <a:lnTo>
                    <a:pt x="3061" y="12833"/>
                  </a:lnTo>
                  <a:lnTo>
                    <a:pt x="3088" y="12899"/>
                  </a:lnTo>
                  <a:lnTo>
                    <a:pt x="3111" y="12963"/>
                  </a:lnTo>
                  <a:lnTo>
                    <a:pt x="3134" y="13026"/>
                  </a:lnTo>
                  <a:lnTo>
                    <a:pt x="3154" y="13090"/>
                  </a:lnTo>
                  <a:lnTo>
                    <a:pt x="3178" y="13157"/>
                  </a:lnTo>
                  <a:lnTo>
                    <a:pt x="3198" y="13220"/>
                  </a:lnTo>
                  <a:lnTo>
                    <a:pt x="3221" y="13287"/>
                  </a:lnTo>
                  <a:lnTo>
                    <a:pt x="3241" y="13351"/>
                  </a:lnTo>
                  <a:lnTo>
                    <a:pt x="3261" y="13417"/>
                  </a:lnTo>
                  <a:lnTo>
                    <a:pt x="3281" y="13484"/>
                  </a:lnTo>
                  <a:lnTo>
                    <a:pt x="3288" y="13514"/>
                  </a:lnTo>
                  <a:lnTo>
                    <a:pt x="3298" y="13547"/>
                  </a:lnTo>
                  <a:lnTo>
                    <a:pt x="3308" y="13581"/>
                  </a:lnTo>
                  <a:lnTo>
                    <a:pt x="3315" y="13615"/>
                  </a:lnTo>
                  <a:lnTo>
                    <a:pt x="3325" y="13647"/>
                  </a:lnTo>
                  <a:lnTo>
                    <a:pt x="3335" y="13681"/>
                  </a:lnTo>
                  <a:lnTo>
                    <a:pt x="3341" y="13715"/>
                  </a:lnTo>
                  <a:lnTo>
                    <a:pt x="3348" y="13748"/>
                  </a:lnTo>
                  <a:lnTo>
                    <a:pt x="3358" y="13781"/>
                  </a:lnTo>
                  <a:lnTo>
                    <a:pt x="3365" y="13815"/>
                  </a:lnTo>
                  <a:lnTo>
                    <a:pt x="3372" y="13848"/>
                  </a:lnTo>
                  <a:lnTo>
                    <a:pt x="3381" y="13885"/>
                  </a:lnTo>
                  <a:lnTo>
                    <a:pt x="3388" y="13918"/>
                  </a:lnTo>
                  <a:lnTo>
                    <a:pt x="3395" y="13952"/>
                  </a:lnTo>
                  <a:lnTo>
                    <a:pt x="3401" y="13985"/>
                  </a:lnTo>
                  <a:lnTo>
                    <a:pt x="3409" y="14019"/>
                  </a:lnTo>
                  <a:lnTo>
                    <a:pt x="3415" y="14056"/>
                  </a:lnTo>
                  <a:lnTo>
                    <a:pt x="3421" y="14088"/>
                  </a:lnTo>
                  <a:lnTo>
                    <a:pt x="3425" y="14122"/>
                  </a:lnTo>
                  <a:lnTo>
                    <a:pt x="3432" y="14159"/>
                  </a:lnTo>
                  <a:lnTo>
                    <a:pt x="3438" y="14193"/>
                  </a:lnTo>
                  <a:lnTo>
                    <a:pt x="3441" y="14226"/>
                  </a:lnTo>
                  <a:lnTo>
                    <a:pt x="3449" y="14262"/>
                  </a:lnTo>
                  <a:lnTo>
                    <a:pt x="3452" y="14296"/>
                  </a:lnTo>
                  <a:lnTo>
                    <a:pt x="3458" y="14333"/>
                  </a:lnTo>
                  <a:lnTo>
                    <a:pt x="3461" y="14366"/>
                  </a:lnTo>
                  <a:lnTo>
                    <a:pt x="3465" y="14403"/>
                  </a:lnTo>
                  <a:lnTo>
                    <a:pt x="3469" y="14436"/>
                  </a:lnTo>
                  <a:lnTo>
                    <a:pt x="3478" y="14520"/>
                  </a:lnTo>
                  <a:lnTo>
                    <a:pt x="3486" y="14600"/>
                  </a:lnTo>
                  <a:lnTo>
                    <a:pt x="3492" y="14680"/>
                  </a:lnTo>
                  <a:lnTo>
                    <a:pt x="3498" y="14760"/>
                  </a:lnTo>
                  <a:lnTo>
                    <a:pt x="3506" y="14844"/>
                  </a:lnTo>
                  <a:lnTo>
                    <a:pt x="3512" y="14924"/>
                  </a:lnTo>
                  <a:lnTo>
                    <a:pt x="3518" y="15004"/>
                  </a:lnTo>
                  <a:lnTo>
                    <a:pt x="3526" y="15087"/>
                  </a:lnTo>
                  <a:lnTo>
                    <a:pt x="3529" y="15168"/>
                  </a:lnTo>
                  <a:lnTo>
                    <a:pt x="3535" y="15251"/>
                  </a:lnTo>
                  <a:lnTo>
                    <a:pt x="3546" y="15411"/>
                  </a:lnTo>
                  <a:lnTo>
                    <a:pt x="3555" y="15576"/>
                  </a:lnTo>
                  <a:lnTo>
                    <a:pt x="3566" y="15739"/>
                  </a:lnTo>
                  <a:lnTo>
                    <a:pt x="3572" y="15903"/>
                  </a:lnTo>
                  <a:lnTo>
                    <a:pt x="3575" y="15929"/>
                  </a:lnTo>
                  <a:lnTo>
                    <a:pt x="3582" y="16066"/>
                  </a:lnTo>
                  <a:lnTo>
                    <a:pt x="3592" y="16230"/>
                  </a:lnTo>
                  <a:lnTo>
                    <a:pt x="3599" y="16313"/>
                  </a:lnTo>
                  <a:lnTo>
                    <a:pt x="3602" y="16394"/>
                  </a:lnTo>
                  <a:lnTo>
                    <a:pt x="3609" y="16478"/>
                  </a:lnTo>
                  <a:lnTo>
                    <a:pt x="3615" y="16558"/>
                  </a:lnTo>
                  <a:lnTo>
                    <a:pt x="3619" y="16641"/>
                  </a:lnTo>
                  <a:lnTo>
                    <a:pt x="3626" y="16722"/>
                  </a:lnTo>
                  <a:lnTo>
                    <a:pt x="3632" y="16805"/>
                  </a:lnTo>
                  <a:lnTo>
                    <a:pt x="3639" y="16885"/>
                  </a:lnTo>
                  <a:lnTo>
                    <a:pt x="3646" y="16968"/>
                  </a:lnTo>
                  <a:lnTo>
                    <a:pt x="3655" y="17049"/>
                  </a:lnTo>
                  <a:lnTo>
                    <a:pt x="3659" y="17109"/>
                  </a:lnTo>
                  <a:lnTo>
                    <a:pt x="3666" y="17166"/>
                  </a:lnTo>
                  <a:lnTo>
                    <a:pt x="3669" y="17226"/>
                  </a:lnTo>
                  <a:lnTo>
                    <a:pt x="3672" y="17283"/>
                  </a:lnTo>
                  <a:lnTo>
                    <a:pt x="3676" y="17340"/>
                  </a:lnTo>
                  <a:lnTo>
                    <a:pt x="3682" y="17400"/>
                  </a:lnTo>
                  <a:lnTo>
                    <a:pt x="3682" y="17456"/>
                  </a:lnTo>
                  <a:lnTo>
                    <a:pt x="3686" y="17516"/>
                  </a:lnTo>
                  <a:lnTo>
                    <a:pt x="3689" y="17573"/>
                  </a:lnTo>
                  <a:lnTo>
                    <a:pt x="3692" y="17633"/>
                  </a:lnTo>
                  <a:lnTo>
                    <a:pt x="3692" y="17690"/>
                  </a:lnTo>
                  <a:lnTo>
                    <a:pt x="3696" y="17747"/>
                  </a:lnTo>
                  <a:lnTo>
                    <a:pt x="3696" y="17807"/>
                  </a:lnTo>
                  <a:lnTo>
                    <a:pt x="3699" y="17864"/>
                  </a:lnTo>
                  <a:lnTo>
                    <a:pt x="3699" y="17924"/>
                  </a:lnTo>
                  <a:lnTo>
                    <a:pt x="3699" y="17981"/>
                  </a:lnTo>
                  <a:lnTo>
                    <a:pt x="3702" y="18097"/>
                  </a:lnTo>
                  <a:lnTo>
                    <a:pt x="3702" y="18214"/>
                  </a:lnTo>
                  <a:lnTo>
                    <a:pt x="3706" y="18332"/>
                  </a:lnTo>
                  <a:lnTo>
                    <a:pt x="3706" y="18449"/>
                  </a:lnTo>
                  <a:lnTo>
                    <a:pt x="3706" y="18606"/>
                  </a:lnTo>
                  <a:lnTo>
                    <a:pt x="3706" y="18683"/>
                  </a:lnTo>
                  <a:lnTo>
                    <a:pt x="3709" y="18799"/>
                  </a:lnTo>
                  <a:lnTo>
                    <a:pt x="3712" y="18916"/>
                  </a:lnTo>
                  <a:lnTo>
                    <a:pt x="3712" y="19030"/>
                  </a:lnTo>
                  <a:lnTo>
                    <a:pt x="3716" y="19090"/>
                  </a:lnTo>
                  <a:lnTo>
                    <a:pt x="3716" y="19140"/>
                  </a:lnTo>
                  <a:lnTo>
                    <a:pt x="3716" y="19147"/>
                  </a:lnTo>
                  <a:lnTo>
                    <a:pt x="3719" y="19207"/>
                  </a:lnTo>
                  <a:lnTo>
                    <a:pt x="3722" y="19264"/>
                  </a:lnTo>
                  <a:lnTo>
                    <a:pt x="3726" y="19324"/>
                  </a:lnTo>
                  <a:lnTo>
                    <a:pt x="3726" y="19380"/>
                  </a:lnTo>
                  <a:lnTo>
                    <a:pt x="3729" y="19440"/>
                  </a:lnTo>
                  <a:lnTo>
                    <a:pt x="3732" y="19497"/>
                  </a:lnTo>
                  <a:lnTo>
                    <a:pt x="3739" y="19557"/>
                  </a:lnTo>
                  <a:lnTo>
                    <a:pt x="3742" y="19614"/>
                  </a:lnTo>
                  <a:lnTo>
                    <a:pt x="3746" y="19675"/>
                  </a:lnTo>
                  <a:lnTo>
                    <a:pt x="3749" y="19731"/>
                  </a:lnTo>
                  <a:lnTo>
                    <a:pt x="3756" y="19792"/>
                  </a:lnTo>
                  <a:lnTo>
                    <a:pt x="3759" y="19849"/>
                  </a:lnTo>
                  <a:lnTo>
                    <a:pt x="3762" y="19872"/>
                  </a:lnTo>
                  <a:lnTo>
                    <a:pt x="3766" y="19909"/>
                  </a:lnTo>
                  <a:lnTo>
                    <a:pt x="3773" y="19966"/>
                  </a:lnTo>
                  <a:lnTo>
                    <a:pt x="3779" y="20026"/>
                  </a:lnTo>
                  <a:lnTo>
                    <a:pt x="3786" y="20082"/>
                  </a:lnTo>
                  <a:lnTo>
                    <a:pt x="3793" y="20142"/>
                  </a:lnTo>
                  <a:lnTo>
                    <a:pt x="3802" y="20199"/>
                  </a:lnTo>
                  <a:lnTo>
                    <a:pt x="3809" y="20259"/>
                  </a:lnTo>
                  <a:lnTo>
                    <a:pt x="3819" y="20316"/>
                  </a:lnTo>
                  <a:lnTo>
                    <a:pt x="3826" y="20356"/>
                  </a:lnTo>
                  <a:cubicBezTo>
                    <a:pt x="3839" y="20359"/>
                    <a:pt x="3853" y="20362"/>
                    <a:pt x="3870" y="20366"/>
                  </a:cubicBezTo>
                  <a:lnTo>
                    <a:pt x="3862" y="20313"/>
                  </a:lnTo>
                  <a:lnTo>
                    <a:pt x="3856" y="20253"/>
                  </a:lnTo>
                  <a:lnTo>
                    <a:pt x="3850" y="20196"/>
                  </a:lnTo>
                  <a:lnTo>
                    <a:pt x="3842" y="20136"/>
                  </a:lnTo>
                  <a:lnTo>
                    <a:pt x="3836" y="20079"/>
                  </a:lnTo>
                  <a:lnTo>
                    <a:pt x="3833" y="20019"/>
                  </a:lnTo>
                  <a:lnTo>
                    <a:pt x="3826" y="19962"/>
                  </a:lnTo>
                  <a:lnTo>
                    <a:pt x="3822" y="19901"/>
                  </a:lnTo>
                  <a:lnTo>
                    <a:pt x="3819" y="19869"/>
                  </a:lnTo>
                  <a:lnTo>
                    <a:pt x="3819" y="19845"/>
                  </a:lnTo>
                  <a:lnTo>
                    <a:pt x="3816" y="19788"/>
                  </a:lnTo>
                  <a:lnTo>
                    <a:pt x="3813" y="19728"/>
                  </a:lnTo>
                  <a:lnTo>
                    <a:pt x="3809" y="19671"/>
                  </a:lnTo>
                  <a:lnTo>
                    <a:pt x="3809" y="19611"/>
                  </a:lnTo>
                  <a:lnTo>
                    <a:pt x="3806" y="19554"/>
                  </a:lnTo>
                  <a:lnTo>
                    <a:pt x="3806" y="19494"/>
                  </a:lnTo>
                  <a:lnTo>
                    <a:pt x="3802" y="19437"/>
                  </a:lnTo>
                  <a:lnTo>
                    <a:pt x="3802" y="19380"/>
                  </a:lnTo>
                  <a:lnTo>
                    <a:pt x="3802" y="19320"/>
                  </a:lnTo>
                  <a:lnTo>
                    <a:pt x="3802" y="19264"/>
                  </a:lnTo>
                  <a:lnTo>
                    <a:pt x="3802" y="19204"/>
                  </a:lnTo>
                  <a:lnTo>
                    <a:pt x="3802" y="19147"/>
                  </a:lnTo>
                  <a:lnTo>
                    <a:pt x="3802" y="19140"/>
                  </a:lnTo>
                  <a:lnTo>
                    <a:pt x="3802" y="19090"/>
                  </a:lnTo>
                  <a:lnTo>
                    <a:pt x="3802" y="19030"/>
                  </a:lnTo>
                  <a:lnTo>
                    <a:pt x="3802" y="18913"/>
                  </a:lnTo>
                  <a:lnTo>
                    <a:pt x="3802" y="18799"/>
                  </a:lnTo>
                  <a:lnTo>
                    <a:pt x="3806" y="18683"/>
                  </a:lnTo>
                  <a:lnTo>
                    <a:pt x="3806" y="18606"/>
                  </a:lnTo>
                  <a:lnTo>
                    <a:pt x="3806" y="18449"/>
                  </a:lnTo>
                  <a:lnTo>
                    <a:pt x="3806" y="18332"/>
                  </a:lnTo>
                  <a:lnTo>
                    <a:pt x="3806" y="18214"/>
                  </a:lnTo>
                  <a:lnTo>
                    <a:pt x="3806" y="18097"/>
                  </a:lnTo>
                  <a:lnTo>
                    <a:pt x="3806" y="17981"/>
                  </a:lnTo>
                  <a:lnTo>
                    <a:pt x="3806" y="17921"/>
                  </a:lnTo>
                  <a:lnTo>
                    <a:pt x="3806" y="17864"/>
                  </a:lnTo>
                  <a:lnTo>
                    <a:pt x="3802" y="17804"/>
                  </a:lnTo>
                  <a:lnTo>
                    <a:pt x="3802" y="17747"/>
                  </a:lnTo>
                  <a:lnTo>
                    <a:pt x="3802" y="17687"/>
                  </a:lnTo>
                  <a:lnTo>
                    <a:pt x="3799" y="17627"/>
                  </a:lnTo>
                  <a:lnTo>
                    <a:pt x="3799" y="17570"/>
                  </a:lnTo>
                  <a:lnTo>
                    <a:pt x="3796" y="17510"/>
                  </a:lnTo>
                  <a:lnTo>
                    <a:pt x="3793" y="17453"/>
                  </a:lnTo>
                  <a:lnTo>
                    <a:pt x="3793" y="17393"/>
                  </a:lnTo>
                  <a:lnTo>
                    <a:pt x="3789" y="17332"/>
                  </a:lnTo>
                  <a:lnTo>
                    <a:pt x="3786" y="17276"/>
                  </a:lnTo>
                  <a:lnTo>
                    <a:pt x="3782" y="17215"/>
                  </a:lnTo>
                  <a:lnTo>
                    <a:pt x="3776" y="17159"/>
                  </a:lnTo>
                  <a:lnTo>
                    <a:pt x="3773" y="17099"/>
                  </a:lnTo>
                  <a:lnTo>
                    <a:pt x="3769" y="17039"/>
                  </a:lnTo>
                  <a:lnTo>
                    <a:pt x="3762" y="16959"/>
                  </a:lnTo>
                  <a:lnTo>
                    <a:pt x="3756" y="16875"/>
                  </a:lnTo>
                  <a:lnTo>
                    <a:pt x="3749" y="16794"/>
                  </a:lnTo>
                  <a:lnTo>
                    <a:pt x="3742" y="16714"/>
                  </a:lnTo>
                  <a:lnTo>
                    <a:pt x="3739" y="16631"/>
                  </a:lnTo>
                  <a:lnTo>
                    <a:pt x="3732" y="16551"/>
                  </a:lnTo>
                  <a:lnTo>
                    <a:pt x="3726" y="16471"/>
                  </a:lnTo>
                  <a:lnTo>
                    <a:pt x="3722" y="16387"/>
                  </a:lnTo>
                  <a:lnTo>
                    <a:pt x="3719" y="16307"/>
                  </a:lnTo>
                  <a:lnTo>
                    <a:pt x="3712" y="16224"/>
                  </a:lnTo>
                  <a:lnTo>
                    <a:pt x="3706" y="16060"/>
                  </a:lnTo>
                  <a:lnTo>
                    <a:pt x="3699" y="15923"/>
                  </a:lnTo>
                  <a:lnTo>
                    <a:pt x="3699" y="15896"/>
                  </a:lnTo>
                  <a:lnTo>
                    <a:pt x="3689" y="15732"/>
                  </a:lnTo>
                  <a:lnTo>
                    <a:pt x="3682" y="15569"/>
                  </a:lnTo>
                  <a:lnTo>
                    <a:pt x="3672" y="15405"/>
                  </a:lnTo>
                  <a:lnTo>
                    <a:pt x="3666" y="15241"/>
                  </a:lnTo>
                  <a:lnTo>
                    <a:pt x="3659" y="15161"/>
                  </a:lnTo>
                  <a:lnTo>
                    <a:pt x="3655" y="15078"/>
                  </a:lnTo>
                  <a:lnTo>
                    <a:pt x="3649" y="14998"/>
                  </a:lnTo>
                  <a:lnTo>
                    <a:pt x="3646" y="14914"/>
                  </a:lnTo>
                  <a:lnTo>
                    <a:pt x="3639" y="14834"/>
                  </a:lnTo>
                  <a:lnTo>
                    <a:pt x="3632" y="14750"/>
                  </a:lnTo>
                  <a:lnTo>
                    <a:pt x="3626" y="14670"/>
                  </a:lnTo>
                  <a:lnTo>
                    <a:pt x="3619" y="14586"/>
                  </a:lnTo>
                  <a:lnTo>
                    <a:pt x="3612" y="14506"/>
                  </a:lnTo>
                  <a:lnTo>
                    <a:pt x="3606" y="14423"/>
                  </a:lnTo>
                  <a:lnTo>
                    <a:pt x="3602" y="14386"/>
                  </a:lnTo>
                  <a:lnTo>
                    <a:pt x="3595" y="14353"/>
                  </a:lnTo>
                  <a:lnTo>
                    <a:pt x="3592" y="14316"/>
                  </a:lnTo>
                  <a:lnTo>
                    <a:pt x="3589" y="14279"/>
                  </a:lnTo>
                  <a:lnTo>
                    <a:pt x="3586" y="14242"/>
                  </a:lnTo>
                  <a:lnTo>
                    <a:pt x="3579" y="14205"/>
                  </a:lnTo>
                  <a:lnTo>
                    <a:pt x="3572" y="14173"/>
                  </a:lnTo>
                  <a:lnTo>
                    <a:pt x="3569" y="14136"/>
                  </a:lnTo>
                  <a:lnTo>
                    <a:pt x="3562" y="14099"/>
                  </a:lnTo>
                  <a:lnTo>
                    <a:pt x="3555" y="14065"/>
                  </a:lnTo>
                  <a:lnTo>
                    <a:pt x="3552" y="14028"/>
                  </a:lnTo>
                  <a:lnTo>
                    <a:pt x="3546" y="13995"/>
                  </a:lnTo>
                  <a:lnTo>
                    <a:pt x="3538" y="13959"/>
                  </a:lnTo>
                  <a:lnTo>
                    <a:pt x="3532" y="13925"/>
                  </a:lnTo>
                  <a:lnTo>
                    <a:pt x="3526" y="13888"/>
                  </a:lnTo>
                  <a:lnTo>
                    <a:pt x="3518" y="13855"/>
                  </a:lnTo>
                  <a:lnTo>
                    <a:pt x="3512" y="13821"/>
                  </a:lnTo>
                  <a:lnTo>
                    <a:pt x="3502" y="13785"/>
                  </a:lnTo>
                  <a:lnTo>
                    <a:pt x="3495" y="13752"/>
                  </a:lnTo>
                  <a:lnTo>
                    <a:pt x="3489" y="13718"/>
                  </a:lnTo>
                  <a:lnTo>
                    <a:pt x="3478" y="13681"/>
                  </a:lnTo>
                  <a:lnTo>
                    <a:pt x="3472" y="13647"/>
                  </a:lnTo>
                  <a:lnTo>
                    <a:pt x="3461" y="13615"/>
                  </a:lnTo>
                  <a:lnTo>
                    <a:pt x="3455" y="13581"/>
                  </a:lnTo>
                  <a:lnTo>
                    <a:pt x="3445" y="13544"/>
                  </a:lnTo>
                  <a:lnTo>
                    <a:pt x="3435" y="13511"/>
                  </a:lnTo>
                  <a:lnTo>
                    <a:pt x="3429" y="13477"/>
                  </a:lnTo>
                  <a:lnTo>
                    <a:pt x="3418" y="13444"/>
                  </a:lnTo>
                  <a:lnTo>
                    <a:pt x="3398" y="13377"/>
                  </a:lnTo>
                  <a:lnTo>
                    <a:pt x="3378" y="13311"/>
                  </a:lnTo>
                  <a:lnTo>
                    <a:pt x="3358" y="13243"/>
                  </a:lnTo>
                  <a:lnTo>
                    <a:pt x="3338" y="13177"/>
                  </a:lnTo>
                  <a:lnTo>
                    <a:pt x="3315" y="13110"/>
                  </a:lnTo>
                  <a:lnTo>
                    <a:pt x="3295" y="13043"/>
                  </a:lnTo>
                  <a:lnTo>
                    <a:pt x="3271" y="12980"/>
                  </a:lnTo>
                  <a:lnTo>
                    <a:pt x="3248" y="12913"/>
                  </a:lnTo>
                  <a:lnTo>
                    <a:pt x="3225" y="12846"/>
                  </a:lnTo>
                  <a:lnTo>
                    <a:pt x="3201" y="12782"/>
                  </a:lnTo>
                  <a:lnTo>
                    <a:pt x="3178" y="12716"/>
                  </a:lnTo>
                  <a:lnTo>
                    <a:pt x="3154" y="12652"/>
                  </a:lnTo>
                  <a:lnTo>
                    <a:pt x="3128" y="12589"/>
                  </a:lnTo>
                  <a:lnTo>
                    <a:pt x="3105" y="12522"/>
                  </a:lnTo>
                  <a:lnTo>
                    <a:pt x="3077" y="12458"/>
                  </a:lnTo>
                  <a:lnTo>
                    <a:pt x="3054" y="12395"/>
                  </a:lnTo>
                  <a:lnTo>
                    <a:pt x="3028" y="12335"/>
                  </a:lnTo>
                  <a:lnTo>
                    <a:pt x="3028" y="12332"/>
                  </a:lnTo>
                  <a:lnTo>
                    <a:pt x="3000" y="12268"/>
                  </a:lnTo>
                  <a:lnTo>
                    <a:pt x="2948" y="12138"/>
                  </a:lnTo>
                  <a:lnTo>
                    <a:pt x="2894" y="12011"/>
                  </a:lnTo>
                  <a:lnTo>
                    <a:pt x="2787" y="11757"/>
                  </a:lnTo>
                  <a:lnTo>
                    <a:pt x="2737" y="11630"/>
                  </a:lnTo>
                  <a:lnTo>
                    <a:pt x="2684" y="11503"/>
                  </a:lnTo>
                  <a:lnTo>
                    <a:pt x="2656" y="11439"/>
                  </a:lnTo>
                  <a:lnTo>
                    <a:pt x="2630" y="11376"/>
                  </a:lnTo>
                  <a:lnTo>
                    <a:pt x="2604" y="11313"/>
                  </a:lnTo>
                  <a:lnTo>
                    <a:pt x="2579" y="11249"/>
                  </a:lnTo>
                  <a:lnTo>
                    <a:pt x="2553" y="11186"/>
                  </a:lnTo>
                  <a:lnTo>
                    <a:pt x="2530" y="11122"/>
                  </a:lnTo>
                  <a:lnTo>
                    <a:pt x="2503" y="11055"/>
                  </a:lnTo>
                  <a:lnTo>
                    <a:pt x="2479" y="10992"/>
                  </a:lnTo>
                  <a:lnTo>
                    <a:pt x="2456" y="10929"/>
                  </a:lnTo>
                  <a:lnTo>
                    <a:pt x="2433" y="10865"/>
                  </a:lnTo>
                  <a:lnTo>
                    <a:pt x="2410" y="10798"/>
                  </a:lnTo>
                  <a:lnTo>
                    <a:pt x="2386" y="10735"/>
                  </a:lnTo>
                  <a:lnTo>
                    <a:pt x="2366" y="10668"/>
                  </a:lnTo>
                  <a:lnTo>
                    <a:pt x="2343" y="10605"/>
                  </a:lnTo>
                  <a:lnTo>
                    <a:pt x="2323" y="10537"/>
                  </a:lnTo>
                  <a:lnTo>
                    <a:pt x="2299" y="10471"/>
                  </a:lnTo>
                  <a:lnTo>
                    <a:pt x="2279" y="10407"/>
                  </a:lnTo>
                  <a:lnTo>
                    <a:pt x="2263" y="10340"/>
                  </a:lnTo>
                  <a:lnTo>
                    <a:pt x="2243" y="10273"/>
                  </a:lnTo>
                  <a:lnTo>
                    <a:pt x="2232" y="10240"/>
                  </a:lnTo>
                  <a:lnTo>
                    <a:pt x="2223" y="10207"/>
                  </a:lnTo>
                  <a:lnTo>
                    <a:pt x="2215" y="10180"/>
                  </a:lnTo>
                  <a:lnTo>
                    <a:pt x="2209" y="10153"/>
                  </a:lnTo>
                  <a:lnTo>
                    <a:pt x="2203" y="10127"/>
                  </a:lnTo>
                  <a:lnTo>
                    <a:pt x="2195" y="10099"/>
                  </a:lnTo>
                  <a:lnTo>
                    <a:pt x="2189" y="10073"/>
                  </a:lnTo>
                  <a:lnTo>
                    <a:pt x="2186" y="10047"/>
                  </a:lnTo>
                  <a:lnTo>
                    <a:pt x="2179" y="10019"/>
                  </a:lnTo>
                  <a:lnTo>
                    <a:pt x="2172" y="9993"/>
                  </a:lnTo>
                  <a:lnTo>
                    <a:pt x="2166" y="9966"/>
                  </a:lnTo>
                  <a:lnTo>
                    <a:pt x="2163" y="9939"/>
                  </a:lnTo>
                  <a:lnTo>
                    <a:pt x="2155" y="9913"/>
                  </a:lnTo>
                  <a:lnTo>
                    <a:pt x="2152" y="9883"/>
                  </a:lnTo>
                  <a:lnTo>
                    <a:pt x="2146" y="9856"/>
                  </a:lnTo>
                  <a:lnTo>
                    <a:pt x="2143" y="9829"/>
                  </a:lnTo>
                  <a:lnTo>
                    <a:pt x="2132" y="9776"/>
                  </a:lnTo>
                  <a:lnTo>
                    <a:pt x="2126" y="9723"/>
                  </a:lnTo>
                  <a:lnTo>
                    <a:pt x="2115" y="9669"/>
                  </a:lnTo>
                  <a:lnTo>
                    <a:pt x="2109" y="9615"/>
                  </a:lnTo>
                  <a:lnTo>
                    <a:pt x="2102" y="9558"/>
                  </a:lnTo>
                  <a:lnTo>
                    <a:pt x="2098" y="9505"/>
                  </a:lnTo>
                  <a:lnTo>
                    <a:pt x="2092" y="9452"/>
                  </a:lnTo>
                  <a:lnTo>
                    <a:pt x="2089" y="9395"/>
                  </a:lnTo>
                  <a:lnTo>
                    <a:pt x="2082" y="9342"/>
                  </a:lnTo>
                  <a:lnTo>
                    <a:pt x="2078" y="9288"/>
                  </a:lnTo>
                  <a:lnTo>
                    <a:pt x="2075" y="9231"/>
                  </a:lnTo>
                  <a:lnTo>
                    <a:pt x="2072" y="9177"/>
                  </a:lnTo>
                  <a:lnTo>
                    <a:pt x="2072" y="9125"/>
                  </a:lnTo>
                  <a:lnTo>
                    <a:pt x="2069" y="9068"/>
                  </a:lnTo>
                  <a:lnTo>
                    <a:pt x="2069" y="9014"/>
                  </a:lnTo>
                  <a:lnTo>
                    <a:pt x="2066" y="8957"/>
                  </a:lnTo>
                  <a:lnTo>
                    <a:pt x="2066" y="8904"/>
                  </a:lnTo>
                  <a:lnTo>
                    <a:pt x="2066" y="8847"/>
                  </a:lnTo>
                  <a:lnTo>
                    <a:pt x="2066" y="8793"/>
                  </a:lnTo>
                  <a:lnTo>
                    <a:pt x="2066" y="8770"/>
                  </a:lnTo>
                  <a:lnTo>
                    <a:pt x="2066" y="8736"/>
                  </a:lnTo>
                  <a:lnTo>
                    <a:pt x="2066" y="8684"/>
                  </a:lnTo>
                  <a:lnTo>
                    <a:pt x="2066" y="8627"/>
                  </a:lnTo>
                  <a:lnTo>
                    <a:pt x="2066" y="8570"/>
                  </a:lnTo>
                  <a:lnTo>
                    <a:pt x="2066" y="8516"/>
                  </a:lnTo>
                  <a:lnTo>
                    <a:pt x="2069" y="8460"/>
                  </a:lnTo>
                  <a:lnTo>
                    <a:pt x="2069" y="8349"/>
                  </a:lnTo>
                  <a:lnTo>
                    <a:pt x="2072" y="8239"/>
                  </a:lnTo>
                  <a:lnTo>
                    <a:pt x="2078" y="8125"/>
                  </a:lnTo>
                  <a:lnTo>
                    <a:pt x="2082" y="8015"/>
                  </a:lnTo>
                  <a:lnTo>
                    <a:pt x="2086" y="7902"/>
                  </a:lnTo>
                  <a:lnTo>
                    <a:pt x="2089" y="7791"/>
                  </a:lnTo>
                  <a:lnTo>
                    <a:pt x="2092" y="7678"/>
                  </a:lnTo>
                  <a:lnTo>
                    <a:pt x="2095" y="7564"/>
                  </a:lnTo>
                  <a:lnTo>
                    <a:pt x="2095" y="7507"/>
                  </a:lnTo>
                  <a:lnTo>
                    <a:pt x="2098" y="7450"/>
                  </a:lnTo>
                  <a:lnTo>
                    <a:pt x="2098" y="7397"/>
                  </a:lnTo>
                  <a:lnTo>
                    <a:pt x="2098" y="7341"/>
                  </a:lnTo>
                  <a:lnTo>
                    <a:pt x="2098" y="7284"/>
                  </a:lnTo>
                  <a:lnTo>
                    <a:pt x="2098" y="7227"/>
                  </a:lnTo>
                  <a:lnTo>
                    <a:pt x="2098" y="7170"/>
                  </a:lnTo>
                  <a:lnTo>
                    <a:pt x="2098" y="7113"/>
                  </a:lnTo>
                  <a:lnTo>
                    <a:pt x="2098" y="7057"/>
                  </a:lnTo>
                  <a:lnTo>
                    <a:pt x="2095" y="7000"/>
                  </a:lnTo>
                  <a:lnTo>
                    <a:pt x="2095" y="6943"/>
                  </a:lnTo>
                  <a:lnTo>
                    <a:pt x="2092" y="6886"/>
                  </a:lnTo>
                  <a:lnTo>
                    <a:pt x="2092" y="6829"/>
                  </a:lnTo>
                  <a:lnTo>
                    <a:pt x="2089" y="6772"/>
                  </a:lnTo>
                  <a:lnTo>
                    <a:pt x="2086" y="6716"/>
                  </a:lnTo>
                  <a:lnTo>
                    <a:pt x="2082" y="6659"/>
                  </a:lnTo>
                  <a:lnTo>
                    <a:pt x="2075" y="6585"/>
                  </a:lnTo>
                  <a:lnTo>
                    <a:pt x="2069" y="6511"/>
                  </a:lnTo>
                  <a:lnTo>
                    <a:pt x="2066" y="6435"/>
                  </a:lnTo>
                  <a:lnTo>
                    <a:pt x="2058" y="6362"/>
                  </a:lnTo>
                  <a:lnTo>
                    <a:pt x="2052" y="6288"/>
                  </a:lnTo>
                  <a:lnTo>
                    <a:pt x="2045" y="6215"/>
                  </a:lnTo>
                  <a:lnTo>
                    <a:pt x="2035" y="6141"/>
                  </a:lnTo>
                  <a:lnTo>
                    <a:pt x="2029" y="6067"/>
                  </a:lnTo>
                  <a:lnTo>
                    <a:pt x="2022" y="5990"/>
                  </a:lnTo>
                  <a:lnTo>
                    <a:pt x="2012" y="5917"/>
                  </a:lnTo>
                  <a:lnTo>
                    <a:pt x="2005" y="5844"/>
                  </a:lnTo>
                  <a:lnTo>
                    <a:pt x="1995" y="5770"/>
                  </a:lnTo>
                  <a:lnTo>
                    <a:pt x="1985" y="5697"/>
                  </a:lnTo>
                  <a:lnTo>
                    <a:pt x="1975" y="5623"/>
                  </a:lnTo>
                  <a:lnTo>
                    <a:pt x="1965" y="5549"/>
                  </a:lnTo>
                  <a:lnTo>
                    <a:pt x="1955" y="5476"/>
                  </a:lnTo>
                  <a:lnTo>
                    <a:pt x="1942" y="5403"/>
                  </a:lnTo>
                  <a:lnTo>
                    <a:pt x="1932" y="5329"/>
                  </a:lnTo>
                  <a:lnTo>
                    <a:pt x="1918" y="5256"/>
                  </a:lnTo>
                  <a:lnTo>
                    <a:pt x="1908" y="5182"/>
                  </a:lnTo>
                  <a:lnTo>
                    <a:pt x="1895" y="5108"/>
                  </a:lnTo>
                  <a:lnTo>
                    <a:pt x="1882" y="5035"/>
                  </a:lnTo>
                  <a:lnTo>
                    <a:pt x="1868" y="4965"/>
                  </a:lnTo>
                  <a:lnTo>
                    <a:pt x="1855" y="4892"/>
                  </a:lnTo>
                  <a:lnTo>
                    <a:pt x="1842" y="4818"/>
                  </a:lnTo>
                  <a:lnTo>
                    <a:pt x="1828" y="4744"/>
                  </a:lnTo>
                  <a:lnTo>
                    <a:pt x="1811" y="4671"/>
                  </a:lnTo>
                  <a:lnTo>
                    <a:pt x="1798" y="4598"/>
                  </a:lnTo>
                  <a:lnTo>
                    <a:pt x="1782" y="4527"/>
                  </a:lnTo>
                  <a:lnTo>
                    <a:pt x="1768" y="4454"/>
                  </a:lnTo>
                  <a:lnTo>
                    <a:pt x="1754" y="4391"/>
                  </a:lnTo>
                  <a:lnTo>
                    <a:pt x="1751" y="4380"/>
                  </a:lnTo>
                  <a:lnTo>
                    <a:pt x="1734" y="4311"/>
                  </a:lnTo>
                  <a:lnTo>
                    <a:pt x="1718" y="4237"/>
                  </a:lnTo>
                  <a:lnTo>
                    <a:pt x="1702" y="4163"/>
                  </a:lnTo>
                  <a:lnTo>
                    <a:pt x="1685" y="4093"/>
                  </a:lnTo>
                  <a:lnTo>
                    <a:pt x="1668" y="4019"/>
                  </a:lnTo>
                  <a:lnTo>
                    <a:pt x="1651" y="3946"/>
                  </a:lnTo>
                  <a:lnTo>
                    <a:pt x="1631" y="3876"/>
                  </a:lnTo>
                  <a:lnTo>
                    <a:pt x="1614" y="3802"/>
                  </a:lnTo>
                  <a:lnTo>
                    <a:pt x="1594" y="3732"/>
                  </a:lnTo>
                  <a:lnTo>
                    <a:pt x="1574" y="3659"/>
                  </a:lnTo>
                  <a:lnTo>
                    <a:pt x="1557" y="3589"/>
                  </a:lnTo>
                  <a:lnTo>
                    <a:pt x="1537" y="3515"/>
                  </a:lnTo>
                  <a:lnTo>
                    <a:pt x="1517" y="3445"/>
                  </a:lnTo>
                  <a:lnTo>
                    <a:pt x="1497" y="3375"/>
                  </a:lnTo>
                  <a:lnTo>
                    <a:pt x="1477" y="3301"/>
                  </a:lnTo>
                  <a:lnTo>
                    <a:pt x="1454" y="3231"/>
                  </a:lnTo>
                  <a:lnTo>
                    <a:pt x="1434" y="3161"/>
                  </a:lnTo>
                  <a:lnTo>
                    <a:pt x="1414" y="3088"/>
                  </a:lnTo>
                  <a:lnTo>
                    <a:pt x="1390" y="3017"/>
                  </a:lnTo>
                  <a:lnTo>
                    <a:pt x="1370" y="2947"/>
                  </a:lnTo>
                  <a:lnTo>
                    <a:pt x="1347" y="2874"/>
                  </a:lnTo>
                  <a:lnTo>
                    <a:pt x="1324" y="2803"/>
                  </a:lnTo>
                  <a:lnTo>
                    <a:pt x="1324" y="2800"/>
                  </a:lnTo>
                  <a:lnTo>
                    <a:pt x="1301" y="2733"/>
                  </a:lnTo>
                  <a:lnTo>
                    <a:pt x="1277" y="2663"/>
                  </a:lnTo>
                  <a:lnTo>
                    <a:pt x="1253" y="2593"/>
                  </a:lnTo>
                  <a:lnTo>
                    <a:pt x="1230" y="2523"/>
                  </a:lnTo>
                  <a:lnTo>
                    <a:pt x="1207" y="2453"/>
                  </a:lnTo>
                  <a:lnTo>
                    <a:pt x="1184" y="2379"/>
                  </a:lnTo>
                  <a:lnTo>
                    <a:pt x="1156" y="2309"/>
                  </a:lnTo>
                  <a:lnTo>
                    <a:pt x="1133" y="2239"/>
                  </a:lnTo>
                  <a:lnTo>
                    <a:pt x="1107" y="2172"/>
                  </a:lnTo>
                  <a:lnTo>
                    <a:pt x="1083" y="2102"/>
                  </a:lnTo>
                  <a:lnTo>
                    <a:pt x="1056" y="2032"/>
                  </a:lnTo>
                  <a:lnTo>
                    <a:pt x="1046" y="2009"/>
                  </a:lnTo>
                  <a:lnTo>
                    <a:pt x="1040" y="1985"/>
                  </a:lnTo>
                  <a:lnTo>
                    <a:pt x="1030" y="1961"/>
                  </a:lnTo>
                  <a:lnTo>
                    <a:pt x="1020" y="1938"/>
                  </a:lnTo>
                  <a:lnTo>
                    <a:pt x="1003" y="1895"/>
                  </a:lnTo>
                  <a:lnTo>
                    <a:pt x="983" y="1848"/>
                  </a:lnTo>
                  <a:lnTo>
                    <a:pt x="963" y="1805"/>
                  </a:lnTo>
                  <a:lnTo>
                    <a:pt x="943" y="1761"/>
                  </a:lnTo>
                  <a:lnTo>
                    <a:pt x="923" y="1714"/>
                  </a:lnTo>
                  <a:lnTo>
                    <a:pt x="900" y="1671"/>
                  </a:lnTo>
                  <a:lnTo>
                    <a:pt x="880" y="1628"/>
                  </a:lnTo>
                  <a:lnTo>
                    <a:pt x="860" y="1584"/>
                  </a:lnTo>
                  <a:lnTo>
                    <a:pt x="836" y="1540"/>
                  </a:lnTo>
                  <a:lnTo>
                    <a:pt x="816" y="1500"/>
                  </a:lnTo>
                  <a:lnTo>
                    <a:pt x="772" y="1414"/>
                  </a:lnTo>
                  <a:lnTo>
                    <a:pt x="763" y="1397"/>
                  </a:lnTo>
                  <a:lnTo>
                    <a:pt x="726" y="1330"/>
                  </a:lnTo>
                  <a:lnTo>
                    <a:pt x="686" y="1244"/>
                  </a:lnTo>
                  <a:lnTo>
                    <a:pt x="662" y="1200"/>
                  </a:lnTo>
                  <a:lnTo>
                    <a:pt x="642" y="1159"/>
                  </a:lnTo>
                  <a:lnTo>
                    <a:pt x="622" y="1116"/>
                  </a:lnTo>
                  <a:lnTo>
                    <a:pt x="602" y="1073"/>
                  </a:lnTo>
                  <a:lnTo>
                    <a:pt x="582" y="1033"/>
                  </a:lnTo>
                  <a:lnTo>
                    <a:pt x="562" y="990"/>
                  </a:lnTo>
                  <a:lnTo>
                    <a:pt x="542" y="946"/>
                  </a:lnTo>
                  <a:lnTo>
                    <a:pt x="522" y="903"/>
                  </a:lnTo>
                  <a:lnTo>
                    <a:pt x="505" y="863"/>
                  </a:lnTo>
                  <a:lnTo>
                    <a:pt x="499" y="839"/>
                  </a:lnTo>
                  <a:lnTo>
                    <a:pt x="488" y="819"/>
                  </a:lnTo>
                  <a:lnTo>
                    <a:pt x="482" y="795"/>
                  </a:lnTo>
                  <a:lnTo>
                    <a:pt x="472" y="775"/>
                  </a:lnTo>
                  <a:lnTo>
                    <a:pt x="465" y="752"/>
                  </a:lnTo>
                  <a:lnTo>
                    <a:pt x="455" y="732"/>
                  </a:lnTo>
                  <a:lnTo>
                    <a:pt x="448" y="709"/>
                  </a:lnTo>
                  <a:lnTo>
                    <a:pt x="442" y="689"/>
                  </a:lnTo>
                  <a:lnTo>
                    <a:pt x="435" y="666"/>
                  </a:lnTo>
                  <a:lnTo>
                    <a:pt x="428" y="642"/>
                  </a:lnTo>
                  <a:lnTo>
                    <a:pt x="422" y="629"/>
                  </a:lnTo>
                  <a:lnTo>
                    <a:pt x="419" y="612"/>
                  </a:lnTo>
                  <a:lnTo>
                    <a:pt x="411" y="595"/>
                  </a:lnTo>
                  <a:lnTo>
                    <a:pt x="405" y="582"/>
                  </a:lnTo>
                  <a:lnTo>
                    <a:pt x="399" y="565"/>
                  </a:lnTo>
                  <a:lnTo>
                    <a:pt x="391" y="549"/>
                  </a:lnTo>
                  <a:lnTo>
                    <a:pt x="385" y="532"/>
                  </a:lnTo>
                  <a:lnTo>
                    <a:pt x="379" y="518"/>
                  </a:lnTo>
                  <a:lnTo>
                    <a:pt x="375" y="512"/>
                  </a:lnTo>
                  <a:lnTo>
                    <a:pt x="371" y="502"/>
                  </a:lnTo>
                  <a:lnTo>
                    <a:pt x="362" y="485"/>
                  </a:lnTo>
                  <a:lnTo>
                    <a:pt x="355" y="468"/>
                  </a:lnTo>
                  <a:lnTo>
                    <a:pt x="345" y="455"/>
                  </a:lnTo>
                  <a:lnTo>
                    <a:pt x="338" y="438"/>
                  </a:lnTo>
                  <a:lnTo>
                    <a:pt x="328" y="422"/>
                  </a:lnTo>
                  <a:lnTo>
                    <a:pt x="318" y="408"/>
                  </a:lnTo>
                  <a:lnTo>
                    <a:pt x="308" y="391"/>
                  </a:lnTo>
                  <a:lnTo>
                    <a:pt x="298" y="378"/>
                  </a:lnTo>
                  <a:lnTo>
                    <a:pt x="288" y="362"/>
                  </a:lnTo>
                  <a:lnTo>
                    <a:pt x="278" y="348"/>
                  </a:lnTo>
                  <a:lnTo>
                    <a:pt x="268" y="331"/>
                  </a:lnTo>
                  <a:lnTo>
                    <a:pt x="248" y="305"/>
                  </a:lnTo>
                  <a:lnTo>
                    <a:pt x="228" y="274"/>
                  </a:lnTo>
                  <a:lnTo>
                    <a:pt x="218" y="261"/>
                  </a:lnTo>
                  <a:lnTo>
                    <a:pt x="208" y="248"/>
                  </a:lnTo>
                  <a:lnTo>
                    <a:pt x="198" y="234"/>
                  </a:lnTo>
                  <a:lnTo>
                    <a:pt x="188" y="221"/>
                  </a:lnTo>
                  <a:lnTo>
                    <a:pt x="174" y="208"/>
                  </a:lnTo>
                  <a:lnTo>
                    <a:pt x="164" y="194"/>
                  </a:lnTo>
                  <a:lnTo>
                    <a:pt x="154" y="184"/>
                  </a:lnTo>
                  <a:lnTo>
                    <a:pt x="144" y="171"/>
                  </a:lnTo>
                  <a:lnTo>
                    <a:pt x="141" y="168"/>
                  </a:lnTo>
                  <a:lnTo>
                    <a:pt x="138" y="164"/>
                  </a:lnTo>
                  <a:lnTo>
                    <a:pt x="134" y="157"/>
                  </a:lnTo>
                  <a:lnTo>
                    <a:pt x="131" y="151"/>
                  </a:lnTo>
                  <a:lnTo>
                    <a:pt x="128" y="144"/>
                  </a:lnTo>
                  <a:lnTo>
                    <a:pt x="121" y="137"/>
                  </a:lnTo>
                  <a:lnTo>
                    <a:pt x="114" y="124"/>
                  </a:lnTo>
                  <a:lnTo>
                    <a:pt x="104" y="108"/>
                  </a:lnTo>
                  <a:lnTo>
                    <a:pt x="101" y="97"/>
                  </a:lnTo>
                  <a:lnTo>
                    <a:pt x="94" y="91"/>
                  </a:lnTo>
                  <a:lnTo>
                    <a:pt x="71" y="57"/>
                  </a:lnTo>
                  <a:lnTo>
                    <a:pt x="58" y="44"/>
                  </a:lnTo>
                  <a:lnTo>
                    <a:pt x="51" y="31"/>
                  </a:lnTo>
                  <a:lnTo>
                    <a:pt x="41" y="21"/>
                  </a:lnTo>
                  <a:lnTo>
                    <a:pt x="38" y="17"/>
                  </a:lnTo>
                  <a:lnTo>
                    <a:pt x="34" y="11"/>
                  </a:lnTo>
                  <a:lnTo>
                    <a:pt x="31" y="7"/>
                  </a:lnTo>
                  <a:lnTo>
                    <a:pt x="27" y="4"/>
                  </a:lnTo>
                  <a:lnTo>
                    <a:pt x="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3584275" y="4173500"/>
              <a:ext cx="73600" cy="31950"/>
            </a:xfrm>
            <a:custGeom>
              <a:rect b="b" l="l" r="r" t="t"/>
              <a:pathLst>
                <a:path extrusionOk="0" h="1278" w="2944">
                  <a:moveTo>
                    <a:pt x="1855" y="1"/>
                  </a:moveTo>
                  <a:cubicBezTo>
                    <a:pt x="1855" y="1"/>
                    <a:pt x="1691" y="505"/>
                    <a:pt x="381" y="713"/>
                  </a:cubicBezTo>
                  <a:cubicBezTo>
                    <a:pt x="295" y="725"/>
                    <a:pt x="204" y="742"/>
                    <a:pt x="117" y="746"/>
                  </a:cubicBezTo>
                  <a:cubicBezTo>
                    <a:pt x="71" y="853"/>
                    <a:pt x="31" y="963"/>
                    <a:pt x="0" y="1077"/>
                  </a:cubicBezTo>
                  <a:cubicBezTo>
                    <a:pt x="74" y="1187"/>
                    <a:pt x="301" y="1191"/>
                    <a:pt x="421" y="1207"/>
                  </a:cubicBezTo>
                  <a:cubicBezTo>
                    <a:pt x="850" y="1257"/>
                    <a:pt x="1297" y="1277"/>
                    <a:pt x="1711" y="1134"/>
                  </a:cubicBezTo>
                  <a:cubicBezTo>
                    <a:pt x="2062" y="1013"/>
                    <a:pt x="2483" y="1200"/>
                    <a:pt x="2844" y="1106"/>
                  </a:cubicBezTo>
                  <a:cubicBezTo>
                    <a:pt x="2877" y="997"/>
                    <a:pt x="2927" y="886"/>
                    <a:pt x="2934" y="773"/>
                  </a:cubicBezTo>
                  <a:cubicBezTo>
                    <a:pt x="2944" y="629"/>
                    <a:pt x="2900" y="492"/>
                    <a:pt x="2890" y="349"/>
                  </a:cubicBezTo>
                  <a:cubicBezTo>
                    <a:pt x="2880" y="204"/>
                    <a:pt x="2703" y="232"/>
                    <a:pt x="2613" y="289"/>
                  </a:cubicBezTo>
                  <a:cubicBezTo>
                    <a:pt x="2536" y="338"/>
                    <a:pt x="2483" y="398"/>
                    <a:pt x="2389" y="418"/>
                  </a:cubicBezTo>
                  <a:cubicBezTo>
                    <a:pt x="2265" y="445"/>
                    <a:pt x="2156" y="392"/>
                    <a:pt x="2032" y="389"/>
                  </a:cubicBezTo>
                  <a:cubicBezTo>
                    <a:pt x="1952" y="385"/>
                    <a:pt x="1875" y="425"/>
                    <a:pt x="1801" y="455"/>
                  </a:cubicBezTo>
                  <a:cubicBezTo>
                    <a:pt x="1885" y="361"/>
                    <a:pt x="1988" y="278"/>
                    <a:pt x="2025" y="155"/>
                  </a:cubicBezTo>
                  <a:cubicBezTo>
                    <a:pt x="2032" y="135"/>
                    <a:pt x="2052" y="64"/>
                    <a:pt x="2035" y="48"/>
                  </a:cubicBezTo>
                  <a:cubicBezTo>
                    <a:pt x="1998" y="8"/>
                    <a:pt x="1901" y="24"/>
                    <a:pt x="1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3589975" y="4186625"/>
              <a:ext cx="67675" cy="19900"/>
            </a:xfrm>
            <a:custGeom>
              <a:rect b="b" l="l" r="r" t="t"/>
              <a:pathLst>
                <a:path extrusionOk="0" h="796" w="2707">
                  <a:moveTo>
                    <a:pt x="1804" y="0"/>
                  </a:moveTo>
                  <a:lnTo>
                    <a:pt x="1811" y="0"/>
                  </a:lnTo>
                  <a:lnTo>
                    <a:pt x="1817" y="0"/>
                  </a:lnTo>
                  <a:lnTo>
                    <a:pt x="1831" y="4"/>
                  </a:lnTo>
                  <a:lnTo>
                    <a:pt x="1844" y="7"/>
                  </a:lnTo>
                  <a:lnTo>
                    <a:pt x="1857" y="10"/>
                  </a:lnTo>
                  <a:lnTo>
                    <a:pt x="1871" y="14"/>
                  </a:lnTo>
                  <a:lnTo>
                    <a:pt x="1884" y="17"/>
                  </a:lnTo>
                  <a:lnTo>
                    <a:pt x="1897" y="20"/>
                  </a:lnTo>
                  <a:lnTo>
                    <a:pt x="1920" y="31"/>
                  </a:lnTo>
                  <a:lnTo>
                    <a:pt x="1948" y="37"/>
                  </a:lnTo>
                  <a:lnTo>
                    <a:pt x="1971" y="47"/>
                  </a:lnTo>
                  <a:lnTo>
                    <a:pt x="1994" y="57"/>
                  </a:lnTo>
                  <a:lnTo>
                    <a:pt x="2021" y="67"/>
                  </a:lnTo>
                  <a:lnTo>
                    <a:pt x="2045" y="80"/>
                  </a:lnTo>
                  <a:lnTo>
                    <a:pt x="2048" y="80"/>
                  </a:lnTo>
                  <a:lnTo>
                    <a:pt x="2065" y="91"/>
                  </a:lnTo>
                  <a:lnTo>
                    <a:pt x="2088" y="104"/>
                  </a:lnTo>
                  <a:lnTo>
                    <a:pt x="2111" y="117"/>
                  </a:lnTo>
                  <a:lnTo>
                    <a:pt x="2131" y="131"/>
                  </a:lnTo>
                  <a:lnTo>
                    <a:pt x="2151" y="144"/>
                  </a:lnTo>
                  <a:lnTo>
                    <a:pt x="2175" y="157"/>
                  </a:lnTo>
                  <a:lnTo>
                    <a:pt x="2195" y="174"/>
                  </a:lnTo>
                  <a:lnTo>
                    <a:pt x="2215" y="188"/>
                  </a:lnTo>
                  <a:lnTo>
                    <a:pt x="2235" y="200"/>
                  </a:lnTo>
                  <a:lnTo>
                    <a:pt x="2255" y="217"/>
                  </a:lnTo>
                  <a:lnTo>
                    <a:pt x="2272" y="231"/>
                  </a:lnTo>
                  <a:lnTo>
                    <a:pt x="2292" y="245"/>
                  </a:lnTo>
                  <a:lnTo>
                    <a:pt x="2295" y="248"/>
                  </a:lnTo>
                  <a:lnTo>
                    <a:pt x="2329" y="274"/>
                  </a:lnTo>
                  <a:lnTo>
                    <a:pt x="2361" y="305"/>
                  </a:lnTo>
                  <a:lnTo>
                    <a:pt x="2395" y="331"/>
                  </a:lnTo>
                  <a:lnTo>
                    <a:pt x="2426" y="358"/>
                  </a:lnTo>
                  <a:lnTo>
                    <a:pt x="2435" y="368"/>
                  </a:lnTo>
                  <a:lnTo>
                    <a:pt x="2432" y="365"/>
                  </a:lnTo>
                  <a:lnTo>
                    <a:pt x="2442" y="371"/>
                  </a:lnTo>
                  <a:lnTo>
                    <a:pt x="2452" y="381"/>
                  </a:lnTo>
                  <a:lnTo>
                    <a:pt x="2449" y="378"/>
                  </a:lnTo>
                  <a:lnTo>
                    <a:pt x="2462" y="385"/>
                  </a:lnTo>
                  <a:lnTo>
                    <a:pt x="2472" y="391"/>
                  </a:lnTo>
                  <a:lnTo>
                    <a:pt x="2482" y="398"/>
                  </a:lnTo>
                  <a:lnTo>
                    <a:pt x="2492" y="405"/>
                  </a:lnTo>
                  <a:lnTo>
                    <a:pt x="2502" y="411"/>
                  </a:lnTo>
                  <a:lnTo>
                    <a:pt x="2515" y="415"/>
                  </a:lnTo>
                  <a:lnTo>
                    <a:pt x="2526" y="421"/>
                  </a:lnTo>
                  <a:lnTo>
                    <a:pt x="2539" y="425"/>
                  </a:lnTo>
                  <a:lnTo>
                    <a:pt x="2552" y="431"/>
                  </a:lnTo>
                  <a:lnTo>
                    <a:pt x="2579" y="441"/>
                  </a:lnTo>
                  <a:lnTo>
                    <a:pt x="2606" y="451"/>
                  </a:lnTo>
                  <a:lnTo>
                    <a:pt x="2639" y="465"/>
                  </a:lnTo>
                  <a:lnTo>
                    <a:pt x="2659" y="481"/>
                  </a:lnTo>
                  <a:lnTo>
                    <a:pt x="2679" y="545"/>
                  </a:lnTo>
                  <a:lnTo>
                    <a:pt x="2689" y="548"/>
                  </a:lnTo>
                  <a:lnTo>
                    <a:pt x="2706" y="578"/>
                  </a:lnTo>
                  <a:lnTo>
                    <a:pt x="2676" y="595"/>
                  </a:lnTo>
                  <a:lnTo>
                    <a:pt x="2666" y="589"/>
                  </a:lnTo>
                  <a:lnTo>
                    <a:pt x="2616" y="635"/>
                  </a:lnTo>
                  <a:lnTo>
                    <a:pt x="2589" y="638"/>
                  </a:lnTo>
                  <a:lnTo>
                    <a:pt x="2552" y="632"/>
                  </a:lnTo>
                  <a:lnTo>
                    <a:pt x="2522" y="625"/>
                  </a:lnTo>
                  <a:lnTo>
                    <a:pt x="2492" y="615"/>
                  </a:lnTo>
                  <a:lnTo>
                    <a:pt x="2475" y="612"/>
                  </a:lnTo>
                  <a:lnTo>
                    <a:pt x="2458" y="609"/>
                  </a:lnTo>
                  <a:lnTo>
                    <a:pt x="2446" y="605"/>
                  </a:lnTo>
                  <a:lnTo>
                    <a:pt x="2429" y="598"/>
                  </a:lnTo>
                  <a:lnTo>
                    <a:pt x="2412" y="592"/>
                  </a:lnTo>
                  <a:lnTo>
                    <a:pt x="2395" y="589"/>
                  </a:lnTo>
                  <a:lnTo>
                    <a:pt x="2378" y="581"/>
                  </a:lnTo>
                  <a:lnTo>
                    <a:pt x="2361" y="575"/>
                  </a:lnTo>
                  <a:lnTo>
                    <a:pt x="2345" y="565"/>
                  </a:lnTo>
                  <a:lnTo>
                    <a:pt x="2329" y="558"/>
                  </a:lnTo>
                  <a:lnTo>
                    <a:pt x="2312" y="548"/>
                  </a:lnTo>
                  <a:lnTo>
                    <a:pt x="2295" y="538"/>
                  </a:lnTo>
                  <a:lnTo>
                    <a:pt x="2261" y="515"/>
                  </a:lnTo>
                  <a:lnTo>
                    <a:pt x="2225" y="495"/>
                  </a:lnTo>
                  <a:lnTo>
                    <a:pt x="2188" y="475"/>
                  </a:lnTo>
                  <a:lnTo>
                    <a:pt x="2155" y="455"/>
                  </a:lnTo>
                  <a:lnTo>
                    <a:pt x="2151" y="451"/>
                  </a:lnTo>
                  <a:lnTo>
                    <a:pt x="2131" y="441"/>
                  </a:lnTo>
                  <a:lnTo>
                    <a:pt x="2114" y="431"/>
                  </a:lnTo>
                  <a:lnTo>
                    <a:pt x="2094" y="421"/>
                  </a:lnTo>
                  <a:lnTo>
                    <a:pt x="2074" y="411"/>
                  </a:lnTo>
                  <a:lnTo>
                    <a:pt x="2058" y="401"/>
                  </a:lnTo>
                  <a:lnTo>
                    <a:pt x="2037" y="395"/>
                  </a:lnTo>
                  <a:lnTo>
                    <a:pt x="2017" y="385"/>
                  </a:lnTo>
                  <a:lnTo>
                    <a:pt x="2001" y="374"/>
                  </a:lnTo>
                  <a:lnTo>
                    <a:pt x="1981" y="368"/>
                  </a:lnTo>
                  <a:lnTo>
                    <a:pt x="1961" y="361"/>
                  </a:lnTo>
                  <a:lnTo>
                    <a:pt x="1944" y="354"/>
                  </a:lnTo>
                  <a:lnTo>
                    <a:pt x="1928" y="348"/>
                  </a:lnTo>
                  <a:lnTo>
                    <a:pt x="1924" y="348"/>
                  </a:lnTo>
                  <a:lnTo>
                    <a:pt x="1908" y="338"/>
                  </a:lnTo>
                  <a:lnTo>
                    <a:pt x="1888" y="334"/>
                  </a:lnTo>
                  <a:lnTo>
                    <a:pt x="1871" y="328"/>
                  </a:lnTo>
                  <a:lnTo>
                    <a:pt x="1854" y="321"/>
                  </a:lnTo>
                  <a:lnTo>
                    <a:pt x="1837" y="318"/>
                  </a:lnTo>
                  <a:lnTo>
                    <a:pt x="1817" y="314"/>
                  </a:lnTo>
                  <a:lnTo>
                    <a:pt x="1811" y="311"/>
                  </a:lnTo>
                  <a:lnTo>
                    <a:pt x="1800" y="311"/>
                  </a:lnTo>
                  <a:lnTo>
                    <a:pt x="1794" y="311"/>
                  </a:lnTo>
                  <a:lnTo>
                    <a:pt x="1787" y="308"/>
                  </a:lnTo>
                  <a:lnTo>
                    <a:pt x="1777" y="308"/>
                  </a:lnTo>
                  <a:lnTo>
                    <a:pt x="1770" y="308"/>
                  </a:lnTo>
                  <a:lnTo>
                    <a:pt x="1764" y="308"/>
                  </a:lnTo>
                  <a:lnTo>
                    <a:pt x="1764" y="305"/>
                  </a:lnTo>
                  <a:lnTo>
                    <a:pt x="1754" y="305"/>
                  </a:lnTo>
                  <a:lnTo>
                    <a:pt x="1747" y="301"/>
                  </a:lnTo>
                  <a:lnTo>
                    <a:pt x="1740" y="298"/>
                  </a:lnTo>
                  <a:lnTo>
                    <a:pt x="1734" y="298"/>
                  </a:lnTo>
                  <a:lnTo>
                    <a:pt x="1724" y="294"/>
                  </a:lnTo>
                  <a:lnTo>
                    <a:pt x="1717" y="294"/>
                  </a:lnTo>
                  <a:lnTo>
                    <a:pt x="1720" y="294"/>
                  </a:lnTo>
                  <a:lnTo>
                    <a:pt x="1714" y="291"/>
                  </a:lnTo>
                  <a:lnTo>
                    <a:pt x="1714" y="291"/>
                  </a:lnTo>
                  <a:lnTo>
                    <a:pt x="1707" y="291"/>
                  </a:lnTo>
                  <a:lnTo>
                    <a:pt x="1710" y="291"/>
                  </a:lnTo>
                  <a:lnTo>
                    <a:pt x="1704" y="288"/>
                  </a:lnTo>
                  <a:lnTo>
                    <a:pt x="1697" y="288"/>
                  </a:lnTo>
                  <a:lnTo>
                    <a:pt x="1700" y="288"/>
                  </a:lnTo>
                  <a:lnTo>
                    <a:pt x="1690" y="288"/>
                  </a:lnTo>
                  <a:lnTo>
                    <a:pt x="1684" y="285"/>
                  </a:lnTo>
                  <a:lnTo>
                    <a:pt x="1687" y="285"/>
                  </a:lnTo>
                  <a:lnTo>
                    <a:pt x="1680" y="285"/>
                  </a:lnTo>
                  <a:lnTo>
                    <a:pt x="1667" y="281"/>
                  </a:lnTo>
                  <a:lnTo>
                    <a:pt x="1653" y="281"/>
                  </a:lnTo>
                  <a:lnTo>
                    <a:pt x="1640" y="281"/>
                  </a:lnTo>
                  <a:lnTo>
                    <a:pt x="1633" y="281"/>
                  </a:lnTo>
                  <a:lnTo>
                    <a:pt x="1627" y="281"/>
                  </a:lnTo>
                  <a:lnTo>
                    <a:pt x="1610" y="281"/>
                  </a:lnTo>
                  <a:lnTo>
                    <a:pt x="1596" y="285"/>
                  </a:lnTo>
                  <a:lnTo>
                    <a:pt x="1580" y="285"/>
                  </a:lnTo>
                  <a:lnTo>
                    <a:pt x="1564" y="288"/>
                  </a:lnTo>
                  <a:lnTo>
                    <a:pt x="1550" y="291"/>
                  </a:lnTo>
                  <a:lnTo>
                    <a:pt x="1533" y="294"/>
                  </a:lnTo>
                  <a:lnTo>
                    <a:pt x="1516" y="298"/>
                  </a:lnTo>
                  <a:lnTo>
                    <a:pt x="1499" y="301"/>
                  </a:lnTo>
                  <a:lnTo>
                    <a:pt x="1483" y="305"/>
                  </a:lnTo>
                  <a:lnTo>
                    <a:pt x="1483" y="308"/>
                  </a:lnTo>
                  <a:lnTo>
                    <a:pt x="1467" y="311"/>
                  </a:lnTo>
                  <a:lnTo>
                    <a:pt x="1433" y="328"/>
                  </a:lnTo>
                  <a:lnTo>
                    <a:pt x="1366" y="354"/>
                  </a:lnTo>
                  <a:lnTo>
                    <a:pt x="1333" y="368"/>
                  </a:lnTo>
                  <a:lnTo>
                    <a:pt x="1316" y="374"/>
                  </a:lnTo>
                  <a:lnTo>
                    <a:pt x="1299" y="381"/>
                  </a:lnTo>
                  <a:lnTo>
                    <a:pt x="1283" y="388"/>
                  </a:lnTo>
                  <a:lnTo>
                    <a:pt x="1266" y="395"/>
                  </a:lnTo>
                  <a:lnTo>
                    <a:pt x="1249" y="401"/>
                  </a:lnTo>
                  <a:lnTo>
                    <a:pt x="1232" y="408"/>
                  </a:lnTo>
                  <a:lnTo>
                    <a:pt x="1155" y="431"/>
                  </a:lnTo>
                  <a:lnTo>
                    <a:pt x="1152" y="435"/>
                  </a:lnTo>
                  <a:lnTo>
                    <a:pt x="1083" y="461"/>
                  </a:lnTo>
                  <a:lnTo>
                    <a:pt x="938" y="518"/>
                  </a:lnTo>
                  <a:lnTo>
                    <a:pt x="865" y="545"/>
                  </a:lnTo>
                  <a:lnTo>
                    <a:pt x="795" y="575"/>
                  </a:lnTo>
                  <a:lnTo>
                    <a:pt x="758" y="589"/>
                  </a:lnTo>
                  <a:lnTo>
                    <a:pt x="722" y="601"/>
                  </a:lnTo>
                  <a:lnTo>
                    <a:pt x="685" y="615"/>
                  </a:lnTo>
                  <a:lnTo>
                    <a:pt x="648" y="629"/>
                  </a:lnTo>
                  <a:lnTo>
                    <a:pt x="614" y="641"/>
                  </a:lnTo>
                  <a:lnTo>
                    <a:pt x="577" y="655"/>
                  </a:lnTo>
                  <a:lnTo>
                    <a:pt x="541" y="666"/>
                  </a:lnTo>
                  <a:lnTo>
                    <a:pt x="514" y="675"/>
                  </a:lnTo>
                  <a:lnTo>
                    <a:pt x="504" y="678"/>
                  </a:lnTo>
                  <a:lnTo>
                    <a:pt x="468" y="692"/>
                  </a:lnTo>
                  <a:lnTo>
                    <a:pt x="427" y="702"/>
                  </a:lnTo>
                  <a:lnTo>
                    <a:pt x="391" y="715"/>
                  </a:lnTo>
                  <a:lnTo>
                    <a:pt x="354" y="726"/>
                  </a:lnTo>
                  <a:lnTo>
                    <a:pt x="314" y="735"/>
                  </a:lnTo>
                  <a:lnTo>
                    <a:pt x="277" y="746"/>
                  </a:lnTo>
                  <a:lnTo>
                    <a:pt x="237" y="755"/>
                  </a:lnTo>
                  <a:lnTo>
                    <a:pt x="197" y="766"/>
                  </a:lnTo>
                  <a:lnTo>
                    <a:pt x="156" y="772"/>
                  </a:lnTo>
                  <a:lnTo>
                    <a:pt x="116" y="782"/>
                  </a:lnTo>
                  <a:lnTo>
                    <a:pt x="76" y="789"/>
                  </a:lnTo>
                  <a:lnTo>
                    <a:pt x="36" y="795"/>
                  </a:lnTo>
                  <a:lnTo>
                    <a:pt x="0" y="772"/>
                  </a:lnTo>
                  <a:lnTo>
                    <a:pt x="23" y="735"/>
                  </a:lnTo>
                  <a:lnTo>
                    <a:pt x="63" y="726"/>
                  </a:lnTo>
                  <a:lnTo>
                    <a:pt x="104" y="718"/>
                  </a:lnTo>
                  <a:lnTo>
                    <a:pt x="144" y="709"/>
                  </a:lnTo>
                  <a:lnTo>
                    <a:pt x="181" y="698"/>
                  </a:lnTo>
                  <a:lnTo>
                    <a:pt x="221" y="689"/>
                  </a:lnTo>
                  <a:lnTo>
                    <a:pt x="257" y="678"/>
                  </a:lnTo>
                  <a:lnTo>
                    <a:pt x="294" y="666"/>
                  </a:lnTo>
                  <a:lnTo>
                    <a:pt x="330" y="655"/>
                  </a:lnTo>
                  <a:lnTo>
                    <a:pt x="367" y="641"/>
                  </a:lnTo>
                  <a:lnTo>
                    <a:pt x="404" y="629"/>
                  </a:lnTo>
                  <a:lnTo>
                    <a:pt x="441" y="615"/>
                  </a:lnTo>
                  <a:lnTo>
                    <a:pt x="477" y="601"/>
                  </a:lnTo>
                  <a:lnTo>
                    <a:pt x="488" y="598"/>
                  </a:lnTo>
                  <a:lnTo>
                    <a:pt x="511" y="589"/>
                  </a:lnTo>
                  <a:lnTo>
                    <a:pt x="548" y="575"/>
                  </a:lnTo>
                  <a:lnTo>
                    <a:pt x="585" y="561"/>
                  </a:lnTo>
                  <a:lnTo>
                    <a:pt x="617" y="548"/>
                  </a:lnTo>
                  <a:lnTo>
                    <a:pt x="651" y="532"/>
                  </a:lnTo>
                  <a:lnTo>
                    <a:pt x="688" y="518"/>
                  </a:lnTo>
                  <a:lnTo>
                    <a:pt x="722" y="501"/>
                  </a:lnTo>
                  <a:lnTo>
                    <a:pt x="758" y="488"/>
                  </a:lnTo>
                  <a:lnTo>
                    <a:pt x="828" y="455"/>
                  </a:lnTo>
                  <a:lnTo>
                    <a:pt x="898" y="425"/>
                  </a:lnTo>
                  <a:lnTo>
                    <a:pt x="1038" y="358"/>
                  </a:lnTo>
                  <a:lnTo>
                    <a:pt x="1109" y="328"/>
                  </a:lnTo>
                  <a:lnTo>
                    <a:pt x="1109" y="325"/>
                  </a:lnTo>
                  <a:lnTo>
                    <a:pt x="1183" y="288"/>
                  </a:lnTo>
                  <a:lnTo>
                    <a:pt x="1196" y="281"/>
                  </a:lnTo>
                  <a:lnTo>
                    <a:pt x="1209" y="274"/>
                  </a:lnTo>
                  <a:lnTo>
                    <a:pt x="1223" y="265"/>
                  </a:lnTo>
                  <a:lnTo>
                    <a:pt x="1236" y="257"/>
                  </a:lnTo>
                  <a:lnTo>
                    <a:pt x="1253" y="248"/>
                  </a:lnTo>
                  <a:lnTo>
                    <a:pt x="1266" y="241"/>
                  </a:lnTo>
                  <a:lnTo>
                    <a:pt x="1296" y="221"/>
                  </a:lnTo>
                  <a:lnTo>
                    <a:pt x="1356" y="180"/>
                  </a:lnTo>
                  <a:lnTo>
                    <a:pt x="1390" y="160"/>
                  </a:lnTo>
                  <a:lnTo>
                    <a:pt x="1403" y="151"/>
                  </a:lnTo>
                  <a:lnTo>
                    <a:pt x="1406" y="148"/>
                  </a:lnTo>
                  <a:lnTo>
                    <a:pt x="1419" y="137"/>
                  </a:lnTo>
                  <a:lnTo>
                    <a:pt x="1436" y="128"/>
                  </a:lnTo>
                  <a:lnTo>
                    <a:pt x="1453" y="117"/>
                  </a:lnTo>
                  <a:lnTo>
                    <a:pt x="1470" y="104"/>
                  </a:lnTo>
                  <a:lnTo>
                    <a:pt x="1487" y="94"/>
                  </a:lnTo>
                  <a:lnTo>
                    <a:pt x="1503" y="84"/>
                  </a:lnTo>
                  <a:lnTo>
                    <a:pt x="1520" y="74"/>
                  </a:lnTo>
                  <a:lnTo>
                    <a:pt x="1540" y="64"/>
                  </a:lnTo>
                  <a:lnTo>
                    <a:pt x="1560" y="54"/>
                  </a:lnTo>
                  <a:lnTo>
                    <a:pt x="1570" y="47"/>
                  </a:lnTo>
                  <a:lnTo>
                    <a:pt x="1580" y="44"/>
                  </a:lnTo>
                  <a:lnTo>
                    <a:pt x="1600" y="34"/>
                  </a:lnTo>
                  <a:lnTo>
                    <a:pt x="1620" y="27"/>
                  </a:lnTo>
                  <a:lnTo>
                    <a:pt x="1640" y="20"/>
                  </a:lnTo>
                  <a:lnTo>
                    <a:pt x="1653" y="17"/>
                  </a:lnTo>
                  <a:lnTo>
                    <a:pt x="1664" y="14"/>
                  </a:lnTo>
                  <a:lnTo>
                    <a:pt x="1677" y="10"/>
                  </a:lnTo>
                  <a:lnTo>
                    <a:pt x="1687" y="7"/>
                  </a:lnTo>
                  <a:lnTo>
                    <a:pt x="1700" y="4"/>
                  </a:lnTo>
                  <a:lnTo>
                    <a:pt x="1707" y="4"/>
                  </a:lnTo>
                  <a:lnTo>
                    <a:pt x="1710" y="4"/>
                  </a:lnTo>
                  <a:lnTo>
                    <a:pt x="1724" y="0"/>
                  </a:lnTo>
                  <a:lnTo>
                    <a:pt x="1734" y="0"/>
                  </a:lnTo>
                  <a:lnTo>
                    <a:pt x="1750" y="0"/>
                  </a:lnTo>
                  <a:lnTo>
                    <a:pt x="1764" y="0"/>
                  </a:lnTo>
                  <a:lnTo>
                    <a:pt x="1777" y="0"/>
                  </a:lnTo>
                  <a:lnTo>
                    <a:pt x="1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3798425" y="4172575"/>
              <a:ext cx="52150" cy="37625"/>
            </a:xfrm>
            <a:custGeom>
              <a:rect b="b" l="l" r="r" t="t"/>
              <a:pathLst>
                <a:path extrusionOk="0" h="1505" w="2086">
                  <a:moveTo>
                    <a:pt x="622" y="419"/>
                  </a:moveTo>
                  <a:cubicBezTo>
                    <a:pt x="572" y="516"/>
                    <a:pt x="294" y="739"/>
                    <a:pt x="94" y="1023"/>
                  </a:cubicBezTo>
                  <a:cubicBezTo>
                    <a:pt x="54" y="1023"/>
                    <a:pt x="1" y="1224"/>
                    <a:pt x="61" y="1351"/>
                  </a:cubicBezTo>
                  <a:cubicBezTo>
                    <a:pt x="528" y="1418"/>
                    <a:pt x="1594" y="1504"/>
                    <a:pt x="2045" y="1317"/>
                  </a:cubicBezTo>
                  <a:cubicBezTo>
                    <a:pt x="2085" y="1187"/>
                    <a:pt x="2035" y="1040"/>
                    <a:pt x="1998" y="1003"/>
                  </a:cubicBezTo>
                  <a:cubicBezTo>
                    <a:pt x="1901" y="903"/>
                    <a:pt x="1594" y="462"/>
                    <a:pt x="1560" y="382"/>
                  </a:cubicBezTo>
                  <a:cubicBezTo>
                    <a:pt x="1524" y="289"/>
                    <a:pt x="1608" y="168"/>
                    <a:pt x="1547" y="161"/>
                  </a:cubicBezTo>
                  <a:cubicBezTo>
                    <a:pt x="1437" y="145"/>
                    <a:pt x="1434" y="261"/>
                    <a:pt x="1384" y="366"/>
                  </a:cubicBezTo>
                  <a:cubicBezTo>
                    <a:pt x="1384" y="309"/>
                    <a:pt x="1447" y="108"/>
                    <a:pt x="1337" y="101"/>
                  </a:cubicBezTo>
                  <a:cubicBezTo>
                    <a:pt x="1227" y="91"/>
                    <a:pt x="706" y="1"/>
                    <a:pt x="629" y="45"/>
                  </a:cubicBezTo>
                  <a:cubicBezTo>
                    <a:pt x="508" y="115"/>
                    <a:pt x="622" y="419"/>
                    <a:pt x="622" y="4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3729675" y="3185875"/>
              <a:ext cx="192950" cy="364350"/>
            </a:xfrm>
            <a:custGeom>
              <a:rect b="b" l="l" r="r" t="t"/>
              <a:pathLst>
                <a:path extrusionOk="0" h="14574" w="7718">
                  <a:moveTo>
                    <a:pt x="559" y="11393"/>
                  </a:moveTo>
                  <a:cubicBezTo>
                    <a:pt x="559" y="11273"/>
                    <a:pt x="890" y="11079"/>
                    <a:pt x="970" y="11002"/>
                  </a:cubicBezTo>
                  <a:cubicBezTo>
                    <a:pt x="1401" y="10591"/>
                    <a:pt x="1875" y="10234"/>
                    <a:pt x="2346" y="9863"/>
                  </a:cubicBezTo>
                  <a:cubicBezTo>
                    <a:pt x="3605" y="8864"/>
                    <a:pt x="4608" y="7381"/>
                    <a:pt x="5276" y="5971"/>
                  </a:cubicBezTo>
                  <a:cubicBezTo>
                    <a:pt x="5938" y="4571"/>
                    <a:pt x="6532" y="2981"/>
                    <a:pt x="6709" y="1468"/>
                  </a:cubicBezTo>
                  <a:cubicBezTo>
                    <a:pt x="6740" y="1227"/>
                    <a:pt x="6756" y="0"/>
                    <a:pt x="7267" y="245"/>
                  </a:cubicBezTo>
                  <a:cubicBezTo>
                    <a:pt x="7465" y="338"/>
                    <a:pt x="7531" y="769"/>
                    <a:pt x="7558" y="939"/>
                  </a:cubicBezTo>
                  <a:cubicBezTo>
                    <a:pt x="7718" y="1838"/>
                    <a:pt x="7628" y="2493"/>
                    <a:pt x="7414" y="3415"/>
                  </a:cubicBezTo>
                  <a:cubicBezTo>
                    <a:pt x="6720" y="6375"/>
                    <a:pt x="5597" y="9893"/>
                    <a:pt x="3282" y="12087"/>
                  </a:cubicBezTo>
                  <a:cubicBezTo>
                    <a:pt x="2540" y="12789"/>
                    <a:pt x="1" y="14573"/>
                    <a:pt x="1" y="12422"/>
                  </a:cubicBezTo>
                  <a:close/>
                </a:path>
              </a:pathLst>
            </a:custGeom>
            <a:solidFill>
              <a:srgbClr val="F27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3693200" y="3270050"/>
              <a:ext cx="93550" cy="94175"/>
            </a:xfrm>
            <a:custGeom>
              <a:rect b="b" l="l" r="r" t="t"/>
              <a:pathLst>
                <a:path extrusionOk="0" h="3767" w="3742">
                  <a:moveTo>
                    <a:pt x="488" y="566"/>
                  </a:moveTo>
                  <a:cubicBezTo>
                    <a:pt x="421" y="957"/>
                    <a:pt x="0" y="1281"/>
                    <a:pt x="334" y="1718"/>
                  </a:cubicBezTo>
                  <a:cubicBezTo>
                    <a:pt x="542" y="1993"/>
                    <a:pt x="999" y="1795"/>
                    <a:pt x="1186" y="2183"/>
                  </a:cubicBezTo>
                  <a:cubicBezTo>
                    <a:pt x="1303" y="2420"/>
                    <a:pt x="1099" y="2992"/>
                    <a:pt x="1407" y="3098"/>
                  </a:cubicBezTo>
                  <a:cubicBezTo>
                    <a:pt x="1757" y="3222"/>
                    <a:pt x="2095" y="2847"/>
                    <a:pt x="2499" y="2988"/>
                  </a:cubicBezTo>
                  <a:cubicBezTo>
                    <a:pt x="2742" y="3075"/>
                    <a:pt x="2609" y="3766"/>
                    <a:pt x="3030" y="3640"/>
                  </a:cubicBezTo>
                  <a:cubicBezTo>
                    <a:pt x="3194" y="3589"/>
                    <a:pt x="3288" y="3342"/>
                    <a:pt x="3371" y="3219"/>
                  </a:cubicBezTo>
                  <a:cubicBezTo>
                    <a:pt x="3742" y="2661"/>
                    <a:pt x="3561" y="1558"/>
                    <a:pt x="3228" y="1000"/>
                  </a:cubicBezTo>
                  <a:cubicBezTo>
                    <a:pt x="2970" y="569"/>
                    <a:pt x="1965" y="209"/>
                    <a:pt x="1480" y="68"/>
                  </a:cubicBezTo>
                  <a:cubicBezTo>
                    <a:pt x="1250" y="1"/>
                    <a:pt x="1019" y="78"/>
                    <a:pt x="802" y="4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3889800" y="3167425"/>
              <a:ext cx="42950" cy="40775"/>
            </a:xfrm>
            <a:custGeom>
              <a:rect b="b" l="l" r="r" t="t"/>
              <a:pathLst>
                <a:path extrusionOk="0" h="1631" w="1718">
                  <a:moveTo>
                    <a:pt x="401" y="1631"/>
                  </a:moveTo>
                  <a:cubicBezTo>
                    <a:pt x="428" y="1631"/>
                    <a:pt x="415" y="1557"/>
                    <a:pt x="415" y="1534"/>
                  </a:cubicBezTo>
                  <a:cubicBezTo>
                    <a:pt x="415" y="1434"/>
                    <a:pt x="425" y="1320"/>
                    <a:pt x="375" y="1224"/>
                  </a:cubicBezTo>
                  <a:cubicBezTo>
                    <a:pt x="331" y="1143"/>
                    <a:pt x="251" y="1076"/>
                    <a:pt x="190" y="1006"/>
                  </a:cubicBezTo>
                  <a:cubicBezTo>
                    <a:pt x="60" y="849"/>
                    <a:pt x="0" y="629"/>
                    <a:pt x="34" y="431"/>
                  </a:cubicBezTo>
                  <a:cubicBezTo>
                    <a:pt x="47" y="365"/>
                    <a:pt x="20" y="241"/>
                    <a:pt x="77" y="184"/>
                  </a:cubicBezTo>
                  <a:cubicBezTo>
                    <a:pt x="101" y="164"/>
                    <a:pt x="170" y="271"/>
                    <a:pt x="178" y="288"/>
                  </a:cubicBezTo>
                  <a:cubicBezTo>
                    <a:pt x="224" y="402"/>
                    <a:pt x="291" y="552"/>
                    <a:pt x="361" y="652"/>
                  </a:cubicBezTo>
                  <a:cubicBezTo>
                    <a:pt x="371" y="662"/>
                    <a:pt x="415" y="762"/>
                    <a:pt x="445" y="735"/>
                  </a:cubicBezTo>
                  <a:cubicBezTo>
                    <a:pt x="491" y="689"/>
                    <a:pt x="571" y="689"/>
                    <a:pt x="642" y="655"/>
                  </a:cubicBezTo>
                  <a:cubicBezTo>
                    <a:pt x="822" y="568"/>
                    <a:pt x="1036" y="498"/>
                    <a:pt x="1197" y="378"/>
                  </a:cubicBezTo>
                  <a:cubicBezTo>
                    <a:pt x="1323" y="288"/>
                    <a:pt x="1453" y="194"/>
                    <a:pt x="1564" y="87"/>
                  </a:cubicBezTo>
                  <a:cubicBezTo>
                    <a:pt x="1573" y="81"/>
                    <a:pt x="1667" y="1"/>
                    <a:pt x="1681" y="10"/>
                  </a:cubicBezTo>
                  <a:cubicBezTo>
                    <a:pt x="1718" y="47"/>
                    <a:pt x="1598" y="161"/>
                    <a:pt x="1577" y="184"/>
                  </a:cubicBezTo>
                  <a:cubicBezTo>
                    <a:pt x="1501" y="285"/>
                    <a:pt x="1380" y="362"/>
                    <a:pt x="1306" y="462"/>
                  </a:cubicBezTo>
                  <a:cubicBezTo>
                    <a:pt x="1270" y="518"/>
                    <a:pt x="1143" y="578"/>
                    <a:pt x="1143" y="578"/>
                  </a:cubicBezTo>
                  <a:cubicBezTo>
                    <a:pt x="1143" y="578"/>
                    <a:pt x="1203" y="532"/>
                    <a:pt x="1240" y="515"/>
                  </a:cubicBezTo>
                  <a:cubicBezTo>
                    <a:pt x="1310" y="482"/>
                    <a:pt x="1383" y="418"/>
                    <a:pt x="1450" y="371"/>
                  </a:cubicBezTo>
                  <a:cubicBezTo>
                    <a:pt x="1470" y="358"/>
                    <a:pt x="1584" y="261"/>
                    <a:pt x="1601" y="274"/>
                  </a:cubicBezTo>
                  <a:cubicBezTo>
                    <a:pt x="1618" y="291"/>
                    <a:pt x="1590" y="365"/>
                    <a:pt x="1587" y="378"/>
                  </a:cubicBezTo>
                  <a:cubicBezTo>
                    <a:pt x="1564" y="465"/>
                    <a:pt x="1533" y="552"/>
                    <a:pt x="1484" y="632"/>
                  </a:cubicBezTo>
                  <a:cubicBezTo>
                    <a:pt x="1343" y="855"/>
                    <a:pt x="1083" y="979"/>
                    <a:pt x="946" y="1199"/>
                  </a:cubicBezTo>
                  <a:cubicBezTo>
                    <a:pt x="892" y="1284"/>
                    <a:pt x="836" y="1357"/>
                    <a:pt x="802" y="1450"/>
                  </a:cubicBezTo>
                  <a:cubicBezTo>
                    <a:pt x="796" y="1477"/>
                    <a:pt x="785" y="1560"/>
                    <a:pt x="762" y="1580"/>
                  </a:cubicBezTo>
                  <a:close/>
                </a:path>
              </a:pathLst>
            </a:custGeom>
            <a:solidFill>
              <a:srgbClr val="F27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3689350" y="3095775"/>
              <a:ext cx="82125" cy="44525"/>
            </a:xfrm>
            <a:custGeom>
              <a:rect b="b" l="l" r="r" t="t"/>
              <a:pathLst>
                <a:path extrusionOk="0" h="1781" w="3285">
                  <a:moveTo>
                    <a:pt x="90" y="1754"/>
                  </a:moveTo>
                  <a:cubicBezTo>
                    <a:pt x="54" y="1747"/>
                    <a:pt x="50" y="1780"/>
                    <a:pt x="67" y="1777"/>
                  </a:cubicBezTo>
                  <a:cubicBezTo>
                    <a:pt x="144" y="1768"/>
                    <a:pt x="244" y="1704"/>
                    <a:pt x="318" y="1674"/>
                  </a:cubicBezTo>
                  <a:cubicBezTo>
                    <a:pt x="508" y="1594"/>
                    <a:pt x="705" y="1547"/>
                    <a:pt x="899" y="1480"/>
                  </a:cubicBezTo>
                  <a:cubicBezTo>
                    <a:pt x="1453" y="1290"/>
                    <a:pt x="2005" y="1123"/>
                    <a:pt x="2576" y="1003"/>
                  </a:cubicBezTo>
                  <a:cubicBezTo>
                    <a:pt x="2666" y="983"/>
                    <a:pt x="2753" y="962"/>
                    <a:pt x="2844" y="942"/>
                  </a:cubicBezTo>
                  <a:cubicBezTo>
                    <a:pt x="2893" y="929"/>
                    <a:pt x="2941" y="915"/>
                    <a:pt x="2987" y="902"/>
                  </a:cubicBezTo>
                  <a:cubicBezTo>
                    <a:pt x="3024" y="895"/>
                    <a:pt x="3057" y="878"/>
                    <a:pt x="3091" y="862"/>
                  </a:cubicBezTo>
                  <a:cubicBezTo>
                    <a:pt x="3285" y="778"/>
                    <a:pt x="3101" y="732"/>
                    <a:pt x="2987" y="728"/>
                  </a:cubicBezTo>
                  <a:cubicBezTo>
                    <a:pt x="2767" y="722"/>
                    <a:pt x="2540" y="758"/>
                    <a:pt x="2319" y="775"/>
                  </a:cubicBezTo>
                  <a:cubicBezTo>
                    <a:pt x="2259" y="782"/>
                    <a:pt x="2192" y="775"/>
                    <a:pt x="2132" y="789"/>
                  </a:cubicBezTo>
                  <a:cubicBezTo>
                    <a:pt x="2115" y="792"/>
                    <a:pt x="2045" y="812"/>
                    <a:pt x="2028" y="798"/>
                  </a:cubicBezTo>
                  <a:cubicBezTo>
                    <a:pt x="2022" y="792"/>
                    <a:pt x="2048" y="792"/>
                    <a:pt x="2055" y="789"/>
                  </a:cubicBezTo>
                  <a:cubicBezTo>
                    <a:pt x="2082" y="782"/>
                    <a:pt x="2102" y="775"/>
                    <a:pt x="2125" y="765"/>
                  </a:cubicBezTo>
                  <a:cubicBezTo>
                    <a:pt x="2182" y="752"/>
                    <a:pt x="2239" y="738"/>
                    <a:pt x="2295" y="722"/>
                  </a:cubicBezTo>
                  <a:cubicBezTo>
                    <a:pt x="2523" y="658"/>
                    <a:pt x="2750" y="611"/>
                    <a:pt x="2977" y="542"/>
                  </a:cubicBezTo>
                  <a:cubicBezTo>
                    <a:pt x="2987" y="538"/>
                    <a:pt x="3167" y="477"/>
                    <a:pt x="3154" y="451"/>
                  </a:cubicBezTo>
                  <a:cubicBezTo>
                    <a:pt x="3131" y="401"/>
                    <a:pt x="2973" y="424"/>
                    <a:pt x="2933" y="424"/>
                  </a:cubicBezTo>
                  <a:cubicBezTo>
                    <a:pt x="2713" y="431"/>
                    <a:pt x="2496" y="457"/>
                    <a:pt x="2275" y="477"/>
                  </a:cubicBezTo>
                  <a:cubicBezTo>
                    <a:pt x="2175" y="485"/>
                    <a:pt x="2075" y="491"/>
                    <a:pt x="1974" y="505"/>
                  </a:cubicBezTo>
                  <a:cubicBezTo>
                    <a:pt x="1934" y="511"/>
                    <a:pt x="1854" y="514"/>
                    <a:pt x="1854" y="514"/>
                  </a:cubicBezTo>
                  <a:cubicBezTo>
                    <a:pt x="1854" y="514"/>
                    <a:pt x="1911" y="501"/>
                    <a:pt x="1938" y="488"/>
                  </a:cubicBezTo>
                  <a:cubicBezTo>
                    <a:pt x="2005" y="457"/>
                    <a:pt x="2071" y="437"/>
                    <a:pt x="2139" y="408"/>
                  </a:cubicBezTo>
                  <a:cubicBezTo>
                    <a:pt x="2332" y="331"/>
                    <a:pt x="2529" y="267"/>
                    <a:pt x="2723" y="194"/>
                  </a:cubicBezTo>
                  <a:cubicBezTo>
                    <a:pt x="2807" y="161"/>
                    <a:pt x="2893" y="133"/>
                    <a:pt x="2977" y="93"/>
                  </a:cubicBezTo>
                  <a:cubicBezTo>
                    <a:pt x="2987" y="90"/>
                    <a:pt x="3044" y="70"/>
                    <a:pt x="3041" y="50"/>
                  </a:cubicBezTo>
                  <a:cubicBezTo>
                    <a:pt x="3037" y="0"/>
                    <a:pt x="2907" y="36"/>
                    <a:pt x="2887" y="40"/>
                  </a:cubicBezTo>
                  <a:cubicBezTo>
                    <a:pt x="2690" y="67"/>
                    <a:pt x="2496" y="93"/>
                    <a:pt x="2302" y="121"/>
                  </a:cubicBezTo>
                  <a:cubicBezTo>
                    <a:pt x="1641" y="221"/>
                    <a:pt x="1009" y="414"/>
                    <a:pt x="445" y="798"/>
                  </a:cubicBezTo>
                  <a:cubicBezTo>
                    <a:pt x="281" y="909"/>
                    <a:pt x="0" y="1169"/>
                    <a:pt x="90" y="1407"/>
                  </a:cubicBezTo>
                  <a:close/>
                </a:path>
              </a:pathLst>
            </a:custGeom>
            <a:solidFill>
              <a:srgbClr val="F27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39"/>
          <p:cNvGrpSpPr/>
          <p:nvPr/>
        </p:nvGrpSpPr>
        <p:grpSpPr>
          <a:xfrm>
            <a:off x="3756828" y="3069755"/>
            <a:ext cx="497018" cy="421899"/>
            <a:chOff x="839307" y="2318098"/>
            <a:chExt cx="387992" cy="329326"/>
          </a:xfrm>
        </p:grpSpPr>
        <p:sp>
          <p:nvSpPr>
            <p:cNvPr id="1129" name="Google Shape;1129;p3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39"/>
          <p:cNvGrpSpPr/>
          <p:nvPr/>
        </p:nvGrpSpPr>
        <p:grpSpPr>
          <a:xfrm>
            <a:off x="4614339" y="3114495"/>
            <a:ext cx="359241" cy="371471"/>
            <a:chOff x="3610557" y="2780704"/>
            <a:chExt cx="325017" cy="336052"/>
          </a:xfrm>
        </p:grpSpPr>
        <p:sp>
          <p:nvSpPr>
            <p:cNvPr id="1140" name="Google Shape;1140;p3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39"/>
          <p:cNvGrpSpPr/>
          <p:nvPr/>
        </p:nvGrpSpPr>
        <p:grpSpPr>
          <a:xfrm>
            <a:off x="3803486" y="3913686"/>
            <a:ext cx="403697" cy="361565"/>
            <a:chOff x="5757913" y="3227047"/>
            <a:chExt cx="388544" cy="347927"/>
          </a:xfrm>
        </p:grpSpPr>
        <p:sp>
          <p:nvSpPr>
            <p:cNvPr id="1144" name="Google Shape;1144;p3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39"/>
          <p:cNvGrpSpPr/>
          <p:nvPr/>
        </p:nvGrpSpPr>
        <p:grpSpPr>
          <a:xfrm>
            <a:off x="4561181" y="3899483"/>
            <a:ext cx="465281" cy="318469"/>
            <a:chOff x="6317360" y="3276808"/>
            <a:chExt cx="363217" cy="248590"/>
          </a:xfrm>
        </p:grpSpPr>
        <p:sp>
          <p:nvSpPr>
            <p:cNvPr id="1147" name="Google Shape;1147;p3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3C2555">
                <a:alpha val="32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 name="Google Shape;1174;p39"/>
          <p:cNvSpPr txBox="1"/>
          <p:nvPr>
            <p:ph idx="4294967295" type="subTitle"/>
          </p:nvPr>
        </p:nvSpPr>
        <p:spPr>
          <a:xfrm>
            <a:off x="3435038" y="2478325"/>
            <a:ext cx="1140600" cy="321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700">
                <a:latin typeface="Londrina Solid"/>
                <a:ea typeface="Londrina Solid"/>
                <a:cs typeface="Londrina Solid"/>
                <a:sym typeface="Londrina Solid"/>
              </a:rPr>
              <a:t>HOBBIES</a:t>
            </a:r>
            <a:endParaRPr sz="1700">
              <a:latin typeface="Londrina Solid"/>
              <a:ea typeface="Londrina Solid"/>
              <a:cs typeface="Londrina Solid"/>
              <a:sym typeface="Londrina Solid"/>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78" name="Shape 1178"/>
        <p:cNvGrpSpPr/>
        <p:nvPr/>
      </p:nvGrpSpPr>
      <p:grpSpPr>
        <a:xfrm>
          <a:off x="0" y="0"/>
          <a:ext cx="0" cy="0"/>
          <a:chOff x="0" y="0"/>
          <a:chExt cx="0" cy="0"/>
        </a:xfrm>
      </p:grpSpPr>
      <p:sp>
        <p:nvSpPr>
          <p:cNvPr id="1179" name="Google Shape;1179;p40"/>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ANALYZING THE COMPETITION</a:t>
            </a:r>
            <a:endParaRPr/>
          </a:p>
        </p:txBody>
      </p:sp>
      <p:sp>
        <p:nvSpPr>
          <p:cNvPr id="1180" name="Google Shape;1180;p40"/>
          <p:cNvSpPr txBox="1"/>
          <p:nvPr/>
        </p:nvSpPr>
        <p:spPr>
          <a:xfrm>
            <a:off x="1169450" y="7013875"/>
            <a:ext cx="20235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Source Sans Pro Light"/>
                <a:ea typeface="Source Sans Pro Light"/>
                <a:cs typeface="Source Sans Pro Light"/>
                <a:sym typeface="Source Sans Pro Light"/>
              </a:rPr>
              <a:t>Despite being red, Mars is actually a cold place</a:t>
            </a:r>
            <a:endParaRPr sz="1200">
              <a:solidFill>
                <a:srgbClr val="F3F3F3"/>
              </a:solidFill>
              <a:latin typeface="Source Sans Pro Light"/>
              <a:ea typeface="Source Sans Pro Light"/>
              <a:cs typeface="Source Sans Pro Light"/>
              <a:sym typeface="Source Sans Pro Light"/>
            </a:endParaRPr>
          </a:p>
        </p:txBody>
      </p:sp>
      <p:graphicFrame>
        <p:nvGraphicFramePr>
          <p:cNvPr id="1181" name="Google Shape;1181;p40"/>
          <p:cNvGraphicFramePr/>
          <p:nvPr/>
        </p:nvGraphicFramePr>
        <p:xfrm>
          <a:off x="719775" y="1563625"/>
          <a:ext cx="3000000" cy="3000000"/>
        </p:xfrm>
        <a:graphic>
          <a:graphicData uri="http://schemas.openxmlformats.org/drawingml/2006/table">
            <a:tbl>
              <a:tblPr>
                <a:noFill/>
                <a:tableStyleId>{FFE31E62-70BC-4E07-8E88-632C28EC395B}</a:tableStyleId>
              </a:tblPr>
              <a:tblGrid>
                <a:gridCol w="2568100"/>
                <a:gridCol w="2568100"/>
                <a:gridCol w="2568100"/>
              </a:tblGrid>
              <a:tr h="475325">
                <a:tc>
                  <a:txBody>
                    <a:bodyPr/>
                    <a:lstStyle/>
                    <a:p>
                      <a:pPr indent="0" lvl="0" marL="0" rtl="0" algn="r">
                        <a:spcBef>
                          <a:spcPts val="0"/>
                        </a:spcBef>
                        <a:spcAft>
                          <a:spcPts val="0"/>
                        </a:spcAft>
                        <a:buNone/>
                      </a:pPr>
                      <a:r>
                        <a:t/>
                      </a:r>
                      <a:endParaRPr sz="1600">
                        <a:solidFill>
                          <a:schemeClr val="lt1"/>
                        </a:solidFill>
                        <a:latin typeface="Amatic SC"/>
                        <a:ea typeface="Amatic SC"/>
                        <a:cs typeface="Amatic SC"/>
                        <a:sym typeface="Amatic SC"/>
                      </a:endParaRPr>
                    </a:p>
                  </a:txBody>
                  <a:tcPr marT="91425" marB="91425" marR="18287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600">
                          <a:solidFill>
                            <a:schemeClr val="lt1"/>
                          </a:solidFill>
                          <a:latin typeface="Londrina Solid"/>
                          <a:ea typeface="Londrina Solid"/>
                          <a:cs typeface="Londrina Solid"/>
                          <a:sym typeface="Londrina Solid"/>
                        </a:rPr>
                        <a:t>MERCURY</a:t>
                      </a:r>
                      <a:endParaRPr sz="1600">
                        <a:solidFill>
                          <a:schemeClr val="lt1"/>
                        </a:solidFill>
                        <a:latin typeface="Londrina Solid"/>
                        <a:ea typeface="Londrina Solid"/>
                        <a:cs typeface="Londrina Solid"/>
                        <a:sym typeface="Londrina Soli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600">
                          <a:solidFill>
                            <a:schemeClr val="lt1"/>
                          </a:solidFill>
                          <a:latin typeface="Londrina Solid"/>
                          <a:ea typeface="Londrina Solid"/>
                          <a:cs typeface="Londrina Solid"/>
                          <a:sym typeface="Londrina Solid"/>
                        </a:rPr>
                        <a:t>VENUS</a:t>
                      </a:r>
                      <a:endParaRPr sz="1600">
                        <a:solidFill>
                          <a:schemeClr val="lt1"/>
                        </a:solidFill>
                        <a:latin typeface="Londrina Solid"/>
                        <a:ea typeface="Londrina Solid"/>
                        <a:cs typeface="Londrina Solid"/>
                        <a:sym typeface="Londrina Soli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75325">
                <a:tc>
                  <a:txBody>
                    <a:bodyPr/>
                    <a:lstStyle/>
                    <a:p>
                      <a:pPr indent="0" lvl="0" marL="0" rtl="0" algn="r">
                        <a:spcBef>
                          <a:spcPts val="0"/>
                        </a:spcBef>
                        <a:spcAft>
                          <a:spcPts val="0"/>
                        </a:spcAft>
                        <a:buNone/>
                      </a:pPr>
                      <a:r>
                        <a:rPr lang="en" sz="1500">
                          <a:solidFill>
                            <a:schemeClr val="dk2"/>
                          </a:solidFill>
                          <a:latin typeface="Londrina Solid"/>
                          <a:ea typeface="Londrina Solid"/>
                          <a:cs typeface="Londrina Solid"/>
                          <a:sym typeface="Londrina Solid"/>
                        </a:rPr>
                        <a:t>NEW YEAR’S DAY SALES</a:t>
                      </a:r>
                      <a:endParaRPr sz="1500">
                        <a:solidFill>
                          <a:schemeClr val="dk2"/>
                        </a:solidFill>
                        <a:latin typeface="Londrina Solid"/>
                        <a:ea typeface="Londrina Solid"/>
                        <a:cs typeface="Londrina Solid"/>
                        <a:sym typeface="Londrina Solid"/>
                      </a:endParaRPr>
                    </a:p>
                  </a:txBody>
                  <a:tcPr marT="91425" marB="91425" marR="18287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solidFill>
                          <a:schemeClr val="dk2"/>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r>
              <a:tr h="475325">
                <a:tc>
                  <a:txBody>
                    <a:bodyPr/>
                    <a:lstStyle/>
                    <a:p>
                      <a:pPr indent="0" lvl="0" marL="0" rtl="0" algn="r">
                        <a:spcBef>
                          <a:spcPts val="0"/>
                        </a:spcBef>
                        <a:spcAft>
                          <a:spcPts val="0"/>
                        </a:spcAft>
                        <a:buNone/>
                      </a:pPr>
                      <a:r>
                        <a:rPr lang="en" sz="1500">
                          <a:solidFill>
                            <a:schemeClr val="dk2"/>
                          </a:solidFill>
                          <a:latin typeface="Londrina Solid"/>
                          <a:ea typeface="Londrina Solid"/>
                          <a:cs typeface="Londrina Solid"/>
                          <a:sym typeface="Londrina Solid"/>
                        </a:rPr>
                        <a:t>VALENTINE'S DAY</a:t>
                      </a:r>
                      <a:endParaRPr sz="1500">
                        <a:solidFill>
                          <a:schemeClr val="dk2"/>
                        </a:solidFill>
                        <a:latin typeface="Londrina Solid"/>
                        <a:ea typeface="Londrina Solid"/>
                        <a:cs typeface="Londrina Solid"/>
                        <a:sym typeface="Londrina Solid"/>
                      </a:endParaRPr>
                    </a:p>
                  </a:txBody>
                  <a:tcPr marT="91425" marB="91425" marR="18287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3"/>
                    </a:solidFill>
                  </a:tcPr>
                </a:tc>
              </a:tr>
              <a:tr h="475325">
                <a:tc>
                  <a:txBody>
                    <a:bodyPr/>
                    <a:lstStyle/>
                    <a:p>
                      <a:pPr indent="0" lvl="0" marL="0" rtl="0" algn="r">
                        <a:spcBef>
                          <a:spcPts val="0"/>
                        </a:spcBef>
                        <a:spcAft>
                          <a:spcPts val="0"/>
                        </a:spcAft>
                        <a:buNone/>
                      </a:pPr>
                      <a:r>
                        <a:rPr lang="en" sz="1500">
                          <a:solidFill>
                            <a:schemeClr val="dk2"/>
                          </a:solidFill>
                          <a:latin typeface="Londrina Solid"/>
                          <a:ea typeface="Londrina Solid"/>
                          <a:cs typeface="Londrina Solid"/>
                          <a:sym typeface="Londrina Solid"/>
                        </a:rPr>
                        <a:t>PRESIDENTS’ DAY SALES</a:t>
                      </a:r>
                      <a:endParaRPr sz="1500">
                        <a:solidFill>
                          <a:schemeClr val="dk2"/>
                        </a:solidFill>
                        <a:latin typeface="Londrina Solid"/>
                        <a:ea typeface="Londrina Solid"/>
                        <a:cs typeface="Londrina Solid"/>
                        <a:sym typeface="Londrina Solid"/>
                      </a:endParaRPr>
                    </a:p>
                  </a:txBody>
                  <a:tcPr marT="91425" marB="91425" marR="18287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475325">
                <a:tc>
                  <a:txBody>
                    <a:bodyPr/>
                    <a:lstStyle/>
                    <a:p>
                      <a:pPr indent="0" lvl="0" marL="0" rtl="0" algn="r">
                        <a:spcBef>
                          <a:spcPts val="0"/>
                        </a:spcBef>
                        <a:spcAft>
                          <a:spcPts val="0"/>
                        </a:spcAft>
                        <a:buNone/>
                      </a:pPr>
                      <a:r>
                        <a:rPr lang="en" sz="1500">
                          <a:solidFill>
                            <a:schemeClr val="dk2"/>
                          </a:solidFill>
                          <a:latin typeface="Londrina Solid"/>
                          <a:ea typeface="Londrina Solid"/>
                          <a:cs typeface="Londrina Solid"/>
                          <a:sym typeface="Londrina Solid"/>
                        </a:rPr>
                        <a:t>BLACK FRIDAY</a:t>
                      </a:r>
                      <a:endParaRPr sz="1500">
                        <a:solidFill>
                          <a:schemeClr val="dk2"/>
                        </a:solidFill>
                        <a:latin typeface="Londrina Solid"/>
                        <a:ea typeface="Londrina Solid"/>
                        <a:cs typeface="Londrina Solid"/>
                        <a:sym typeface="Londrina Solid"/>
                      </a:endParaRPr>
                    </a:p>
                  </a:txBody>
                  <a:tcPr marT="91425" marB="91425" marR="18287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2"/>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2"/>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r>
              <a:tr h="475325">
                <a:tc>
                  <a:txBody>
                    <a:bodyPr/>
                    <a:lstStyle/>
                    <a:p>
                      <a:pPr indent="0" lvl="0" marL="0" rtl="0" algn="r">
                        <a:spcBef>
                          <a:spcPts val="0"/>
                        </a:spcBef>
                        <a:spcAft>
                          <a:spcPts val="0"/>
                        </a:spcAft>
                        <a:buNone/>
                      </a:pPr>
                      <a:r>
                        <a:rPr lang="en" sz="1500">
                          <a:solidFill>
                            <a:schemeClr val="dk2"/>
                          </a:solidFill>
                          <a:latin typeface="Londrina Solid"/>
                          <a:ea typeface="Londrina Solid"/>
                          <a:cs typeface="Londrina Solid"/>
                          <a:sym typeface="Londrina Solid"/>
                        </a:rPr>
                        <a:t>SUMMER SALES</a:t>
                      </a:r>
                      <a:endParaRPr sz="1500">
                        <a:solidFill>
                          <a:schemeClr val="dk2"/>
                        </a:solidFill>
                        <a:latin typeface="Londrina Solid"/>
                        <a:ea typeface="Londrina Solid"/>
                        <a:cs typeface="Londrina Solid"/>
                        <a:sym typeface="Londrina Solid"/>
                      </a:endParaRPr>
                    </a:p>
                  </a:txBody>
                  <a:tcPr marT="91425" marB="91425" marR="18287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t/>
                      </a:r>
                      <a:endParaRPr>
                        <a:solidFill>
                          <a:schemeClr val="dk2"/>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t/>
                      </a:r>
                      <a:endParaRPr>
                        <a:solidFill>
                          <a:schemeClr val="dk2"/>
                        </a:solidFill>
                        <a:latin typeface="Barlow"/>
                        <a:ea typeface="Barlow"/>
                        <a:cs typeface="Barlow"/>
                        <a:sym typeface="Barlow"/>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r>
            </a:tbl>
          </a:graphicData>
        </a:graphic>
      </p:graphicFrame>
      <p:sp>
        <p:nvSpPr>
          <p:cNvPr id="1182" name="Google Shape;1182;p40"/>
          <p:cNvSpPr/>
          <p:nvPr/>
        </p:nvSpPr>
        <p:spPr>
          <a:xfrm flipH="1">
            <a:off x="4453871" y="2163454"/>
            <a:ext cx="232975" cy="222551"/>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0"/>
          <p:cNvSpPr/>
          <p:nvPr/>
        </p:nvSpPr>
        <p:spPr>
          <a:xfrm flipH="1">
            <a:off x="7088521" y="2666704"/>
            <a:ext cx="232975" cy="222551"/>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0"/>
          <p:cNvSpPr/>
          <p:nvPr/>
        </p:nvSpPr>
        <p:spPr>
          <a:xfrm flipH="1">
            <a:off x="4455509" y="3125527"/>
            <a:ext cx="232975" cy="222551"/>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0"/>
          <p:cNvSpPr/>
          <p:nvPr/>
        </p:nvSpPr>
        <p:spPr>
          <a:xfrm flipH="1">
            <a:off x="4453884" y="3584379"/>
            <a:ext cx="232975" cy="222551"/>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0"/>
          <p:cNvSpPr/>
          <p:nvPr/>
        </p:nvSpPr>
        <p:spPr>
          <a:xfrm flipH="1">
            <a:off x="7088534" y="4058029"/>
            <a:ext cx="232975" cy="222551"/>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90" name="Shape 1190"/>
        <p:cNvGrpSpPr/>
        <p:nvPr/>
      </p:nvGrpSpPr>
      <p:grpSpPr>
        <a:xfrm>
          <a:off x="0" y="0"/>
          <a:ext cx="0" cy="0"/>
          <a:chOff x="0" y="0"/>
          <a:chExt cx="0" cy="0"/>
        </a:xfrm>
      </p:grpSpPr>
      <p:sp>
        <p:nvSpPr>
          <p:cNvPr id="1191" name="Google Shape;1191;p41"/>
          <p:cNvSpPr txBox="1"/>
          <p:nvPr/>
        </p:nvSpPr>
        <p:spPr>
          <a:xfrm>
            <a:off x="1169450" y="7013875"/>
            <a:ext cx="20235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Source Sans Pro Light"/>
                <a:ea typeface="Source Sans Pro Light"/>
                <a:cs typeface="Source Sans Pro Light"/>
                <a:sym typeface="Source Sans Pro Light"/>
              </a:rPr>
              <a:t>Despite being red, Mars is actually a cold place</a:t>
            </a:r>
            <a:endParaRPr sz="1200">
              <a:solidFill>
                <a:srgbClr val="F3F3F3"/>
              </a:solidFill>
              <a:latin typeface="Source Sans Pro Light"/>
              <a:ea typeface="Source Sans Pro Light"/>
              <a:cs typeface="Source Sans Pro Light"/>
              <a:sym typeface="Source Sans Pro Light"/>
            </a:endParaRPr>
          </a:p>
        </p:txBody>
      </p:sp>
      <p:sp>
        <p:nvSpPr>
          <p:cNvPr id="1192" name="Google Shape;1192;p41"/>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 &amp; STRATEGY</a:t>
            </a:r>
            <a:endParaRPr/>
          </a:p>
        </p:txBody>
      </p:sp>
      <p:sp>
        <p:nvSpPr>
          <p:cNvPr id="1193" name="Google Shape;1193;p41"/>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194" name="Google Shape;1194;p41"/>
          <p:cNvSpPr txBox="1"/>
          <p:nvPr>
            <p:ph idx="2" type="title"/>
          </p:nvPr>
        </p:nvSpPr>
        <p:spPr>
          <a:xfrm flipH="1">
            <a:off x="3063950" y="759625"/>
            <a:ext cx="3016200" cy="144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grpSp>
        <p:nvGrpSpPr>
          <p:cNvPr id="1195" name="Google Shape;1195;p41"/>
          <p:cNvGrpSpPr/>
          <p:nvPr/>
        </p:nvGrpSpPr>
        <p:grpSpPr>
          <a:xfrm flipH="1" rot="692385">
            <a:off x="6790127" y="1865562"/>
            <a:ext cx="1336811" cy="1445888"/>
            <a:chOff x="2252802" y="1393108"/>
            <a:chExt cx="1106895" cy="1242363"/>
          </a:xfrm>
        </p:grpSpPr>
        <p:grpSp>
          <p:nvGrpSpPr>
            <p:cNvPr id="1196" name="Google Shape;1196;p41"/>
            <p:cNvGrpSpPr/>
            <p:nvPr/>
          </p:nvGrpSpPr>
          <p:grpSpPr>
            <a:xfrm>
              <a:off x="2252802" y="1393108"/>
              <a:ext cx="1106895" cy="1242363"/>
              <a:chOff x="2252825" y="1194375"/>
              <a:chExt cx="865100" cy="970975"/>
            </a:xfrm>
          </p:grpSpPr>
          <p:sp>
            <p:nvSpPr>
              <p:cNvPr id="1197" name="Google Shape;1197;p41"/>
              <p:cNvSpPr/>
              <p:nvPr/>
            </p:nvSpPr>
            <p:spPr>
              <a:xfrm>
                <a:off x="2324775" y="1392900"/>
                <a:ext cx="785975" cy="176025"/>
              </a:xfrm>
              <a:custGeom>
                <a:rect b="b" l="l" r="r" t="t"/>
                <a:pathLst>
                  <a:path extrusionOk="0" h="7041" w="31439">
                    <a:moveTo>
                      <a:pt x="4939" y="0"/>
                    </a:moveTo>
                    <a:cubicBezTo>
                      <a:pt x="3317" y="0"/>
                      <a:pt x="1669" y="178"/>
                      <a:pt x="0" y="601"/>
                    </a:cubicBezTo>
                    <a:cubicBezTo>
                      <a:pt x="86" y="1715"/>
                      <a:pt x="175" y="2831"/>
                      <a:pt x="263" y="3958"/>
                    </a:cubicBezTo>
                    <a:cubicBezTo>
                      <a:pt x="2195" y="3393"/>
                      <a:pt x="4097" y="3166"/>
                      <a:pt x="5965" y="3166"/>
                    </a:cubicBezTo>
                    <a:cubicBezTo>
                      <a:pt x="13679" y="3166"/>
                      <a:pt x="20813" y="7041"/>
                      <a:pt x="27042" y="7041"/>
                    </a:cubicBezTo>
                    <a:cubicBezTo>
                      <a:pt x="28563" y="7041"/>
                      <a:pt x="30031" y="6810"/>
                      <a:pt x="31439" y="6235"/>
                    </a:cubicBezTo>
                    <a:cubicBezTo>
                      <a:pt x="31415" y="5474"/>
                      <a:pt x="31395" y="4716"/>
                      <a:pt x="31371" y="3964"/>
                    </a:cubicBezTo>
                    <a:cubicBezTo>
                      <a:pt x="30113" y="4427"/>
                      <a:pt x="28809" y="4619"/>
                      <a:pt x="27462" y="4619"/>
                    </a:cubicBezTo>
                    <a:cubicBezTo>
                      <a:pt x="20859" y="4619"/>
                      <a:pt x="13223" y="0"/>
                      <a:pt x="49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1"/>
              <p:cNvSpPr/>
              <p:nvPr/>
            </p:nvSpPr>
            <p:spPr>
              <a:xfrm>
                <a:off x="2331350" y="1472025"/>
                <a:ext cx="781200" cy="161950"/>
              </a:xfrm>
              <a:custGeom>
                <a:rect b="b" l="l" r="r" t="t"/>
                <a:pathLst>
                  <a:path extrusionOk="0" h="6478" w="31248">
                    <a:moveTo>
                      <a:pt x="5702" y="1"/>
                    </a:moveTo>
                    <a:cubicBezTo>
                      <a:pt x="3834" y="1"/>
                      <a:pt x="1932" y="228"/>
                      <a:pt x="0" y="793"/>
                    </a:cubicBezTo>
                    <a:cubicBezTo>
                      <a:pt x="93" y="1978"/>
                      <a:pt x="188" y="3172"/>
                      <a:pt x="280" y="4371"/>
                    </a:cubicBezTo>
                    <a:cubicBezTo>
                      <a:pt x="2505" y="3628"/>
                      <a:pt x="4690" y="3342"/>
                      <a:pt x="6829" y="3342"/>
                    </a:cubicBezTo>
                    <a:cubicBezTo>
                      <a:pt x="13916" y="3342"/>
                      <a:pt x="20495" y="6478"/>
                      <a:pt x="26301" y="6478"/>
                    </a:cubicBezTo>
                    <a:cubicBezTo>
                      <a:pt x="28020" y="6478"/>
                      <a:pt x="29671" y="6203"/>
                      <a:pt x="31248" y="5490"/>
                    </a:cubicBezTo>
                    <a:cubicBezTo>
                      <a:pt x="31223" y="4678"/>
                      <a:pt x="31200" y="3872"/>
                      <a:pt x="31176" y="3070"/>
                    </a:cubicBezTo>
                    <a:cubicBezTo>
                      <a:pt x="29768" y="3645"/>
                      <a:pt x="28300" y="3876"/>
                      <a:pt x="26779" y="3876"/>
                    </a:cubicBezTo>
                    <a:cubicBezTo>
                      <a:pt x="20550" y="3876"/>
                      <a:pt x="13416" y="1"/>
                      <a:pt x="57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1"/>
              <p:cNvSpPr/>
              <p:nvPr/>
            </p:nvSpPr>
            <p:spPr>
              <a:xfrm>
                <a:off x="2338350" y="1555550"/>
                <a:ext cx="776075" cy="147350"/>
              </a:xfrm>
              <a:custGeom>
                <a:rect b="b" l="l" r="r" t="t"/>
                <a:pathLst>
                  <a:path extrusionOk="0" h="5894" w="31043">
                    <a:moveTo>
                      <a:pt x="6549" y="1"/>
                    </a:moveTo>
                    <a:cubicBezTo>
                      <a:pt x="4410" y="1"/>
                      <a:pt x="2225" y="287"/>
                      <a:pt x="0" y="1030"/>
                    </a:cubicBezTo>
                    <a:cubicBezTo>
                      <a:pt x="100" y="2276"/>
                      <a:pt x="199" y="3533"/>
                      <a:pt x="294" y="4792"/>
                    </a:cubicBezTo>
                    <a:cubicBezTo>
                      <a:pt x="2842" y="3826"/>
                      <a:pt x="5339" y="3477"/>
                      <a:pt x="7773" y="3477"/>
                    </a:cubicBezTo>
                    <a:cubicBezTo>
                      <a:pt x="14171" y="3477"/>
                      <a:pt x="20137" y="5893"/>
                      <a:pt x="25466" y="5893"/>
                    </a:cubicBezTo>
                    <a:cubicBezTo>
                      <a:pt x="27413" y="5893"/>
                      <a:pt x="29275" y="5571"/>
                      <a:pt x="31043" y="4690"/>
                    </a:cubicBezTo>
                    <a:cubicBezTo>
                      <a:pt x="31019" y="3840"/>
                      <a:pt x="30992" y="2993"/>
                      <a:pt x="30968" y="2149"/>
                    </a:cubicBezTo>
                    <a:cubicBezTo>
                      <a:pt x="29391" y="2862"/>
                      <a:pt x="27740" y="3137"/>
                      <a:pt x="26021" y="3137"/>
                    </a:cubicBezTo>
                    <a:cubicBezTo>
                      <a:pt x="20215" y="3137"/>
                      <a:pt x="13636" y="1"/>
                      <a:pt x="6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1"/>
              <p:cNvSpPr/>
              <p:nvPr/>
            </p:nvSpPr>
            <p:spPr>
              <a:xfrm>
                <a:off x="2345675" y="1642450"/>
                <a:ext cx="770725" cy="130775"/>
              </a:xfrm>
              <a:custGeom>
                <a:rect b="b" l="l" r="r" t="t"/>
                <a:pathLst>
                  <a:path extrusionOk="0" h="5231" w="30829">
                    <a:moveTo>
                      <a:pt x="7480" y="1"/>
                    </a:moveTo>
                    <a:cubicBezTo>
                      <a:pt x="5046" y="1"/>
                      <a:pt x="2549" y="350"/>
                      <a:pt x="1" y="1316"/>
                    </a:cubicBezTo>
                    <a:cubicBezTo>
                      <a:pt x="100" y="2576"/>
                      <a:pt x="199" y="3843"/>
                      <a:pt x="302" y="5120"/>
                    </a:cubicBezTo>
                    <a:cubicBezTo>
                      <a:pt x="3200" y="3887"/>
                      <a:pt x="6033" y="3473"/>
                      <a:pt x="8781" y="3473"/>
                    </a:cubicBezTo>
                    <a:cubicBezTo>
                      <a:pt x="14441" y="3473"/>
                      <a:pt x="19747" y="5231"/>
                      <a:pt x="24550" y="5231"/>
                    </a:cubicBezTo>
                    <a:cubicBezTo>
                      <a:pt x="26753" y="5231"/>
                      <a:pt x="28851" y="4861"/>
                      <a:pt x="30828" y="3782"/>
                    </a:cubicBezTo>
                    <a:cubicBezTo>
                      <a:pt x="30801" y="2921"/>
                      <a:pt x="30777" y="2064"/>
                      <a:pt x="30750" y="1214"/>
                    </a:cubicBezTo>
                    <a:cubicBezTo>
                      <a:pt x="28982" y="2095"/>
                      <a:pt x="27120" y="2417"/>
                      <a:pt x="25173" y="2417"/>
                    </a:cubicBezTo>
                    <a:cubicBezTo>
                      <a:pt x="19844" y="2417"/>
                      <a:pt x="13878" y="1"/>
                      <a:pt x="74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1"/>
              <p:cNvSpPr/>
              <p:nvPr/>
            </p:nvSpPr>
            <p:spPr>
              <a:xfrm>
                <a:off x="2353200" y="1729250"/>
                <a:ext cx="764725" cy="138075"/>
              </a:xfrm>
              <a:custGeom>
                <a:rect b="b" l="l" r="r" t="t"/>
                <a:pathLst>
                  <a:path extrusionOk="0" h="5523" w="30589">
                    <a:moveTo>
                      <a:pt x="8480" y="1"/>
                    </a:moveTo>
                    <a:cubicBezTo>
                      <a:pt x="5732" y="1"/>
                      <a:pt x="2899" y="415"/>
                      <a:pt x="1" y="1648"/>
                    </a:cubicBezTo>
                    <a:cubicBezTo>
                      <a:pt x="100" y="2932"/>
                      <a:pt x="202" y="4222"/>
                      <a:pt x="305" y="5523"/>
                    </a:cubicBezTo>
                    <a:cubicBezTo>
                      <a:pt x="3596" y="3968"/>
                      <a:pt x="6802" y="3493"/>
                      <a:pt x="9896" y="3493"/>
                    </a:cubicBezTo>
                    <a:cubicBezTo>
                      <a:pt x="14743" y="3493"/>
                      <a:pt x="19315" y="4658"/>
                      <a:pt x="23514" y="4658"/>
                    </a:cubicBezTo>
                    <a:cubicBezTo>
                      <a:pt x="25590" y="4658"/>
                      <a:pt x="27574" y="4373"/>
                      <a:pt x="29455" y="3523"/>
                    </a:cubicBezTo>
                    <a:cubicBezTo>
                      <a:pt x="30158" y="3205"/>
                      <a:pt x="30589" y="2481"/>
                      <a:pt x="30568" y="1709"/>
                    </a:cubicBezTo>
                    <a:cubicBezTo>
                      <a:pt x="30554" y="1241"/>
                      <a:pt x="30541" y="773"/>
                      <a:pt x="30527" y="310"/>
                    </a:cubicBezTo>
                    <a:cubicBezTo>
                      <a:pt x="28550" y="1389"/>
                      <a:pt x="26452" y="1759"/>
                      <a:pt x="24249" y="1759"/>
                    </a:cubicBezTo>
                    <a:cubicBezTo>
                      <a:pt x="19446" y="1759"/>
                      <a:pt x="14140" y="1"/>
                      <a:pt x="8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1"/>
              <p:cNvSpPr/>
              <p:nvPr/>
            </p:nvSpPr>
            <p:spPr>
              <a:xfrm>
                <a:off x="2317075" y="1299725"/>
                <a:ext cx="791975" cy="208650"/>
              </a:xfrm>
              <a:custGeom>
                <a:rect b="b" l="l" r="r" t="t"/>
                <a:pathLst>
                  <a:path extrusionOk="0" h="8346" w="31679">
                    <a:moveTo>
                      <a:pt x="4068" y="1"/>
                    </a:moveTo>
                    <a:cubicBezTo>
                      <a:pt x="2728" y="1"/>
                      <a:pt x="1372" y="125"/>
                      <a:pt x="1" y="412"/>
                    </a:cubicBezTo>
                    <a:cubicBezTo>
                      <a:pt x="103" y="1709"/>
                      <a:pt x="206" y="3014"/>
                      <a:pt x="308" y="4328"/>
                    </a:cubicBezTo>
                    <a:cubicBezTo>
                      <a:pt x="1977" y="3905"/>
                      <a:pt x="3625" y="3727"/>
                      <a:pt x="5247" y="3727"/>
                    </a:cubicBezTo>
                    <a:cubicBezTo>
                      <a:pt x="13531" y="3727"/>
                      <a:pt x="21167" y="8346"/>
                      <a:pt x="27770" y="8346"/>
                    </a:cubicBezTo>
                    <a:cubicBezTo>
                      <a:pt x="29117" y="8346"/>
                      <a:pt x="30421" y="8154"/>
                      <a:pt x="31679" y="7691"/>
                    </a:cubicBezTo>
                    <a:cubicBezTo>
                      <a:pt x="31651" y="6800"/>
                      <a:pt x="31627" y="5916"/>
                      <a:pt x="31600" y="5039"/>
                    </a:cubicBezTo>
                    <a:cubicBezTo>
                      <a:pt x="30510" y="5389"/>
                      <a:pt x="29385" y="5540"/>
                      <a:pt x="28228" y="5540"/>
                    </a:cubicBezTo>
                    <a:cubicBezTo>
                      <a:pt x="21208" y="5540"/>
                      <a:pt x="13000" y="1"/>
                      <a:pt x="4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1"/>
              <p:cNvSpPr/>
              <p:nvPr/>
            </p:nvSpPr>
            <p:spPr>
              <a:xfrm>
                <a:off x="2309925" y="1210075"/>
                <a:ext cx="797175" cy="228150"/>
              </a:xfrm>
              <a:custGeom>
                <a:rect b="b" l="l" r="r" t="t"/>
                <a:pathLst>
                  <a:path extrusionOk="0" h="9126" w="31887">
                    <a:moveTo>
                      <a:pt x="3830" y="0"/>
                    </a:moveTo>
                    <a:cubicBezTo>
                      <a:pt x="2571" y="0"/>
                      <a:pt x="1294" y="100"/>
                      <a:pt x="0" y="317"/>
                    </a:cubicBezTo>
                    <a:cubicBezTo>
                      <a:pt x="96" y="1537"/>
                      <a:pt x="192" y="2763"/>
                      <a:pt x="287" y="3998"/>
                    </a:cubicBezTo>
                    <a:cubicBezTo>
                      <a:pt x="1658" y="3711"/>
                      <a:pt x="3014" y="3587"/>
                      <a:pt x="4354" y="3587"/>
                    </a:cubicBezTo>
                    <a:cubicBezTo>
                      <a:pt x="13286" y="3587"/>
                      <a:pt x="21494" y="9126"/>
                      <a:pt x="28514" y="9126"/>
                    </a:cubicBezTo>
                    <a:cubicBezTo>
                      <a:pt x="29671" y="9126"/>
                      <a:pt x="30796" y="8975"/>
                      <a:pt x="31886" y="8625"/>
                    </a:cubicBezTo>
                    <a:cubicBezTo>
                      <a:pt x="31872" y="8133"/>
                      <a:pt x="31845" y="7553"/>
                      <a:pt x="31818" y="6989"/>
                    </a:cubicBezTo>
                    <a:cubicBezTo>
                      <a:pt x="31794" y="6487"/>
                      <a:pt x="31382" y="6109"/>
                      <a:pt x="30905" y="6109"/>
                    </a:cubicBezTo>
                    <a:cubicBezTo>
                      <a:pt x="30842" y="6109"/>
                      <a:pt x="30779" y="6115"/>
                      <a:pt x="30715" y="6129"/>
                    </a:cubicBezTo>
                    <a:cubicBezTo>
                      <a:pt x="29628" y="6351"/>
                      <a:pt x="28461" y="6473"/>
                      <a:pt x="27262" y="6473"/>
                    </a:cubicBezTo>
                    <a:cubicBezTo>
                      <a:pt x="24777" y="6473"/>
                      <a:pt x="22154" y="5948"/>
                      <a:pt x="19824" y="4695"/>
                    </a:cubicBezTo>
                    <a:cubicBezTo>
                      <a:pt x="15045" y="2128"/>
                      <a:pt x="9637" y="0"/>
                      <a:pt x="38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1"/>
              <p:cNvSpPr/>
              <p:nvPr/>
            </p:nvSpPr>
            <p:spPr>
              <a:xfrm>
                <a:off x="2252825" y="1194375"/>
                <a:ext cx="153075" cy="970975"/>
              </a:xfrm>
              <a:custGeom>
                <a:rect b="b" l="l" r="r" t="t"/>
                <a:pathLst>
                  <a:path extrusionOk="0" h="38839" w="6123">
                    <a:moveTo>
                      <a:pt x="1340" y="1"/>
                    </a:moveTo>
                    <a:cubicBezTo>
                      <a:pt x="1296" y="1"/>
                      <a:pt x="1250" y="3"/>
                      <a:pt x="1202" y="7"/>
                    </a:cubicBezTo>
                    <a:cubicBezTo>
                      <a:pt x="120" y="102"/>
                      <a:pt x="0" y="1202"/>
                      <a:pt x="0" y="1202"/>
                    </a:cubicBezTo>
                    <a:lnTo>
                      <a:pt x="4268" y="38503"/>
                    </a:lnTo>
                    <a:cubicBezTo>
                      <a:pt x="4268" y="38503"/>
                      <a:pt x="4375" y="38838"/>
                      <a:pt x="5013" y="38838"/>
                    </a:cubicBezTo>
                    <a:cubicBezTo>
                      <a:pt x="5088" y="38838"/>
                      <a:pt x="5171" y="38834"/>
                      <a:pt x="5262" y="38823"/>
                    </a:cubicBezTo>
                    <a:cubicBezTo>
                      <a:pt x="6122" y="38725"/>
                      <a:pt x="6122" y="38308"/>
                      <a:pt x="6122" y="38308"/>
                    </a:cubicBezTo>
                    <a:lnTo>
                      <a:pt x="2602" y="1011"/>
                    </a:lnTo>
                    <a:cubicBezTo>
                      <a:pt x="2602" y="1011"/>
                      <a:pt x="2330" y="1"/>
                      <a:pt x="1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41"/>
            <p:cNvGrpSpPr/>
            <p:nvPr/>
          </p:nvGrpSpPr>
          <p:grpSpPr>
            <a:xfrm rot="-1969418">
              <a:off x="2609373" y="1550342"/>
              <a:ext cx="157987" cy="324735"/>
              <a:chOff x="6661208" y="2943938"/>
              <a:chExt cx="116245" cy="238936"/>
            </a:xfrm>
          </p:grpSpPr>
          <p:sp>
            <p:nvSpPr>
              <p:cNvPr id="1206" name="Google Shape;1206;p41"/>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1"/>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 name="Google Shape;1208;p41"/>
          <p:cNvGrpSpPr/>
          <p:nvPr/>
        </p:nvGrpSpPr>
        <p:grpSpPr>
          <a:xfrm>
            <a:off x="3576918" y="2291264"/>
            <a:ext cx="1990179" cy="289651"/>
            <a:chOff x="3473325" y="4931350"/>
            <a:chExt cx="2819350" cy="541100"/>
          </a:xfrm>
        </p:grpSpPr>
        <p:sp>
          <p:nvSpPr>
            <p:cNvPr id="1209" name="Google Shape;1209;p41"/>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1"/>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1"/>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1"/>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1"/>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1"/>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1"/>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41"/>
          <p:cNvGrpSpPr/>
          <p:nvPr/>
        </p:nvGrpSpPr>
        <p:grpSpPr>
          <a:xfrm>
            <a:off x="1123096" y="896802"/>
            <a:ext cx="1015961" cy="1015887"/>
            <a:chOff x="6813695" y="2051736"/>
            <a:chExt cx="1299350" cy="1299254"/>
          </a:xfrm>
        </p:grpSpPr>
        <p:grpSp>
          <p:nvGrpSpPr>
            <p:cNvPr id="1217" name="Google Shape;1217;p41"/>
            <p:cNvGrpSpPr/>
            <p:nvPr/>
          </p:nvGrpSpPr>
          <p:grpSpPr>
            <a:xfrm>
              <a:off x="6813695" y="2051736"/>
              <a:ext cx="1299350" cy="1299254"/>
              <a:chOff x="6813950" y="2051800"/>
              <a:chExt cx="679825" cy="679775"/>
            </a:xfrm>
          </p:grpSpPr>
          <p:sp>
            <p:nvSpPr>
              <p:cNvPr id="1218" name="Google Shape;1218;p41"/>
              <p:cNvSpPr/>
              <p:nvPr/>
            </p:nvSpPr>
            <p:spPr>
              <a:xfrm>
                <a:off x="6814025" y="2227025"/>
                <a:ext cx="669500" cy="161275"/>
              </a:xfrm>
              <a:custGeom>
                <a:rect b="b" l="l" r="r" t="t"/>
                <a:pathLst>
                  <a:path extrusionOk="0" h="6451" w="26780">
                    <a:moveTo>
                      <a:pt x="25489" y="0"/>
                    </a:moveTo>
                    <a:cubicBezTo>
                      <a:pt x="17137" y="137"/>
                      <a:pt x="8817" y="1086"/>
                      <a:pt x="524" y="2851"/>
                    </a:cubicBezTo>
                    <a:cubicBezTo>
                      <a:pt x="196" y="3995"/>
                      <a:pt x="15" y="5200"/>
                      <a:pt x="1" y="6450"/>
                    </a:cubicBezTo>
                    <a:cubicBezTo>
                      <a:pt x="8978" y="5088"/>
                      <a:pt x="17902" y="4026"/>
                      <a:pt x="26780" y="3258"/>
                    </a:cubicBezTo>
                    <a:cubicBezTo>
                      <a:pt x="26489" y="2107"/>
                      <a:pt x="26052" y="1015"/>
                      <a:pt x="254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1"/>
              <p:cNvSpPr/>
              <p:nvPr/>
            </p:nvSpPr>
            <p:spPr>
              <a:xfrm>
                <a:off x="6813950" y="2308450"/>
                <a:ext cx="679825" cy="169625"/>
              </a:xfrm>
              <a:custGeom>
                <a:rect b="b" l="l" r="r" t="t"/>
                <a:pathLst>
                  <a:path extrusionOk="0" h="6785" w="27193">
                    <a:moveTo>
                      <a:pt x="26783" y="1"/>
                    </a:moveTo>
                    <a:cubicBezTo>
                      <a:pt x="17905" y="769"/>
                      <a:pt x="8981" y="1831"/>
                      <a:pt x="4" y="3193"/>
                    </a:cubicBezTo>
                    <a:cubicBezTo>
                      <a:pt x="4" y="3237"/>
                      <a:pt x="1" y="3286"/>
                      <a:pt x="1" y="3330"/>
                    </a:cubicBezTo>
                    <a:cubicBezTo>
                      <a:pt x="1" y="4525"/>
                      <a:pt x="158" y="5682"/>
                      <a:pt x="448" y="6785"/>
                    </a:cubicBezTo>
                    <a:cubicBezTo>
                      <a:pt x="9485" y="6000"/>
                      <a:pt x="18400" y="4887"/>
                      <a:pt x="27188" y="3459"/>
                    </a:cubicBezTo>
                    <a:cubicBezTo>
                      <a:pt x="27188" y="3415"/>
                      <a:pt x="27192" y="3374"/>
                      <a:pt x="27192" y="3330"/>
                    </a:cubicBezTo>
                    <a:cubicBezTo>
                      <a:pt x="27192" y="2183"/>
                      <a:pt x="27049" y="1066"/>
                      <a:pt x="267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1"/>
              <p:cNvSpPr/>
              <p:nvPr/>
            </p:nvSpPr>
            <p:spPr>
              <a:xfrm>
                <a:off x="6825150" y="2394925"/>
                <a:ext cx="668525" cy="173725"/>
              </a:xfrm>
              <a:custGeom>
                <a:rect b="b" l="l" r="r" t="t"/>
                <a:pathLst>
                  <a:path extrusionOk="0" h="6949" w="26741">
                    <a:moveTo>
                      <a:pt x="26740" y="0"/>
                    </a:moveTo>
                    <a:lnTo>
                      <a:pt x="26740" y="0"/>
                    </a:lnTo>
                    <a:cubicBezTo>
                      <a:pt x="17952" y="1428"/>
                      <a:pt x="9037" y="2541"/>
                      <a:pt x="0" y="3326"/>
                    </a:cubicBezTo>
                    <a:cubicBezTo>
                      <a:pt x="338" y="4620"/>
                      <a:pt x="860" y="5835"/>
                      <a:pt x="1540" y="6948"/>
                    </a:cubicBezTo>
                    <a:cubicBezTo>
                      <a:pt x="9929" y="6767"/>
                      <a:pt x="18140" y="5699"/>
                      <a:pt x="26181" y="3746"/>
                    </a:cubicBezTo>
                    <a:cubicBezTo>
                      <a:pt x="26535" y="2558"/>
                      <a:pt x="26730" y="1302"/>
                      <a:pt x="267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1"/>
              <p:cNvSpPr/>
              <p:nvPr/>
            </p:nvSpPr>
            <p:spPr>
              <a:xfrm>
                <a:off x="6863625" y="2488550"/>
                <a:ext cx="616050" cy="171675"/>
              </a:xfrm>
              <a:custGeom>
                <a:rect b="b" l="l" r="r" t="t"/>
                <a:pathLst>
                  <a:path extrusionOk="0" h="6867" w="24642">
                    <a:moveTo>
                      <a:pt x="24642" y="1"/>
                    </a:moveTo>
                    <a:lnTo>
                      <a:pt x="24642" y="1"/>
                    </a:lnTo>
                    <a:cubicBezTo>
                      <a:pt x="16601" y="1954"/>
                      <a:pt x="8390" y="3022"/>
                      <a:pt x="1" y="3203"/>
                    </a:cubicBezTo>
                    <a:cubicBezTo>
                      <a:pt x="855" y="4604"/>
                      <a:pt x="1961" y="5833"/>
                      <a:pt x="3248" y="6840"/>
                    </a:cubicBezTo>
                    <a:cubicBezTo>
                      <a:pt x="3849" y="6858"/>
                      <a:pt x="4448" y="6866"/>
                      <a:pt x="5046" y="6866"/>
                    </a:cubicBezTo>
                    <a:cubicBezTo>
                      <a:pt x="11005" y="6866"/>
                      <a:pt x="16832" y="5987"/>
                      <a:pt x="22528" y="4227"/>
                    </a:cubicBezTo>
                    <a:cubicBezTo>
                      <a:pt x="23464" y="2968"/>
                      <a:pt x="24184" y="1541"/>
                      <a:pt x="246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1"/>
              <p:cNvSpPr/>
              <p:nvPr/>
            </p:nvSpPr>
            <p:spPr>
              <a:xfrm>
                <a:off x="6944825" y="2594225"/>
                <a:ext cx="482025" cy="137350"/>
              </a:xfrm>
              <a:custGeom>
                <a:rect b="b" l="l" r="r" t="t"/>
                <a:pathLst>
                  <a:path extrusionOk="0" h="5494" w="19281">
                    <a:moveTo>
                      <a:pt x="19280" y="0"/>
                    </a:moveTo>
                    <a:cubicBezTo>
                      <a:pt x="13584" y="1760"/>
                      <a:pt x="7757" y="2639"/>
                      <a:pt x="1798" y="2639"/>
                    </a:cubicBezTo>
                    <a:cubicBezTo>
                      <a:pt x="1200" y="2639"/>
                      <a:pt x="601" y="2631"/>
                      <a:pt x="0" y="2613"/>
                    </a:cubicBezTo>
                    <a:lnTo>
                      <a:pt x="0" y="2613"/>
                    </a:lnTo>
                    <a:cubicBezTo>
                      <a:pt x="2304" y="4416"/>
                      <a:pt x="5207" y="5494"/>
                      <a:pt x="8361" y="5494"/>
                    </a:cubicBezTo>
                    <a:cubicBezTo>
                      <a:pt x="12834" y="5494"/>
                      <a:pt x="16805" y="3333"/>
                      <a:pt x="19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1"/>
              <p:cNvSpPr/>
              <p:nvPr/>
            </p:nvSpPr>
            <p:spPr>
              <a:xfrm>
                <a:off x="6827100" y="2124875"/>
                <a:ext cx="624175" cy="173450"/>
              </a:xfrm>
              <a:custGeom>
                <a:rect b="b" l="l" r="r" t="t"/>
                <a:pathLst>
                  <a:path extrusionOk="0" h="6938" w="24967">
                    <a:moveTo>
                      <a:pt x="18552" y="1"/>
                    </a:moveTo>
                    <a:cubicBezTo>
                      <a:pt x="13135" y="1"/>
                      <a:pt x="7782" y="712"/>
                      <a:pt x="2497" y="2134"/>
                    </a:cubicBezTo>
                    <a:cubicBezTo>
                      <a:pt x="1367" y="3530"/>
                      <a:pt x="510" y="5159"/>
                      <a:pt x="1" y="6937"/>
                    </a:cubicBezTo>
                    <a:cubicBezTo>
                      <a:pt x="8294" y="5172"/>
                      <a:pt x="16614" y="4223"/>
                      <a:pt x="24966" y="4086"/>
                    </a:cubicBezTo>
                    <a:cubicBezTo>
                      <a:pt x="24106" y="2540"/>
                      <a:pt x="22954" y="1177"/>
                      <a:pt x="21582" y="74"/>
                    </a:cubicBezTo>
                    <a:cubicBezTo>
                      <a:pt x="20570" y="25"/>
                      <a:pt x="19560" y="1"/>
                      <a:pt x="185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1"/>
              <p:cNvSpPr/>
              <p:nvPr/>
            </p:nvSpPr>
            <p:spPr>
              <a:xfrm>
                <a:off x="6889500" y="2051800"/>
                <a:ext cx="477150" cy="126425"/>
              </a:xfrm>
              <a:custGeom>
                <a:rect b="b" l="l" r="r" t="t"/>
                <a:pathLst>
                  <a:path extrusionOk="0" h="5057" w="19086">
                    <a:moveTo>
                      <a:pt x="10574" y="0"/>
                    </a:moveTo>
                    <a:cubicBezTo>
                      <a:pt x="6303" y="0"/>
                      <a:pt x="2493" y="1973"/>
                      <a:pt x="1" y="5057"/>
                    </a:cubicBezTo>
                    <a:cubicBezTo>
                      <a:pt x="5286" y="3635"/>
                      <a:pt x="10639" y="2924"/>
                      <a:pt x="16056" y="2924"/>
                    </a:cubicBezTo>
                    <a:cubicBezTo>
                      <a:pt x="17064" y="2924"/>
                      <a:pt x="18074" y="2948"/>
                      <a:pt x="19086" y="2997"/>
                    </a:cubicBezTo>
                    <a:cubicBezTo>
                      <a:pt x="16758" y="1123"/>
                      <a:pt x="13797" y="0"/>
                      <a:pt x="105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41"/>
            <p:cNvGrpSpPr/>
            <p:nvPr/>
          </p:nvGrpSpPr>
          <p:grpSpPr>
            <a:xfrm rot="4002471">
              <a:off x="7585400" y="2899532"/>
              <a:ext cx="157984" cy="324729"/>
              <a:chOff x="6661208" y="2943938"/>
              <a:chExt cx="116245" cy="238936"/>
            </a:xfrm>
          </p:grpSpPr>
          <p:sp>
            <p:nvSpPr>
              <p:cNvPr id="1226" name="Google Shape;1226;p41"/>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1"/>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31" name="Shape 1231"/>
        <p:cNvGrpSpPr/>
        <p:nvPr/>
      </p:nvGrpSpPr>
      <p:grpSpPr>
        <a:xfrm>
          <a:off x="0" y="0"/>
          <a:ext cx="0" cy="0"/>
          <a:chOff x="0" y="0"/>
          <a:chExt cx="0" cy="0"/>
        </a:xfrm>
      </p:grpSpPr>
      <p:sp>
        <p:nvSpPr>
          <p:cNvPr id="1232" name="Google Shape;1232;p42"/>
          <p:cNvSpPr/>
          <p:nvPr/>
        </p:nvSpPr>
        <p:spPr>
          <a:xfrm rot="-5400000">
            <a:off x="1475225" y="764775"/>
            <a:ext cx="2314200" cy="38382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33" name="Google Shape;1233;p42" title="Gráfico">
            <a:hlinkClick r:id="rId3"/>
          </p:cNvPr>
          <p:cNvPicPr preferRelativeResize="0"/>
          <p:nvPr/>
        </p:nvPicPr>
        <p:blipFill rotWithShape="1">
          <a:blip r:embed="rId4">
            <a:alphaModFix/>
          </a:blip>
          <a:srcRect b="0" l="19514" r="19520" t="0"/>
          <a:stretch/>
        </p:blipFill>
        <p:spPr>
          <a:xfrm flipH="1">
            <a:off x="5266385" y="1347472"/>
            <a:ext cx="2787247" cy="2828974"/>
          </a:xfrm>
          <a:prstGeom prst="rect">
            <a:avLst/>
          </a:prstGeom>
          <a:noFill/>
          <a:ln>
            <a:noFill/>
          </a:ln>
        </p:spPr>
      </p:pic>
      <p:sp>
        <p:nvSpPr>
          <p:cNvPr id="1234" name="Google Shape;1234;p42"/>
          <p:cNvSpPr txBox="1"/>
          <p:nvPr>
            <p:ph idx="4294967295" type="subTitle"/>
          </p:nvPr>
        </p:nvSpPr>
        <p:spPr>
          <a:xfrm flipH="1">
            <a:off x="719700" y="4318880"/>
            <a:ext cx="7704300" cy="454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T</a:t>
            </a:r>
            <a:r>
              <a:rPr lang="en" sz="1400"/>
              <a:t>o modify this graph, click on it, follow the link, change the data and paste the resulting graph here</a:t>
            </a:r>
            <a:endParaRPr sz="1400"/>
          </a:p>
        </p:txBody>
      </p:sp>
      <p:sp>
        <p:nvSpPr>
          <p:cNvPr id="1235" name="Google Shape;1235;p42"/>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EQUALITY GOALS</a:t>
            </a:r>
            <a:endParaRPr/>
          </a:p>
        </p:txBody>
      </p:sp>
      <p:sp>
        <p:nvSpPr>
          <p:cNvPr id="1236" name="Google Shape;1236;p42"/>
          <p:cNvSpPr txBox="1"/>
          <p:nvPr>
            <p:ph idx="4294967295" type="subTitle"/>
          </p:nvPr>
        </p:nvSpPr>
        <p:spPr>
          <a:xfrm flipH="1">
            <a:off x="2974033" y="1827288"/>
            <a:ext cx="1003500" cy="3321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Jupiter</a:t>
            </a:r>
            <a:endParaRPr sz="1400"/>
          </a:p>
        </p:txBody>
      </p:sp>
      <p:sp>
        <p:nvSpPr>
          <p:cNvPr id="1237" name="Google Shape;1237;p42"/>
          <p:cNvSpPr txBox="1"/>
          <p:nvPr>
            <p:ph idx="4294967295" type="subTitle"/>
          </p:nvPr>
        </p:nvSpPr>
        <p:spPr>
          <a:xfrm flipH="1">
            <a:off x="2974033" y="2519688"/>
            <a:ext cx="1003500" cy="3321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Mars</a:t>
            </a:r>
            <a:endParaRPr sz="1400"/>
          </a:p>
        </p:txBody>
      </p:sp>
      <p:sp>
        <p:nvSpPr>
          <p:cNvPr id="1238" name="Google Shape;1238;p42"/>
          <p:cNvSpPr txBox="1"/>
          <p:nvPr>
            <p:ph idx="4294967295" type="subTitle"/>
          </p:nvPr>
        </p:nvSpPr>
        <p:spPr>
          <a:xfrm flipH="1">
            <a:off x="2974033" y="3212088"/>
            <a:ext cx="1003500" cy="3321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Mercury</a:t>
            </a:r>
            <a:endParaRPr sz="1400"/>
          </a:p>
        </p:txBody>
      </p:sp>
      <p:sp>
        <p:nvSpPr>
          <p:cNvPr id="1239" name="Google Shape;1239;p42"/>
          <p:cNvSpPr txBox="1"/>
          <p:nvPr>
            <p:ph idx="4294967295" type="subTitle"/>
          </p:nvPr>
        </p:nvSpPr>
        <p:spPr>
          <a:xfrm flipH="1">
            <a:off x="1323933" y="1827288"/>
            <a:ext cx="1003500" cy="3321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Neptune</a:t>
            </a:r>
            <a:endParaRPr sz="1400"/>
          </a:p>
        </p:txBody>
      </p:sp>
      <p:sp>
        <p:nvSpPr>
          <p:cNvPr id="1240" name="Google Shape;1240;p42"/>
          <p:cNvSpPr txBox="1"/>
          <p:nvPr>
            <p:ph idx="4294967295" type="subTitle"/>
          </p:nvPr>
        </p:nvSpPr>
        <p:spPr>
          <a:xfrm flipH="1">
            <a:off x="1323933" y="2519688"/>
            <a:ext cx="1003500" cy="3321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Saturn</a:t>
            </a:r>
            <a:endParaRPr sz="1400"/>
          </a:p>
        </p:txBody>
      </p:sp>
      <p:sp>
        <p:nvSpPr>
          <p:cNvPr id="1241" name="Google Shape;1241;p42"/>
          <p:cNvSpPr txBox="1"/>
          <p:nvPr>
            <p:ph idx="4294967295" type="subTitle"/>
          </p:nvPr>
        </p:nvSpPr>
        <p:spPr>
          <a:xfrm flipH="1">
            <a:off x="1323933" y="3212088"/>
            <a:ext cx="1003500" cy="3321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Venus</a:t>
            </a:r>
            <a:endParaRPr sz="1400"/>
          </a:p>
        </p:txBody>
      </p:sp>
      <p:sp>
        <p:nvSpPr>
          <p:cNvPr id="1242" name="Google Shape;1242;p42"/>
          <p:cNvSpPr/>
          <p:nvPr/>
        </p:nvSpPr>
        <p:spPr>
          <a:xfrm flipH="1">
            <a:off x="2740463" y="1903085"/>
            <a:ext cx="188973" cy="180502"/>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2"/>
          <p:cNvSpPr/>
          <p:nvPr/>
        </p:nvSpPr>
        <p:spPr>
          <a:xfrm flipH="1">
            <a:off x="2740463" y="2595485"/>
            <a:ext cx="188973" cy="180502"/>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2"/>
          <p:cNvSpPr/>
          <p:nvPr/>
        </p:nvSpPr>
        <p:spPr>
          <a:xfrm flipH="1">
            <a:off x="2740463" y="3287885"/>
            <a:ext cx="188973" cy="180502"/>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2"/>
          <p:cNvSpPr/>
          <p:nvPr/>
        </p:nvSpPr>
        <p:spPr>
          <a:xfrm flipH="1">
            <a:off x="1090363" y="1903085"/>
            <a:ext cx="188973" cy="180502"/>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2"/>
          <p:cNvSpPr/>
          <p:nvPr/>
        </p:nvSpPr>
        <p:spPr>
          <a:xfrm flipH="1">
            <a:off x="1090363" y="2595485"/>
            <a:ext cx="188973" cy="180502"/>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2"/>
          <p:cNvSpPr/>
          <p:nvPr/>
        </p:nvSpPr>
        <p:spPr>
          <a:xfrm flipH="1">
            <a:off x="1090363" y="3287885"/>
            <a:ext cx="188973" cy="180502"/>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2"/>
          <p:cNvSpPr/>
          <p:nvPr/>
        </p:nvSpPr>
        <p:spPr>
          <a:xfrm flipH="1">
            <a:off x="6470211" y="2595465"/>
            <a:ext cx="379578" cy="362573"/>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52" name="Shape 1252"/>
        <p:cNvGrpSpPr/>
        <p:nvPr/>
      </p:nvGrpSpPr>
      <p:grpSpPr>
        <a:xfrm>
          <a:off x="0" y="0"/>
          <a:ext cx="0" cy="0"/>
          <a:chOff x="0" y="0"/>
          <a:chExt cx="0" cy="0"/>
        </a:xfrm>
      </p:grpSpPr>
      <p:sp>
        <p:nvSpPr>
          <p:cNvPr id="1253" name="Google Shape;1253;p43"/>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STRATEGY</a:t>
            </a:r>
            <a:endParaRPr sz="2400">
              <a:latin typeface="Amatic SC"/>
              <a:ea typeface="Amatic SC"/>
              <a:cs typeface="Amatic SC"/>
              <a:sym typeface="Amatic SC"/>
            </a:endParaRPr>
          </a:p>
        </p:txBody>
      </p:sp>
      <p:cxnSp>
        <p:nvCxnSpPr>
          <p:cNvPr id="1254" name="Google Shape;1254;p43"/>
          <p:cNvCxnSpPr/>
          <p:nvPr/>
        </p:nvCxnSpPr>
        <p:spPr>
          <a:xfrm rot="10800000">
            <a:off x="719875" y="2873600"/>
            <a:ext cx="7707000" cy="0"/>
          </a:xfrm>
          <a:prstGeom prst="straightConnector1">
            <a:avLst/>
          </a:prstGeom>
          <a:noFill/>
          <a:ln cap="flat" cmpd="sng" w="19050">
            <a:solidFill>
              <a:schemeClr val="dk2"/>
            </a:solidFill>
            <a:prstDash val="solid"/>
            <a:round/>
            <a:headEnd len="med" w="med" type="diamond"/>
            <a:tailEnd len="med" w="med" type="diamond"/>
          </a:ln>
        </p:spPr>
      </p:cxnSp>
      <p:sp>
        <p:nvSpPr>
          <p:cNvPr id="1255" name="Google Shape;1255;p43"/>
          <p:cNvSpPr txBox="1"/>
          <p:nvPr>
            <p:ph idx="4294967295" type="subTitle"/>
          </p:nvPr>
        </p:nvSpPr>
        <p:spPr>
          <a:xfrm flipH="1">
            <a:off x="722574" y="1871625"/>
            <a:ext cx="2124300" cy="686700"/>
          </a:xfrm>
          <a:prstGeom prst="rect">
            <a:avLst/>
          </a:prstGeom>
        </p:spPr>
        <p:txBody>
          <a:bodyPr anchorCtr="0" anchor="b" bIns="91425" lIns="91425" spcFirstLastPara="1" rIns="91425" wrap="square" tIns="0">
            <a:noAutofit/>
          </a:bodyPr>
          <a:lstStyle/>
          <a:p>
            <a:pPr indent="0" lvl="0" marL="0" rtl="0" algn="ctr">
              <a:spcBef>
                <a:spcPts val="0"/>
              </a:spcBef>
              <a:spcAft>
                <a:spcPts val="1600"/>
              </a:spcAft>
              <a:buNone/>
            </a:pPr>
            <a:r>
              <a:rPr lang="en" sz="1400"/>
              <a:t>Mercury is the smallest planet of them all</a:t>
            </a:r>
            <a:endParaRPr sz="1400"/>
          </a:p>
        </p:txBody>
      </p:sp>
      <p:sp>
        <p:nvSpPr>
          <p:cNvPr id="1256" name="Google Shape;1256;p43"/>
          <p:cNvSpPr txBox="1"/>
          <p:nvPr>
            <p:ph idx="4294967295" type="subTitle"/>
          </p:nvPr>
        </p:nvSpPr>
        <p:spPr>
          <a:xfrm flipH="1">
            <a:off x="2116163" y="3528900"/>
            <a:ext cx="2124300" cy="5727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1400"/>
              <a:t>Jupiter is the biggest planet of them all</a:t>
            </a:r>
            <a:endParaRPr sz="1400"/>
          </a:p>
        </p:txBody>
      </p:sp>
      <p:sp>
        <p:nvSpPr>
          <p:cNvPr id="1257" name="Google Shape;1257;p43"/>
          <p:cNvSpPr txBox="1"/>
          <p:nvPr>
            <p:ph idx="4294967295" type="subTitle"/>
          </p:nvPr>
        </p:nvSpPr>
        <p:spPr>
          <a:xfrm flipH="1">
            <a:off x="4903438" y="3528900"/>
            <a:ext cx="2124300" cy="5727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1400"/>
              <a:t>Saturn is composed of hydrogen and helium</a:t>
            </a:r>
            <a:endParaRPr sz="1400"/>
          </a:p>
        </p:txBody>
      </p:sp>
      <p:sp>
        <p:nvSpPr>
          <p:cNvPr id="1258" name="Google Shape;1258;p43"/>
          <p:cNvSpPr txBox="1"/>
          <p:nvPr>
            <p:ph idx="4294967295" type="subTitle"/>
          </p:nvPr>
        </p:nvSpPr>
        <p:spPr>
          <a:xfrm flipH="1">
            <a:off x="3509788" y="1871625"/>
            <a:ext cx="2124300" cy="686700"/>
          </a:xfrm>
          <a:prstGeom prst="rect">
            <a:avLst/>
          </a:prstGeom>
        </p:spPr>
        <p:txBody>
          <a:bodyPr anchorCtr="0" anchor="b" bIns="91425" lIns="91425" spcFirstLastPara="1" rIns="91425" wrap="square" tIns="0">
            <a:noAutofit/>
          </a:bodyPr>
          <a:lstStyle/>
          <a:p>
            <a:pPr indent="0" lvl="0" marL="0" rtl="0" algn="ctr">
              <a:spcBef>
                <a:spcPts val="0"/>
              </a:spcBef>
              <a:spcAft>
                <a:spcPts val="1600"/>
              </a:spcAft>
              <a:buNone/>
            </a:pPr>
            <a:r>
              <a:rPr lang="en" sz="1400"/>
              <a:t>Venus is the second planet from the Sun</a:t>
            </a:r>
            <a:endParaRPr sz="1400"/>
          </a:p>
        </p:txBody>
      </p:sp>
      <p:sp>
        <p:nvSpPr>
          <p:cNvPr id="1259" name="Google Shape;1259;p43"/>
          <p:cNvSpPr txBox="1"/>
          <p:nvPr>
            <p:ph idx="4294967295" type="subTitle"/>
          </p:nvPr>
        </p:nvSpPr>
        <p:spPr>
          <a:xfrm flipH="1">
            <a:off x="6297075" y="1871625"/>
            <a:ext cx="2124300" cy="686700"/>
          </a:xfrm>
          <a:prstGeom prst="rect">
            <a:avLst/>
          </a:prstGeom>
        </p:spPr>
        <p:txBody>
          <a:bodyPr anchorCtr="0" anchor="b" bIns="91425" lIns="91425" spcFirstLastPara="1" rIns="91425" wrap="square" tIns="0">
            <a:noAutofit/>
          </a:bodyPr>
          <a:lstStyle/>
          <a:p>
            <a:pPr indent="0" lvl="0" marL="0" rtl="0" algn="ctr">
              <a:spcBef>
                <a:spcPts val="0"/>
              </a:spcBef>
              <a:spcAft>
                <a:spcPts val="1600"/>
              </a:spcAft>
              <a:buNone/>
            </a:pPr>
            <a:r>
              <a:rPr lang="en" sz="1400"/>
              <a:t>Despite being red, Mars is a cold place</a:t>
            </a:r>
            <a:endParaRPr sz="1400"/>
          </a:p>
        </p:txBody>
      </p:sp>
      <p:sp>
        <p:nvSpPr>
          <p:cNvPr id="1260" name="Google Shape;1260;p43"/>
          <p:cNvSpPr/>
          <p:nvPr/>
        </p:nvSpPr>
        <p:spPr>
          <a:xfrm rot="-126485">
            <a:off x="1524241" y="2622604"/>
            <a:ext cx="520870" cy="502005"/>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3"/>
          <p:cNvSpPr/>
          <p:nvPr/>
        </p:nvSpPr>
        <p:spPr>
          <a:xfrm rot="-126485">
            <a:off x="2917853" y="2622604"/>
            <a:ext cx="520870" cy="502005"/>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3"/>
          <p:cNvSpPr/>
          <p:nvPr/>
        </p:nvSpPr>
        <p:spPr>
          <a:xfrm rot="-126485">
            <a:off x="4311516" y="2622604"/>
            <a:ext cx="520870" cy="502005"/>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3"/>
          <p:cNvSpPr/>
          <p:nvPr/>
        </p:nvSpPr>
        <p:spPr>
          <a:xfrm rot="-126485">
            <a:off x="5705128" y="2622604"/>
            <a:ext cx="520870" cy="502005"/>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3"/>
          <p:cNvSpPr/>
          <p:nvPr/>
        </p:nvSpPr>
        <p:spPr>
          <a:xfrm rot="-126485">
            <a:off x="7098728" y="2622604"/>
            <a:ext cx="520870" cy="502005"/>
          </a:xfrm>
          <a:custGeom>
            <a:rect b="b" l="l" r="r" t="t"/>
            <a:pathLst>
              <a:path extrusionOk="0" h="6067" w="10151">
                <a:moveTo>
                  <a:pt x="10147" y="371"/>
                </a:moveTo>
                <a:cubicBezTo>
                  <a:pt x="10093" y="301"/>
                  <a:pt x="9927" y="341"/>
                  <a:pt x="9853" y="334"/>
                </a:cubicBezTo>
                <a:cubicBezTo>
                  <a:pt x="9572" y="298"/>
                  <a:pt x="9288" y="278"/>
                  <a:pt x="9000" y="278"/>
                </a:cubicBezTo>
                <a:cubicBezTo>
                  <a:pt x="7922" y="278"/>
                  <a:pt x="6836" y="147"/>
                  <a:pt x="5757" y="134"/>
                </a:cubicBezTo>
                <a:cubicBezTo>
                  <a:pt x="5062" y="124"/>
                  <a:pt x="4367" y="104"/>
                  <a:pt x="3673" y="97"/>
                </a:cubicBezTo>
                <a:cubicBezTo>
                  <a:pt x="3248" y="90"/>
                  <a:pt x="2823" y="77"/>
                  <a:pt x="2403" y="101"/>
                </a:cubicBezTo>
                <a:cubicBezTo>
                  <a:pt x="1792" y="134"/>
                  <a:pt x="1093" y="0"/>
                  <a:pt x="495" y="121"/>
                </a:cubicBezTo>
                <a:cubicBezTo>
                  <a:pt x="449" y="130"/>
                  <a:pt x="445" y="765"/>
                  <a:pt x="432" y="825"/>
                </a:cubicBezTo>
                <a:cubicBezTo>
                  <a:pt x="228" y="1684"/>
                  <a:pt x="291" y="2536"/>
                  <a:pt x="234" y="3411"/>
                </a:cubicBezTo>
                <a:cubicBezTo>
                  <a:pt x="205" y="3876"/>
                  <a:pt x="137" y="4347"/>
                  <a:pt x="121" y="4811"/>
                </a:cubicBezTo>
                <a:cubicBezTo>
                  <a:pt x="114" y="5024"/>
                  <a:pt x="0" y="5259"/>
                  <a:pt x="40" y="5465"/>
                </a:cubicBezTo>
                <a:cubicBezTo>
                  <a:pt x="48" y="5502"/>
                  <a:pt x="161" y="5519"/>
                  <a:pt x="208" y="5513"/>
                </a:cubicBezTo>
                <a:cubicBezTo>
                  <a:pt x="465" y="5459"/>
                  <a:pt x="699" y="5436"/>
                  <a:pt x="967" y="5445"/>
                </a:cubicBezTo>
                <a:cubicBezTo>
                  <a:pt x="2062" y="5482"/>
                  <a:pt x="3181" y="5559"/>
                  <a:pt x="4274" y="5646"/>
                </a:cubicBezTo>
                <a:cubicBezTo>
                  <a:pt x="5704" y="5760"/>
                  <a:pt x="7127" y="5813"/>
                  <a:pt x="8556" y="5833"/>
                </a:cubicBezTo>
                <a:cubicBezTo>
                  <a:pt x="8847" y="5837"/>
                  <a:pt x="9779" y="6067"/>
                  <a:pt x="9967" y="5673"/>
                </a:cubicBezTo>
                <a:cubicBezTo>
                  <a:pt x="10060" y="5479"/>
                  <a:pt x="9910" y="5061"/>
                  <a:pt x="9943" y="4774"/>
                </a:cubicBezTo>
                <a:cubicBezTo>
                  <a:pt x="9993" y="4373"/>
                  <a:pt x="9933" y="3989"/>
                  <a:pt x="9967" y="3595"/>
                </a:cubicBezTo>
                <a:cubicBezTo>
                  <a:pt x="10023" y="2940"/>
                  <a:pt x="10150" y="2295"/>
                  <a:pt x="10123" y="1634"/>
                </a:cubicBezTo>
                <a:cubicBezTo>
                  <a:pt x="10117" y="1453"/>
                  <a:pt x="10020" y="478"/>
                  <a:pt x="10107" y="4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3"/>
          <p:cNvSpPr txBox="1"/>
          <p:nvPr>
            <p:ph idx="4294967295" type="subTitle"/>
          </p:nvPr>
        </p:nvSpPr>
        <p:spPr>
          <a:xfrm>
            <a:off x="1515175" y="2747050"/>
            <a:ext cx="539100" cy="2532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sz="1800">
                <a:solidFill>
                  <a:srgbClr val="FFFFFF"/>
                </a:solidFill>
                <a:latin typeface="Londrina Solid"/>
                <a:ea typeface="Londrina Solid"/>
                <a:cs typeface="Londrina Solid"/>
                <a:sym typeface="Londrina Solid"/>
              </a:rPr>
              <a:t>01</a:t>
            </a:r>
            <a:endParaRPr sz="1800">
              <a:solidFill>
                <a:srgbClr val="FFFFFF"/>
              </a:solidFill>
              <a:latin typeface="Londrina Solid"/>
              <a:ea typeface="Londrina Solid"/>
              <a:cs typeface="Londrina Solid"/>
              <a:sym typeface="Londrina Solid"/>
            </a:endParaRPr>
          </a:p>
        </p:txBody>
      </p:sp>
      <p:sp>
        <p:nvSpPr>
          <p:cNvPr id="1266" name="Google Shape;1266;p43"/>
          <p:cNvSpPr txBox="1"/>
          <p:nvPr>
            <p:ph idx="4294967295" type="subTitle"/>
          </p:nvPr>
        </p:nvSpPr>
        <p:spPr>
          <a:xfrm>
            <a:off x="2908775" y="2747050"/>
            <a:ext cx="539100" cy="2532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sz="1800">
                <a:solidFill>
                  <a:srgbClr val="FFFFFF"/>
                </a:solidFill>
                <a:latin typeface="Londrina Solid"/>
                <a:ea typeface="Londrina Solid"/>
                <a:cs typeface="Londrina Solid"/>
                <a:sym typeface="Londrina Solid"/>
              </a:rPr>
              <a:t>02</a:t>
            </a:r>
            <a:endParaRPr sz="1800">
              <a:solidFill>
                <a:srgbClr val="FFFFFF"/>
              </a:solidFill>
              <a:latin typeface="Londrina Solid"/>
              <a:ea typeface="Londrina Solid"/>
              <a:cs typeface="Londrina Solid"/>
              <a:sym typeface="Londrina Solid"/>
            </a:endParaRPr>
          </a:p>
        </p:txBody>
      </p:sp>
      <p:sp>
        <p:nvSpPr>
          <p:cNvPr id="1267" name="Google Shape;1267;p43"/>
          <p:cNvSpPr txBox="1"/>
          <p:nvPr>
            <p:ph idx="4294967295" type="subTitle"/>
          </p:nvPr>
        </p:nvSpPr>
        <p:spPr>
          <a:xfrm>
            <a:off x="4302375" y="2747050"/>
            <a:ext cx="539100" cy="2532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sz="1800">
                <a:solidFill>
                  <a:schemeClr val="dk1"/>
                </a:solidFill>
                <a:latin typeface="Londrina Solid"/>
                <a:ea typeface="Londrina Solid"/>
                <a:cs typeface="Londrina Solid"/>
                <a:sym typeface="Londrina Solid"/>
              </a:rPr>
              <a:t>03</a:t>
            </a:r>
            <a:endParaRPr sz="1800">
              <a:solidFill>
                <a:schemeClr val="dk1"/>
              </a:solidFill>
              <a:latin typeface="Londrina Solid"/>
              <a:ea typeface="Londrina Solid"/>
              <a:cs typeface="Londrina Solid"/>
              <a:sym typeface="Londrina Solid"/>
            </a:endParaRPr>
          </a:p>
        </p:txBody>
      </p:sp>
      <p:sp>
        <p:nvSpPr>
          <p:cNvPr id="1268" name="Google Shape;1268;p43"/>
          <p:cNvSpPr txBox="1"/>
          <p:nvPr>
            <p:ph idx="4294967295" type="subTitle"/>
          </p:nvPr>
        </p:nvSpPr>
        <p:spPr>
          <a:xfrm>
            <a:off x="5696025" y="2747050"/>
            <a:ext cx="539100" cy="2532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sz="1800">
                <a:solidFill>
                  <a:srgbClr val="FFFFFF"/>
                </a:solidFill>
                <a:latin typeface="Londrina Solid"/>
                <a:ea typeface="Londrina Solid"/>
                <a:cs typeface="Londrina Solid"/>
                <a:sym typeface="Londrina Solid"/>
              </a:rPr>
              <a:t>04</a:t>
            </a:r>
            <a:endParaRPr sz="1800">
              <a:solidFill>
                <a:srgbClr val="FFFFFF"/>
              </a:solidFill>
              <a:latin typeface="Londrina Solid"/>
              <a:ea typeface="Londrina Solid"/>
              <a:cs typeface="Londrina Solid"/>
              <a:sym typeface="Londrina Solid"/>
            </a:endParaRPr>
          </a:p>
        </p:txBody>
      </p:sp>
      <p:sp>
        <p:nvSpPr>
          <p:cNvPr id="1269" name="Google Shape;1269;p43"/>
          <p:cNvSpPr txBox="1"/>
          <p:nvPr>
            <p:ph idx="4294967295" type="subTitle"/>
          </p:nvPr>
        </p:nvSpPr>
        <p:spPr>
          <a:xfrm>
            <a:off x="7089675" y="2747050"/>
            <a:ext cx="539100" cy="2532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sz="1800">
                <a:solidFill>
                  <a:srgbClr val="FFFFFF"/>
                </a:solidFill>
                <a:latin typeface="Londrina Solid"/>
                <a:ea typeface="Londrina Solid"/>
                <a:cs typeface="Londrina Solid"/>
                <a:sym typeface="Londrina Solid"/>
              </a:rPr>
              <a:t>05</a:t>
            </a:r>
            <a:endParaRPr sz="1800">
              <a:solidFill>
                <a:srgbClr val="FFFFFF"/>
              </a:solidFill>
              <a:latin typeface="Londrina Solid"/>
              <a:ea typeface="Londrina Solid"/>
              <a:cs typeface="Londrina Solid"/>
              <a:sym typeface="Londrina Solid"/>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73" name="Shape 1273"/>
        <p:cNvGrpSpPr/>
        <p:nvPr/>
      </p:nvGrpSpPr>
      <p:grpSpPr>
        <a:xfrm>
          <a:off x="0" y="0"/>
          <a:ext cx="0" cy="0"/>
          <a:chOff x="0" y="0"/>
          <a:chExt cx="0" cy="0"/>
        </a:xfrm>
      </p:grpSpPr>
      <p:sp>
        <p:nvSpPr>
          <p:cNvPr id="1274" name="Google Shape;1274;p44"/>
          <p:cNvSpPr/>
          <p:nvPr/>
        </p:nvSpPr>
        <p:spPr>
          <a:xfrm rot="-5400000">
            <a:off x="1073000" y="857200"/>
            <a:ext cx="2314200" cy="34290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4"/>
          <p:cNvSpPr txBox="1"/>
          <p:nvPr/>
        </p:nvSpPr>
        <p:spPr>
          <a:xfrm>
            <a:off x="1169450" y="7013875"/>
            <a:ext cx="20235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Source Sans Pro Light"/>
                <a:ea typeface="Source Sans Pro Light"/>
                <a:cs typeface="Source Sans Pro Light"/>
                <a:sym typeface="Source Sans Pro Light"/>
              </a:rPr>
              <a:t>Despite being red, Mars is actually a cold place</a:t>
            </a:r>
            <a:endParaRPr sz="1200">
              <a:solidFill>
                <a:srgbClr val="F3F3F3"/>
              </a:solidFill>
              <a:latin typeface="Source Sans Pro Light"/>
              <a:ea typeface="Source Sans Pro Light"/>
              <a:cs typeface="Source Sans Pro Light"/>
              <a:sym typeface="Source Sans Pro Light"/>
            </a:endParaRPr>
          </a:p>
        </p:txBody>
      </p:sp>
      <p:sp>
        <p:nvSpPr>
          <p:cNvPr id="1276" name="Google Shape;1276;p44"/>
          <p:cNvSpPr txBox="1"/>
          <p:nvPr>
            <p:ph type="title"/>
          </p:nvPr>
        </p:nvSpPr>
        <p:spPr>
          <a:xfrm>
            <a:off x="719800" y="1551550"/>
            <a:ext cx="3127200" cy="204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
        <p:nvSpPr>
          <p:cNvPr id="1277" name="Google Shape;1277;p44"/>
          <p:cNvSpPr/>
          <p:nvPr/>
        </p:nvSpPr>
        <p:spPr>
          <a:xfrm rot="1310580">
            <a:off x="8410164" y="411762"/>
            <a:ext cx="401876"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6"/>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4"/>
          <p:cNvSpPr/>
          <p:nvPr/>
        </p:nvSpPr>
        <p:spPr>
          <a:xfrm rot="-819155">
            <a:off x="6487923" y="167934"/>
            <a:ext cx="292437" cy="247099"/>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rot="-27">
            <a:off x="3385914" y="3865686"/>
            <a:ext cx="401875"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rot="-2699867">
            <a:off x="1388798" y="4168085"/>
            <a:ext cx="292435" cy="247099"/>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84" name="Shape 1284"/>
        <p:cNvGrpSpPr/>
        <p:nvPr/>
      </p:nvGrpSpPr>
      <p:grpSpPr>
        <a:xfrm>
          <a:off x="0" y="0"/>
          <a:ext cx="0" cy="0"/>
          <a:chOff x="0" y="0"/>
          <a:chExt cx="0" cy="0"/>
        </a:xfrm>
      </p:grpSpPr>
      <p:sp>
        <p:nvSpPr>
          <p:cNvPr id="1285" name="Google Shape;1285;p45"/>
          <p:cNvSpPr txBox="1"/>
          <p:nvPr/>
        </p:nvSpPr>
        <p:spPr>
          <a:xfrm>
            <a:off x="1169450" y="7013875"/>
            <a:ext cx="20235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Source Sans Pro Light"/>
                <a:ea typeface="Source Sans Pro Light"/>
                <a:cs typeface="Source Sans Pro Light"/>
                <a:sym typeface="Source Sans Pro Light"/>
              </a:rPr>
              <a:t>Despite being red, Mars is actually a cold place</a:t>
            </a:r>
            <a:endParaRPr sz="1200">
              <a:solidFill>
                <a:srgbClr val="F3F3F3"/>
              </a:solidFill>
              <a:latin typeface="Source Sans Pro Light"/>
              <a:ea typeface="Source Sans Pro Light"/>
              <a:cs typeface="Source Sans Pro Light"/>
              <a:sym typeface="Source Sans Pro Light"/>
            </a:endParaRPr>
          </a:p>
        </p:txBody>
      </p:sp>
      <p:sp>
        <p:nvSpPr>
          <p:cNvPr id="1286" name="Google Shape;1286;p45"/>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CONTENT PLAN</a:t>
            </a:r>
            <a:endParaRPr/>
          </a:p>
        </p:txBody>
      </p:sp>
      <p:sp>
        <p:nvSpPr>
          <p:cNvPr id="1287" name="Google Shape;1287;p45"/>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288" name="Google Shape;1288;p45"/>
          <p:cNvSpPr txBox="1"/>
          <p:nvPr>
            <p:ph idx="2" type="title"/>
          </p:nvPr>
        </p:nvSpPr>
        <p:spPr>
          <a:xfrm flipH="1">
            <a:off x="3063950" y="759625"/>
            <a:ext cx="3016200" cy="144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1289" name="Google Shape;1289;p45"/>
          <p:cNvGrpSpPr/>
          <p:nvPr/>
        </p:nvGrpSpPr>
        <p:grpSpPr>
          <a:xfrm>
            <a:off x="3576918" y="2291264"/>
            <a:ext cx="1990179" cy="289651"/>
            <a:chOff x="3473325" y="4931350"/>
            <a:chExt cx="2819350" cy="541100"/>
          </a:xfrm>
        </p:grpSpPr>
        <p:sp>
          <p:nvSpPr>
            <p:cNvPr id="1290" name="Google Shape;1290;p45"/>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5"/>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5"/>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5"/>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5"/>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5"/>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5"/>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45"/>
          <p:cNvGrpSpPr/>
          <p:nvPr/>
        </p:nvGrpSpPr>
        <p:grpSpPr>
          <a:xfrm>
            <a:off x="850580" y="802554"/>
            <a:ext cx="1565203" cy="1484958"/>
            <a:chOff x="1348496" y="851524"/>
            <a:chExt cx="1163547" cy="1103812"/>
          </a:xfrm>
        </p:grpSpPr>
        <p:grpSp>
          <p:nvGrpSpPr>
            <p:cNvPr id="1298" name="Google Shape;1298;p45"/>
            <p:cNvGrpSpPr/>
            <p:nvPr/>
          </p:nvGrpSpPr>
          <p:grpSpPr>
            <a:xfrm rot="607684">
              <a:off x="1423257" y="933357"/>
              <a:ext cx="1014024" cy="940147"/>
              <a:chOff x="1423162" y="933411"/>
              <a:chExt cx="901493" cy="835814"/>
            </a:xfrm>
          </p:grpSpPr>
          <p:sp>
            <p:nvSpPr>
              <p:cNvPr id="1299" name="Google Shape;1299;p45"/>
              <p:cNvSpPr/>
              <p:nvPr/>
            </p:nvSpPr>
            <p:spPr>
              <a:xfrm rot="-1548904">
                <a:off x="1857699" y="1261098"/>
                <a:ext cx="2044" cy="3858"/>
              </a:xfrm>
              <a:custGeom>
                <a:rect b="b" l="l" r="r" t="t"/>
                <a:pathLst>
                  <a:path extrusionOk="0" h="117" w="62">
                    <a:moveTo>
                      <a:pt x="62" y="1"/>
                    </a:moveTo>
                    <a:lnTo>
                      <a:pt x="62" y="1"/>
                    </a:lnTo>
                    <a:cubicBezTo>
                      <a:pt x="41" y="4"/>
                      <a:pt x="21" y="8"/>
                      <a:pt x="0" y="8"/>
                    </a:cubicBezTo>
                    <a:cubicBezTo>
                      <a:pt x="35" y="76"/>
                      <a:pt x="55" y="116"/>
                      <a:pt x="55" y="116"/>
                    </a:cubicBezTo>
                    <a:cubicBezTo>
                      <a:pt x="55" y="116"/>
                      <a:pt x="55" y="76"/>
                      <a:pt x="62" y="1"/>
                    </a:cubicBezTo>
                    <a:close/>
                  </a:path>
                </a:pathLst>
              </a:custGeom>
              <a:solidFill>
                <a:srgbClr val="FFE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5"/>
              <p:cNvSpPr/>
              <p:nvPr/>
            </p:nvSpPr>
            <p:spPr>
              <a:xfrm rot="-1548904">
                <a:off x="1486644" y="1242996"/>
                <a:ext cx="775758" cy="167198"/>
              </a:xfrm>
              <a:custGeom>
                <a:rect b="b" l="l" r="r" t="t"/>
                <a:pathLst>
                  <a:path extrusionOk="0" h="5071" w="23529">
                    <a:moveTo>
                      <a:pt x="22531" y="0"/>
                    </a:moveTo>
                    <a:cubicBezTo>
                      <a:pt x="19082" y="0"/>
                      <a:pt x="15640" y="176"/>
                      <a:pt x="12203" y="533"/>
                    </a:cubicBezTo>
                    <a:cubicBezTo>
                      <a:pt x="12196" y="608"/>
                      <a:pt x="12196" y="648"/>
                      <a:pt x="12196" y="648"/>
                    </a:cubicBezTo>
                    <a:cubicBezTo>
                      <a:pt x="12196" y="648"/>
                      <a:pt x="12176" y="608"/>
                      <a:pt x="12141" y="540"/>
                    </a:cubicBezTo>
                    <a:cubicBezTo>
                      <a:pt x="8085" y="963"/>
                      <a:pt x="4039" y="1639"/>
                      <a:pt x="0" y="2561"/>
                    </a:cubicBezTo>
                    <a:cubicBezTo>
                      <a:pt x="134" y="3346"/>
                      <a:pt x="383" y="4186"/>
                      <a:pt x="772" y="5070"/>
                    </a:cubicBezTo>
                    <a:cubicBezTo>
                      <a:pt x="8389" y="3910"/>
                      <a:pt x="15962" y="3022"/>
                      <a:pt x="23487" y="2407"/>
                    </a:cubicBezTo>
                    <a:cubicBezTo>
                      <a:pt x="23528" y="1605"/>
                      <a:pt x="23494" y="789"/>
                      <a:pt x="23377" y="4"/>
                    </a:cubicBezTo>
                    <a:cubicBezTo>
                      <a:pt x="23095" y="1"/>
                      <a:pt x="22813" y="0"/>
                      <a:pt x="22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5"/>
              <p:cNvSpPr/>
              <p:nvPr/>
            </p:nvSpPr>
            <p:spPr>
              <a:xfrm rot="-1548904">
                <a:off x="1547280" y="1308744"/>
                <a:ext cx="748953" cy="175672"/>
              </a:xfrm>
              <a:custGeom>
                <a:rect b="b" l="l" r="r" t="t"/>
                <a:pathLst>
                  <a:path extrusionOk="0" h="5328" w="22716">
                    <a:moveTo>
                      <a:pt x="22715" y="1"/>
                    </a:moveTo>
                    <a:lnTo>
                      <a:pt x="22715" y="1"/>
                    </a:lnTo>
                    <a:cubicBezTo>
                      <a:pt x="15190" y="616"/>
                      <a:pt x="7617" y="1504"/>
                      <a:pt x="0" y="2664"/>
                    </a:cubicBezTo>
                    <a:cubicBezTo>
                      <a:pt x="112" y="2927"/>
                      <a:pt x="239" y="3193"/>
                      <a:pt x="379" y="3466"/>
                    </a:cubicBezTo>
                    <a:cubicBezTo>
                      <a:pt x="714" y="4119"/>
                      <a:pt x="1103" y="4736"/>
                      <a:pt x="1530" y="5327"/>
                    </a:cubicBezTo>
                    <a:cubicBezTo>
                      <a:pt x="8546" y="4695"/>
                      <a:pt x="15467" y="3815"/>
                      <a:pt x="22285" y="2681"/>
                    </a:cubicBezTo>
                    <a:cubicBezTo>
                      <a:pt x="22520" y="1848"/>
                      <a:pt x="22667" y="933"/>
                      <a:pt x="227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5"/>
              <p:cNvSpPr/>
              <p:nvPr/>
            </p:nvSpPr>
            <p:spPr>
              <a:xfrm rot="-1548904">
                <a:off x="1635302" y="1380232"/>
                <a:ext cx="684331" cy="179925"/>
              </a:xfrm>
              <a:custGeom>
                <a:rect b="b" l="l" r="r" t="t"/>
                <a:pathLst>
                  <a:path extrusionOk="0" h="5457" w="20756">
                    <a:moveTo>
                      <a:pt x="20756" y="0"/>
                    </a:moveTo>
                    <a:cubicBezTo>
                      <a:pt x="13938" y="1134"/>
                      <a:pt x="7017" y="2014"/>
                      <a:pt x="1" y="2646"/>
                    </a:cubicBezTo>
                    <a:cubicBezTo>
                      <a:pt x="748" y="3681"/>
                      <a:pt x="1619" y="4620"/>
                      <a:pt x="2541" y="5456"/>
                    </a:cubicBezTo>
                    <a:cubicBezTo>
                      <a:pt x="8208" y="5200"/>
                      <a:pt x="13774" y="4419"/>
                      <a:pt x="19237" y="3111"/>
                    </a:cubicBezTo>
                    <a:cubicBezTo>
                      <a:pt x="19715" y="2424"/>
                      <a:pt x="20114" y="1745"/>
                      <a:pt x="20380" y="1100"/>
                    </a:cubicBezTo>
                    <a:cubicBezTo>
                      <a:pt x="20523" y="755"/>
                      <a:pt x="20650" y="386"/>
                      <a:pt x="207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5"/>
              <p:cNvSpPr/>
              <p:nvPr/>
            </p:nvSpPr>
            <p:spPr>
              <a:xfrm rot="-1548904">
                <a:off x="1760363" y="1465600"/>
                <a:ext cx="550472" cy="172177"/>
              </a:xfrm>
              <a:custGeom>
                <a:rect b="b" l="l" r="r" t="t"/>
                <a:pathLst>
                  <a:path extrusionOk="0" h="5222" w="16696">
                    <a:moveTo>
                      <a:pt x="16696" y="1"/>
                    </a:moveTo>
                    <a:cubicBezTo>
                      <a:pt x="11233" y="1309"/>
                      <a:pt x="5667" y="2090"/>
                      <a:pt x="0" y="2346"/>
                    </a:cubicBezTo>
                    <a:cubicBezTo>
                      <a:pt x="1250" y="3487"/>
                      <a:pt x="2591" y="4443"/>
                      <a:pt x="3841" y="5221"/>
                    </a:cubicBezTo>
                    <a:cubicBezTo>
                      <a:pt x="7084" y="5075"/>
                      <a:pt x="10276" y="4586"/>
                      <a:pt x="13421" y="3760"/>
                    </a:cubicBezTo>
                    <a:cubicBezTo>
                      <a:pt x="14602" y="2592"/>
                      <a:pt x="15794" y="1285"/>
                      <a:pt x="16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5"/>
              <p:cNvSpPr/>
              <p:nvPr/>
            </p:nvSpPr>
            <p:spPr>
              <a:xfrm rot="-1548904">
                <a:off x="1931238" y="1575130"/>
                <a:ext cx="315921" cy="131886"/>
              </a:xfrm>
              <a:custGeom>
                <a:rect b="b" l="l" r="r" t="t"/>
                <a:pathLst>
                  <a:path extrusionOk="0" h="4000" w="9582">
                    <a:moveTo>
                      <a:pt x="9581" y="1"/>
                    </a:moveTo>
                    <a:cubicBezTo>
                      <a:pt x="6436" y="827"/>
                      <a:pt x="3244" y="1316"/>
                      <a:pt x="1" y="1462"/>
                    </a:cubicBezTo>
                    <a:cubicBezTo>
                      <a:pt x="2736" y="3159"/>
                      <a:pt x="5040" y="3999"/>
                      <a:pt x="5040" y="3999"/>
                    </a:cubicBezTo>
                    <a:cubicBezTo>
                      <a:pt x="5040" y="3999"/>
                      <a:pt x="7290" y="2265"/>
                      <a:pt x="9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5"/>
              <p:cNvSpPr/>
              <p:nvPr/>
            </p:nvSpPr>
            <p:spPr>
              <a:xfrm rot="-1548904">
                <a:off x="1461530" y="1243585"/>
                <a:ext cx="406623" cy="175672"/>
              </a:xfrm>
              <a:custGeom>
                <a:rect b="b" l="l" r="r" t="t"/>
                <a:pathLst>
                  <a:path extrusionOk="0" h="5328" w="12333">
                    <a:moveTo>
                      <a:pt x="9986" y="1"/>
                    </a:moveTo>
                    <a:cubicBezTo>
                      <a:pt x="6726" y="424"/>
                      <a:pt x="3493" y="1189"/>
                      <a:pt x="294" y="2292"/>
                    </a:cubicBezTo>
                    <a:cubicBezTo>
                      <a:pt x="55" y="3183"/>
                      <a:pt x="0" y="4200"/>
                      <a:pt x="191" y="5327"/>
                    </a:cubicBezTo>
                    <a:cubicBezTo>
                      <a:pt x="4230" y="4405"/>
                      <a:pt x="8276" y="3729"/>
                      <a:pt x="12332" y="3306"/>
                    </a:cubicBezTo>
                    <a:cubicBezTo>
                      <a:pt x="12121" y="2889"/>
                      <a:pt x="11281" y="1329"/>
                      <a:pt x="99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5"/>
              <p:cNvSpPr/>
              <p:nvPr/>
            </p:nvSpPr>
            <p:spPr>
              <a:xfrm rot="-1548904">
                <a:off x="1813884" y="1064936"/>
                <a:ext cx="368476" cy="121797"/>
              </a:xfrm>
              <a:custGeom>
                <a:rect b="b" l="l" r="r" t="t"/>
                <a:pathLst>
                  <a:path extrusionOk="0" h="3694" w="11176">
                    <a:moveTo>
                      <a:pt x="3743" y="1"/>
                    </a:moveTo>
                    <a:cubicBezTo>
                      <a:pt x="2893" y="1"/>
                      <a:pt x="2045" y="23"/>
                      <a:pt x="1199" y="68"/>
                    </a:cubicBezTo>
                    <a:cubicBezTo>
                      <a:pt x="199" y="1550"/>
                      <a:pt x="28" y="3250"/>
                      <a:pt x="1" y="3694"/>
                    </a:cubicBezTo>
                    <a:cubicBezTo>
                      <a:pt x="3438" y="3337"/>
                      <a:pt x="6880" y="3161"/>
                      <a:pt x="10329" y="3161"/>
                    </a:cubicBezTo>
                    <a:cubicBezTo>
                      <a:pt x="10611" y="3161"/>
                      <a:pt x="10893" y="3162"/>
                      <a:pt x="11175" y="3165"/>
                    </a:cubicBezTo>
                    <a:cubicBezTo>
                      <a:pt x="11036" y="2191"/>
                      <a:pt x="10766" y="1259"/>
                      <a:pt x="10360" y="450"/>
                    </a:cubicBezTo>
                    <a:cubicBezTo>
                      <a:pt x="8139" y="150"/>
                      <a:pt x="5933" y="1"/>
                      <a:pt x="37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5"/>
              <p:cNvSpPr/>
              <p:nvPr/>
            </p:nvSpPr>
            <p:spPr>
              <a:xfrm rot="-1548904">
                <a:off x="1812767" y="994623"/>
                <a:ext cx="302107" cy="91562"/>
              </a:xfrm>
              <a:custGeom>
                <a:rect b="b" l="l" r="r" t="t"/>
                <a:pathLst>
                  <a:path extrusionOk="0" h="2777" w="9163">
                    <a:moveTo>
                      <a:pt x="4803" y="0"/>
                    </a:moveTo>
                    <a:cubicBezTo>
                      <a:pt x="4727" y="0"/>
                      <a:pt x="4651" y="2"/>
                      <a:pt x="4573" y="5"/>
                    </a:cubicBezTo>
                    <a:cubicBezTo>
                      <a:pt x="2221" y="90"/>
                      <a:pt x="828" y="1166"/>
                      <a:pt x="1" y="2395"/>
                    </a:cubicBezTo>
                    <a:cubicBezTo>
                      <a:pt x="847" y="2350"/>
                      <a:pt x="1695" y="2328"/>
                      <a:pt x="2545" y="2328"/>
                    </a:cubicBezTo>
                    <a:cubicBezTo>
                      <a:pt x="4735" y="2328"/>
                      <a:pt x="6941" y="2477"/>
                      <a:pt x="9162" y="2777"/>
                    </a:cubicBezTo>
                    <a:cubicBezTo>
                      <a:pt x="8331" y="1142"/>
                      <a:pt x="6924" y="0"/>
                      <a:pt x="48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5"/>
              <p:cNvSpPr/>
              <p:nvPr/>
            </p:nvSpPr>
            <p:spPr>
              <a:xfrm rot="-1548904">
                <a:off x="1438220" y="1199784"/>
                <a:ext cx="319614" cy="142437"/>
              </a:xfrm>
              <a:custGeom>
                <a:rect b="b" l="l" r="r" t="t"/>
                <a:pathLst>
                  <a:path extrusionOk="0" h="4320" w="9694">
                    <a:moveTo>
                      <a:pt x="5670" y="1"/>
                    </a:moveTo>
                    <a:cubicBezTo>
                      <a:pt x="5536" y="1"/>
                      <a:pt x="5400" y="7"/>
                      <a:pt x="5262" y="21"/>
                    </a:cubicBezTo>
                    <a:cubicBezTo>
                      <a:pt x="2845" y="267"/>
                      <a:pt x="680" y="1803"/>
                      <a:pt x="1" y="4320"/>
                    </a:cubicBezTo>
                    <a:cubicBezTo>
                      <a:pt x="3200" y="3217"/>
                      <a:pt x="6433" y="2452"/>
                      <a:pt x="9693" y="2029"/>
                    </a:cubicBezTo>
                    <a:cubicBezTo>
                      <a:pt x="8627" y="934"/>
                      <a:pt x="7256" y="1"/>
                      <a:pt x="56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45"/>
            <p:cNvGrpSpPr/>
            <p:nvPr/>
          </p:nvGrpSpPr>
          <p:grpSpPr>
            <a:xfrm rot="-2689626">
              <a:off x="1671486" y="1251318"/>
              <a:ext cx="157985" cy="324730"/>
              <a:chOff x="8476496" y="4748431"/>
              <a:chExt cx="116245" cy="238936"/>
            </a:xfrm>
          </p:grpSpPr>
          <p:sp>
            <p:nvSpPr>
              <p:cNvPr id="1310" name="Google Shape;1310;p45"/>
              <p:cNvSpPr/>
              <p:nvPr/>
            </p:nvSpPr>
            <p:spPr>
              <a:xfrm>
                <a:off x="8523455" y="4748431"/>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5"/>
              <p:cNvSpPr/>
              <p:nvPr/>
            </p:nvSpPr>
            <p:spPr>
              <a:xfrm>
                <a:off x="8476496" y="4934276"/>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2" name="Google Shape;1312;p45"/>
          <p:cNvGrpSpPr/>
          <p:nvPr/>
        </p:nvGrpSpPr>
        <p:grpSpPr>
          <a:xfrm rot="1297117">
            <a:off x="7037362" y="1613873"/>
            <a:ext cx="1704076" cy="1286417"/>
            <a:chOff x="4666050" y="2900475"/>
            <a:chExt cx="625575" cy="472250"/>
          </a:xfrm>
        </p:grpSpPr>
        <p:sp>
          <p:nvSpPr>
            <p:cNvPr id="1313" name="Google Shape;1313;p45"/>
            <p:cNvSpPr/>
            <p:nvPr/>
          </p:nvSpPr>
          <p:spPr>
            <a:xfrm>
              <a:off x="5068100" y="2900475"/>
              <a:ext cx="208325" cy="75600"/>
            </a:xfrm>
            <a:custGeom>
              <a:rect b="b" l="l" r="r" t="t"/>
              <a:pathLst>
                <a:path extrusionOk="0" h="3024" w="8333">
                  <a:moveTo>
                    <a:pt x="6536" y="1"/>
                  </a:moveTo>
                  <a:cubicBezTo>
                    <a:pt x="5730" y="1"/>
                    <a:pt x="4931" y="175"/>
                    <a:pt x="4140" y="310"/>
                  </a:cubicBezTo>
                  <a:cubicBezTo>
                    <a:pt x="3739" y="381"/>
                    <a:pt x="3339" y="451"/>
                    <a:pt x="2935" y="472"/>
                  </a:cubicBezTo>
                  <a:cubicBezTo>
                    <a:pt x="2281" y="508"/>
                    <a:pt x="1691" y="638"/>
                    <a:pt x="1058" y="792"/>
                  </a:cubicBezTo>
                  <a:cubicBezTo>
                    <a:pt x="432" y="947"/>
                    <a:pt x="0" y="1685"/>
                    <a:pt x="200" y="2303"/>
                  </a:cubicBezTo>
                  <a:cubicBezTo>
                    <a:pt x="229" y="2391"/>
                    <a:pt x="263" y="2469"/>
                    <a:pt x="306" y="2542"/>
                  </a:cubicBezTo>
                  <a:cubicBezTo>
                    <a:pt x="1202" y="2587"/>
                    <a:pt x="2098" y="2641"/>
                    <a:pt x="2994" y="2690"/>
                  </a:cubicBezTo>
                  <a:cubicBezTo>
                    <a:pt x="4772" y="2785"/>
                    <a:pt x="6554" y="2900"/>
                    <a:pt x="8332" y="3024"/>
                  </a:cubicBezTo>
                  <a:cubicBezTo>
                    <a:pt x="8262" y="2764"/>
                    <a:pt x="8199" y="2507"/>
                    <a:pt x="8136" y="2247"/>
                  </a:cubicBezTo>
                  <a:cubicBezTo>
                    <a:pt x="7995" y="1664"/>
                    <a:pt x="8005" y="810"/>
                    <a:pt x="7562" y="367"/>
                  </a:cubicBezTo>
                  <a:cubicBezTo>
                    <a:pt x="7362" y="167"/>
                    <a:pt x="7043" y="15"/>
                    <a:pt x="6751" y="5"/>
                  </a:cubicBezTo>
                  <a:cubicBezTo>
                    <a:pt x="6679" y="2"/>
                    <a:pt x="6608" y="1"/>
                    <a:pt x="65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5"/>
            <p:cNvSpPr/>
            <p:nvPr/>
          </p:nvSpPr>
          <p:spPr>
            <a:xfrm>
              <a:off x="5075725" y="2964000"/>
              <a:ext cx="214750" cy="74975"/>
            </a:xfrm>
            <a:custGeom>
              <a:rect b="b" l="l" r="r" t="t"/>
              <a:pathLst>
                <a:path extrusionOk="0" h="2999" w="8590">
                  <a:moveTo>
                    <a:pt x="1" y="1"/>
                  </a:moveTo>
                  <a:lnTo>
                    <a:pt x="1" y="1"/>
                  </a:lnTo>
                  <a:cubicBezTo>
                    <a:pt x="279" y="484"/>
                    <a:pt x="841" y="623"/>
                    <a:pt x="1453" y="623"/>
                  </a:cubicBezTo>
                  <a:cubicBezTo>
                    <a:pt x="2092" y="623"/>
                    <a:pt x="2784" y="472"/>
                    <a:pt x="3265" y="402"/>
                  </a:cubicBezTo>
                  <a:cubicBezTo>
                    <a:pt x="3462" y="374"/>
                    <a:pt x="3663" y="338"/>
                    <a:pt x="3859" y="304"/>
                  </a:cubicBezTo>
                  <a:lnTo>
                    <a:pt x="3859" y="304"/>
                  </a:lnTo>
                  <a:cubicBezTo>
                    <a:pt x="3322" y="402"/>
                    <a:pt x="2840" y="1527"/>
                    <a:pt x="2531" y="1923"/>
                  </a:cubicBezTo>
                  <a:cubicBezTo>
                    <a:pt x="2236" y="2296"/>
                    <a:pt x="1923" y="2654"/>
                    <a:pt x="1600" y="2998"/>
                  </a:cubicBezTo>
                  <a:cubicBezTo>
                    <a:pt x="1913" y="2988"/>
                    <a:pt x="2222" y="2982"/>
                    <a:pt x="2534" y="2967"/>
                  </a:cubicBezTo>
                  <a:cubicBezTo>
                    <a:pt x="3368" y="2939"/>
                    <a:pt x="4200" y="2907"/>
                    <a:pt x="5033" y="2893"/>
                  </a:cubicBezTo>
                  <a:cubicBezTo>
                    <a:pt x="5124" y="2763"/>
                    <a:pt x="5212" y="2630"/>
                    <a:pt x="5304" y="2500"/>
                  </a:cubicBezTo>
                  <a:cubicBezTo>
                    <a:pt x="5441" y="2324"/>
                    <a:pt x="5578" y="2145"/>
                    <a:pt x="5715" y="1965"/>
                  </a:cubicBezTo>
                  <a:cubicBezTo>
                    <a:pt x="5775" y="2275"/>
                    <a:pt x="5841" y="2581"/>
                    <a:pt x="5915" y="2886"/>
                  </a:cubicBezTo>
                  <a:cubicBezTo>
                    <a:pt x="5963" y="2886"/>
                    <a:pt x="6011" y="2886"/>
                    <a:pt x="6059" y="2886"/>
                  </a:cubicBezTo>
                  <a:cubicBezTo>
                    <a:pt x="6903" y="2886"/>
                    <a:pt x="7745" y="2915"/>
                    <a:pt x="8590" y="2982"/>
                  </a:cubicBezTo>
                  <a:cubicBezTo>
                    <a:pt x="8582" y="2890"/>
                    <a:pt x="8572" y="2795"/>
                    <a:pt x="8558" y="2700"/>
                  </a:cubicBezTo>
                  <a:cubicBezTo>
                    <a:pt x="8501" y="2363"/>
                    <a:pt x="8428" y="2033"/>
                    <a:pt x="8344" y="1702"/>
                  </a:cubicBezTo>
                  <a:cubicBezTo>
                    <a:pt x="8242" y="1295"/>
                    <a:pt x="8133" y="887"/>
                    <a:pt x="8027" y="483"/>
                  </a:cubicBezTo>
                  <a:cubicBezTo>
                    <a:pt x="6249" y="359"/>
                    <a:pt x="4467" y="244"/>
                    <a:pt x="2689" y="149"/>
                  </a:cubicBezTo>
                  <a:cubicBezTo>
                    <a:pt x="1793" y="100"/>
                    <a:pt x="897" y="4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5"/>
            <p:cNvSpPr/>
            <p:nvPr/>
          </p:nvSpPr>
          <p:spPr>
            <a:xfrm>
              <a:off x="5223600" y="3036125"/>
              <a:ext cx="68025" cy="44275"/>
            </a:xfrm>
            <a:custGeom>
              <a:rect b="b" l="l" r="r" t="t"/>
              <a:pathLst>
                <a:path extrusionOk="0" h="1771" w="2721">
                  <a:moveTo>
                    <a:pt x="144" y="1"/>
                  </a:moveTo>
                  <a:cubicBezTo>
                    <a:pt x="96" y="1"/>
                    <a:pt x="48" y="1"/>
                    <a:pt x="0" y="1"/>
                  </a:cubicBezTo>
                  <a:cubicBezTo>
                    <a:pt x="67" y="290"/>
                    <a:pt x="140" y="574"/>
                    <a:pt x="218" y="862"/>
                  </a:cubicBezTo>
                  <a:cubicBezTo>
                    <a:pt x="356" y="1377"/>
                    <a:pt x="876" y="1770"/>
                    <a:pt x="1409" y="1770"/>
                  </a:cubicBezTo>
                  <a:cubicBezTo>
                    <a:pt x="1516" y="1770"/>
                    <a:pt x="1624" y="1754"/>
                    <a:pt x="1729" y="1720"/>
                  </a:cubicBezTo>
                  <a:cubicBezTo>
                    <a:pt x="2485" y="1477"/>
                    <a:pt x="2720" y="806"/>
                    <a:pt x="2675" y="97"/>
                  </a:cubicBezTo>
                  <a:cubicBezTo>
                    <a:pt x="1830" y="30"/>
                    <a:pt x="988" y="1"/>
                    <a:pt x="1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4886850" y="3159500"/>
              <a:ext cx="84525" cy="74100"/>
            </a:xfrm>
            <a:custGeom>
              <a:rect b="b" l="l" r="r" t="t"/>
              <a:pathLst>
                <a:path extrusionOk="0" h="2964" w="3381">
                  <a:moveTo>
                    <a:pt x="468" y="0"/>
                  </a:moveTo>
                  <a:cubicBezTo>
                    <a:pt x="116" y="904"/>
                    <a:pt x="0" y="1898"/>
                    <a:pt x="99" y="2871"/>
                  </a:cubicBezTo>
                  <a:cubicBezTo>
                    <a:pt x="833" y="2889"/>
                    <a:pt x="1940" y="2928"/>
                    <a:pt x="3040" y="2963"/>
                  </a:cubicBezTo>
                  <a:cubicBezTo>
                    <a:pt x="3001" y="2819"/>
                    <a:pt x="2970" y="2675"/>
                    <a:pt x="2946" y="2527"/>
                  </a:cubicBezTo>
                  <a:cubicBezTo>
                    <a:pt x="2910" y="2158"/>
                    <a:pt x="2910" y="1793"/>
                    <a:pt x="2946" y="1424"/>
                  </a:cubicBezTo>
                  <a:cubicBezTo>
                    <a:pt x="3001" y="1097"/>
                    <a:pt x="3089" y="777"/>
                    <a:pt x="3209" y="464"/>
                  </a:cubicBezTo>
                  <a:cubicBezTo>
                    <a:pt x="3262" y="352"/>
                    <a:pt x="3317" y="243"/>
                    <a:pt x="3381" y="134"/>
                  </a:cubicBezTo>
                  <a:cubicBezTo>
                    <a:pt x="3110" y="127"/>
                    <a:pt x="2840" y="123"/>
                    <a:pt x="2569" y="112"/>
                  </a:cubicBezTo>
                  <a:cubicBezTo>
                    <a:pt x="1870" y="78"/>
                    <a:pt x="1167" y="28"/>
                    <a:pt x="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5130750" y="3164525"/>
              <a:ext cx="84975" cy="74875"/>
            </a:xfrm>
            <a:custGeom>
              <a:rect b="b" l="l" r="r" t="t"/>
              <a:pathLst>
                <a:path extrusionOk="0" h="2995" w="3399">
                  <a:moveTo>
                    <a:pt x="1142" y="0"/>
                  </a:moveTo>
                  <a:cubicBezTo>
                    <a:pt x="761" y="0"/>
                    <a:pt x="381" y="7"/>
                    <a:pt x="0" y="21"/>
                  </a:cubicBezTo>
                  <a:cubicBezTo>
                    <a:pt x="106" y="190"/>
                    <a:pt x="203" y="365"/>
                    <a:pt x="288" y="544"/>
                  </a:cubicBezTo>
                  <a:cubicBezTo>
                    <a:pt x="401" y="836"/>
                    <a:pt x="481" y="1131"/>
                    <a:pt x="534" y="1437"/>
                  </a:cubicBezTo>
                  <a:cubicBezTo>
                    <a:pt x="569" y="1785"/>
                    <a:pt x="569" y="2136"/>
                    <a:pt x="534" y="2488"/>
                  </a:cubicBezTo>
                  <a:cubicBezTo>
                    <a:pt x="513" y="2615"/>
                    <a:pt x="485" y="2741"/>
                    <a:pt x="453" y="2868"/>
                  </a:cubicBezTo>
                  <a:cubicBezTo>
                    <a:pt x="1384" y="2892"/>
                    <a:pt x="2315" y="2931"/>
                    <a:pt x="3247" y="2994"/>
                  </a:cubicBezTo>
                  <a:cubicBezTo>
                    <a:pt x="3398" y="2206"/>
                    <a:pt x="3395" y="1398"/>
                    <a:pt x="3222" y="579"/>
                  </a:cubicBezTo>
                  <a:cubicBezTo>
                    <a:pt x="3187" y="404"/>
                    <a:pt x="3142" y="228"/>
                    <a:pt x="3089" y="52"/>
                  </a:cubicBezTo>
                  <a:cubicBezTo>
                    <a:pt x="2440" y="19"/>
                    <a:pt x="1791" y="0"/>
                    <a:pt x="1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4777900" y="3308550"/>
              <a:ext cx="401975" cy="64175"/>
            </a:xfrm>
            <a:custGeom>
              <a:rect b="b" l="l" r="r" t="t"/>
              <a:pathLst>
                <a:path extrusionOk="0" h="2567" w="16079">
                  <a:moveTo>
                    <a:pt x="4442" y="1"/>
                  </a:moveTo>
                  <a:cubicBezTo>
                    <a:pt x="4135" y="1"/>
                    <a:pt x="3829" y="10"/>
                    <a:pt x="3533" y="23"/>
                  </a:cubicBezTo>
                  <a:cubicBezTo>
                    <a:pt x="2966" y="49"/>
                    <a:pt x="2440" y="152"/>
                    <a:pt x="1887" y="152"/>
                  </a:cubicBezTo>
                  <a:cubicBezTo>
                    <a:pt x="1778" y="152"/>
                    <a:pt x="1669" y="148"/>
                    <a:pt x="1557" y="139"/>
                  </a:cubicBezTo>
                  <a:cubicBezTo>
                    <a:pt x="1241" y="114"/>
                    <a:pt x="921" y="65"/>
                    <a:pt x="605" y="51"/>
                  </a:cubicBezTo>
                  <a:cubicBezTo>
                    <a:pt x="573" y="49"/>
                    <a:pt x="540" y="49"/>
                    <a:pt x="508" y="49"/>
                  </a:cubicBezTo>
                  <a:cubicBezTo>
                    <a:pt x="337" y="49"/>
                    <a:pt x="169" y="69"/>
                    <a:pt x="0" y="90"/>
                  </a:cubicBezTo>
                  <a:cubicBezTo>
                    <a:pt x="777" y="1134"/>
                    <a:pt x="1849" y="2012"/>
                    <a:pt x="3058" y="2343"/>
                  </a:cubicBezTo>
                  <a:cubicBezTo>
                    <a:pt x="3622" y="2494"/>
                    <a:pt x="4212" y="2567"/>
                    <a:pt x="4809" y="2567"/>
                  </a:cubicBezTo>
                  <a:cubicBezTo>
                    <a:pt x="5911" y="2567"/>
                    <a:pt x="7032" y="2319"/>
                    <a:pt x="8037" y="1868"/>
                  </a:cubicBezTo>
                  <a:cubicBezTo>
                    <a:pt x="9043" y="2319"/>
                    <a:pt x="10164" y="2567"/>
                    <a:pt x="11266" y="2567"/>
                  </a:cubicBezTo>
                  <a:cubicBezTo>
                    <a:pt x="11863" y="2567"/>
                    <a:pt x="12454" y="2494"/>
                    <a:pt x="13018" y="2343"/>
                  </a:cubicBezTo>
                  <a:cubicBezTo>
                    <a:pt x="14226" y="2012"/>
                    <a:pt x="15302" y="1134"/>
                    <a:pt x="16078" y="90"/>
                  </a:cubicBezTo>
                  <a:cubicBezTo>
                    <a:pt x="15907" y="69"/>
                    <a:pt x="15738" y="49"/>
                    <a:pt x="15569" y="49"/>
                  </a:cubicBezTo>
                  <a:cubicBezTo>
                    <a:pt x="15537" y="49"/>
                    <a:pt x="15506" y="49"/>
                    <a:pt x="15474" y="51"/>
                  </a:cubicBezTo>
                  <a:cubicBezTo>
                    <a:pt x="15154" y="65"/>
                    <a:pt x="14838" y="114"/>
                    <a:pt x="14518" y="139"/>
                  </a:cubicBezTo>
                  <a:cubicBezTo>
                    <a:pt x="14407" y="148"/>
                    <a:pt x="14297" y="152"/>
                    <a:pt x="14188" y="152"/>
                  </a:cubicBezTo>
                  <a:cubicBezTo>
                    <a:pt x="13635" y="152"/>
                    <a:pt x="13110" y="49"/>
                    <a:pt x="12543" y="23"/>
                  </a:cubicBezTo>
                  <a:cubicBezTo>
                    <a:pt x="12250" y="9"/>
                    <a:pt x="11949" y="1"/>
                    <a:pt x="11646" y="1"/>
                  </a:cubicBezTo>
                  <a:cubicBezTo>
                    <a:pt x="11240" y="1"/>
                    <a:pt x="10829" y="16"/>
                    <a:pt x="10431" y="54"/>
                  </a:cubicBezTo>
                  <a:cubicBezTo>
                    <a:pt x="10441" y="41"/>
                    <a:pt x="10455" y="27"/>
                    <a:pt x="10466" y="12"/>
                  </a:cubicBezTo>
                  <a:lnTo>
                    <a:pt x="10466" y="12"/>
                  </a:lnTo>
                  <a:cubicBezTo>
                    <a:pt x="10301" y="41"/>
                    <a:pt x="10136" y="69"/>
                    <a:pt x="9967" y="90"/>
                  </a:cubicBezTo>
                  <a:cubicBezTo>
                    <a:pt x="9827" y="110"/>
                    <a:pt x="9691" y="117"/>
                    <a:pt x="9557" y="117"/>
                  </a:cubicBezTo>
                  <a:cubicBezTo>
                    <a:pt x="9090" y="117"/>
                    <a:pt x="8651" y="23"/>
                    <a:pt x="8161" y="23"/>
                  </a:cubicBezTo>
                  <a:cubicBezTo>
                    <a:pt x="8148" y="23"/>
                    <a:pt x="8135" y="23"/>
                    <a:pt x="8122" y="23"/>
                  </a:cubicBezTo>
                  <a:cubicBezTo>
                    <a:pt x="7584" y="31"/>
                    <a:pt x="6992" y="116"/>
                    <a:pt x="6429" y="116"/>
                  </a:cubicBezTo>
                  <a:cubicBezTo>
                    <a:pt x="6253" y="116"/>
                    <a:pt x="6080" y="108"/>
                    <a:pt x="5912" y="86"/>
                  </a:cubicBezTo>
                  <a:cubicBezTo>
                    <a:pt x="5435" y="24"/>
                    <a:pt x="4936" y="1"/>
                    <a:pt x="4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4681350" y="2900475"/>
              <a:ext cx="208325" cy="75600"/>
            </a:xfrm>
            <a:custGeom>
              <a:rect b="b" l="l" r="r" t="t"/>
              <a:pathLst>
                <a:path extrusionOk="0" h="3024" w="8333">
                  <a:moveTo>
                    <a:pt x="1793" y="1"/>
                  </a:moveTo>
                  <a:cubicBezTo>
                    <a:pt x="1722" y="1"/>
                    <a:pt x="1650" y="2"/>
                    <a:pt x="1578" y="5"/>
                  </a:cubicBezTo>
                  <a:cubicBezTo>
                    <a:pt x="1287" y="15"/>
                    <a:pt x="970" y="167"/>
                    <a:pt x="770" y="367"/>
                  </a:cubicBezTo>
                  <a:cubicBezTo>
                    <a:pt x="323" y="810"/>
                    <a:pt x="334" y="1664"/>
                    <a:pt x="197" y="2247"/>
                  </a:cubicBezTo>
                  <a:cubicBezTo>
                    <a:pt x="134" y="2507"/>
                    <a:pt x="67" y="2764"/>
                    <a:pt x="0" y="3024"/>
                  </a:cubicBezTo>
                  <a:cubicBezTo>
                    <a:pt x="1778" y="2900"/>
                    <a:pt x="3557" y="2785"/>
                    <a:pt x="5335" y="2690"/>
                  </a:cubicBezTo>
                  <a:cubicBezTo>
                    <a:pt x="6232" y="2641"/>
                    <a:pt x="7131" y="2587"/>
                    <a:pt x="8027" y="2542"/>
                  </a:cubicBezTo>
                  <a:cubicBezTo>
                    <a:pt x="8069" y="2469"/>
                    <a:pt x="8104" y="2391"/>
                    <a:pt x="8133" y="2303"/>
                  </a:cubicBezTo>
                  <a:cubicBezTo>
                    <a:pt x="8333" y="1685"/>
                    <a:pt x="7897" y="947"/>
                    <a:pt x="7271" y="792"/>
                  </a:cubicBezTo>
                  <a:cubicBezTo>
                    <a:pt x="6639" y="638"/>
                    <a:pt x="6049" y="508"/>
                    <a:pt x="5398" y="472"/>
                  </a:cubicBezTo>
                  <a:cubicBezTo>
                    <a:pt x="4994" y="451"/>
                    <a:pt x="4590" y="381"/>
                    <a:pt x="4193" y="310"/>
                  </a:cubicBezTo>
                  <a:cubicBezTo>
                    <a:pt x="3402" y="175"/>
                    <a:pt x="2600" y="1"/>
                    <a:pt x="17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5"/>
            <p:cNvSpPr/>
            <p:nvPr/>
          </p:nvSpPr>
          <p:spPr>
            <a:xfrm>
              <a:off x="4667200" y="2964000"/>
              <a:ext cx="214850" cy="74975"/>
            </a:xfrm>
            <a:custGeom>
              <a:rect b="b" l="l" r="r" t="t"/>
              <a:pathLst>
                <a:path extrusionOk="0" h="2999" w="8594">
                  <a:moveTo>
                    <a:pt x="8593" y="1"/>
                  </a:moveTo>
                  <a:lnTo>
                    <a:pt x="8593" y="1"/>
                  </a:lnTo>
                  <a:cubicBezTo>
                    <a:pt x="7697" y="46"/>
                    <a:pt x="6798" y="100"/>
                    <a:pt x="5901" y="149"/>
                  </a:cubicBezTo>
                  <a:cubicBezTo>
                    <a:pt x="4123" y="244"/>
                    <a:pt x="2344" y="359"/>
                    <a:pt x="566" y="483"/>
                  </a:cubicBezTo>
                  <a:cubicBezTo>
                    <a:pt x="461" y="887"/>
                    <a:pt x="352" y="1295"/>
                    <a:pt x="247" y="1702"/>
                  </a:cubicBezTo>
                  <a:cubicBezTo>
                    <a:pt x="166" y="2033"/>
                    <a:pt x="88" y="2363"/>
                    <a:pt x="36" y="2700"/>
                  </a:cubicBezTo>
                  <a:cubicBezTo>
                    <a:pt x="18" y="2795"/>
                    <a:pt x="8" y="2890"/>
                    <a:pt x="0" y="2982"/>
                  </a:cubicBezTo>
                  <a:cubicBezTo>
                    <a:pt x="846" y="2915"/>
                    <a:pt x="1690" y="2886"/>
                    <a:pt x="2532" y="2886"/>
                  </a:cubicBezTo>
                  <a:cubicBezTo>
                    <a:pt x="2580" y="2886"/>
                    <a:pt x="2627" y="2886"/>
                    <a:pt x="2675" y="2886"/>
                  </a:cubicBezTo>
                  <a:cubicBezTo>
                    <a:pt x="2749" y="2581"/>
                    <a:pt x="2816" y="2275"/>
                    <a:pt x="2879" y="1965"/>
                  </a:cubicBezTo>
                  <a:cubicBezTo>
                    <a:pt x="3012" y="2145"/>
                    <a:pt x="3150" y="2324"/>
                    <a:pt x="3290" y="2500"/>
                  </a:cubicBezTo>
                  <a:cubicBezTo>
                    <a:pt x="3382" y="2630"/>
                    <a:pt x="3469" y="2763"/>
                    <a:pt x="3557" y="2893"/>
                  </a:cubicBezTo>
                  <a:cubicBezTo>
                    <a:pt x="4390" y="2907"/>
                    <a:pt x="5223" y="2939"/>
                    <a:pt x="6055" y="2967"/>
                  </a:cubicBezTo>
                  <a:cubicBezTo>
                    <a:pt x="6368" y="2982"/>
                    <a:pt x="6681" y="2988"/>
                    <a:pt x="6994" y="2998"/>
                  </a:cubicBezTo>
                  <a:cubicBezTo>
                    <a:pt x="6667" y="2654"/>
                    <a:pt x="6355" y="2296"/>
                    <a:pt x="6063" y="1923"/>
                  </a:cubicBezTo>
                  <a:cubicBezTo>
                    <a:pt x="5750" y="1527"/>
                    <a:pt x="5272" y="402"/>
                    <a:pt x="4735" y="304"/>
                  </a:cubicBezTo>
                  <a:lnTo>
                    <a:pt x="4735" y="304"/>
                  </a:lnTo>
                  <a:cubicBezTo>
                    <a:pt x="4931" y="338"/>
                    <a:pt x="5128" y="374"/>
                    <a:pt x="5325" y="402"/>
                  </a:cubicBezTo>
                  <a:cubicBezTo>
                    <a:pt x="5806" y="472"/>
                    <a:pt x="6498" y="623"/>
                    <a:pt x="7137" y="623"/>
                  </a:cubicBezTo>
                  <a:cubicBezTo>
                    <a:pt x="7750" y="623"/>
                    <a:pt x="8313" y="484"/>
                    <a:pt x="85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5"/>
            <p:cNvSpPr/>
            <p:nvPr/>
          </p:nvSpPr>
          <p:spPr>
            <a:xfrm>
              <a:off x="4756125" y="3036325"/>
              <a:ext cx="445450" cy="76950"/>
            </a:xfrm>
            <a:custGeom>
              <a:rect b="b" l="l" r="r" t="t"/>
              <a:pathLst>
                <a:path extrusionOk="0" h="3078" w="17818">
                  <a:moveTo>
                    <a:pt x="0" y="0"/>
                  </a:moveTo>
                  <a:lnTo>
                    <a:pt x="0" y="0"/>
                  </a:lnTo>
                  <a:cubicBezTo>
                    <a:pt x="527" y="767"/>
                    <a:pt x="1043" y="1539"/>
                    <a:pt x="1539" y="2327"/>
                  </a:cubicBezTo>
                  <a:cubicBezTo>
                    <a:pt x="1385" y="2471"/>
                    <a:pt x="1241" y="2619"/>
                    <a:pt x="1103" y="2773"/>
                  </a:cubicBezTo>
                  <a:cubicBezTo>
                    <a:pt x="1613" y="2819"/>
                    <a:pt x="2119" y="2868"/>
                    <a:pt x="2629" y="2914"/>
                  </a:cubicBezTo>
                  <a:cubicBezTo>
                    <a:pt x="3658" y="3004"/>
                    <a:pt x="4687" y="3077"/>
                    <a:pt x="5717" y="3077"/>
                  </a:cubicBezTo>
                  <a:cubicBezTo>
                    <a:pt x="6139" y="3077"/>
                    <a:pt x="6561" y="3065"/>
                    <a:pt x="6983" y="3036"/>
                  </a:cubicBezTo>
                  <a:cubicBezTo>
                    <a:pt x="8178" y="2952"/>
                    <a:pt x="9372" y="2777"/>
                    <a:pt x="10567" y="2671"/>
                  </a:cubicBezTo>
                  <a:cubicBezTo>
                    <a:pt x="10687" y="2791"/>
                    <a:pt x="10806" y="2914"/>
                    <a:pt x="10919" y="3041"/>
                  </a:cubicBezTo>
                  <a:cubicBezTo>
                    <a:pt x="11320" y="3066"/>
                    <a:pt x="11722" y="3077"/>
                    <a:pt x="12123" y="3077"/>
                  </a:cubicBezTo>
                  <a:cubicBezTo>
                    <a:pt x="13145" y="3077"/>
                    <a:pt x="14167" y="3005"/>
                    <a:pt x="15188" y="2914"/>
                  </a:cubicBezTo>
                  <a:cubicBezTo>
                    <a:pt x="15698" y="2868"/>
                    <a:pt x="16208" y="2819"/>
                    <a:pt x="16714" y="2773"/>
                  </a:cubicBezTo>
                  <a:cubicBezTo>
                    <a:pt x="16577" y="2619"/>
                    <a:pt x="16432" y="2471"/>
                    <a:pt x="16281" y="2327"/>
                  </a:cubicBezTo>
                  <a:cubicBezTo>
                    <a:pt x="16777" y="1539"/>
                    <a:pt x="17290" y="767"/>
                    <a:pt x="17817" y="0"/>
                  </a:cubicBezTo>
                  <a:lnTo>
                    <a:pt x="17817" y="0"/>
                  </a:lnTo>
                  <a:cubicBezTo>
                    <a:pt x="16984" y="14"/>
                    <a:pt x="16152" y="46"/>
                    <a:pt x="15318" y="74"/>
                  </a:cubicBezTo>
                  <a:cubicBezTo>
                    <a:pt x="15006" y="89"/>
                    <a:pt x="14697" y="95"/>
                    <a:pt x="14384" y="105"/>
                  </a:cubicBezTo>
                  <a:cubicBezTo>
                    <a:pt x="14335" y="155"/>
                    <a:pt x="14293" y="204"/>
                    <a:pt x="14247" y="253"/>
                  </a:cubicBezTo>
                  <a:cubicBezTo>
                    <a:pt x="14110" y="394"/>
                    <a:pt x="13871" y="738"/>
                    <a:pt x="13685" y="805"/>
                  </a:cubicBezTo>
                  <a:cubicBezTo>
                    <a:pt x="13645" y="820"/>
                    <a:pt x="13600" y="825"/>
                    <a:pt x="13551" y="825"/>
                  </a:cubicBezTo>
                  <a:cubicBezTo>
                    <a:pt x="13347" y="825"/>
                    <a:pt x="13082" y="722"/>
                    <a:pt x="12901" y="696"/>
                  </a:cubicBezTo>
                  <a:cubicBezTo>
                    <a:pt x="12594" y="655"/>
                    <a:pt x="12293" y="635"/>
                    <a:pt x="11996" y="635"/>
                  </a:cubicBezTo>
                  <a:cubicBezTo>
                    <a:pt x="10880" y="635"/>
                    <a:pt x="9841" y="919"/>
                    <a:pt x="8908" y="1427"/>
                  </a:cubicBezTo>
                  <a:cubicBezTo>
                    <a:pt x="7978" y="919"/>
                    <a:pt x="6938" y="635"/>
                    <a:pt x="5823" y="635"/>
                  </a:cubicBezTo>
                  <a:cubicBezTo>
                    <a:pt x="5527" y="635"/>
                    <a:pt x="5226" y="655"/>
                    <a:pt x="4920" y="696"/>
                  </a:cubicBezTo>
                  <a:cubicBezTo>
                    <a:pt x="4735" y="722"/>
                    <a:pt x="4473" y="825"/>
                    <a:pt x="4267" y="825"/>
                  </a:cubicBezTo>
                  <a:cubicBezTo>
                    <a:pt x="4219" y="825"/>
                    <a:pt x="4173" y="820"/>
                    <a:pt x="4133" y="805"/>
                  </a:cubicBezTo>
                  <a:cubicBezTo>
                    <a:pt x="3950" y="738"/>
                    <a:pt x="3711" y="394"/>
                    <a:pt x="3574" y="253"/>
                  </a:cubicBezTo>
                  <a:cubicBezTo>
                    <a:pt x="3525" y="204"/>
                    <a:pt x="3483" y="155"/>
                    <a:pt x="3437" y="105"/>
                  </a:cubicBezTo>
                  <a:cubicBezTo>
                    <a:pt x="3124" y="95"/>
                    <a:pt x="2811" y="89"/>
                    <a:pt x="2498" y="74"/>
                  </a:cubicBezTo>
                  <a:cubicBezTo>
                    <a:pt x="1666" y="46"/>
                    <a:pt x="833" y="1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4666050" y="3036125"/>
              <a:ext cx="68025" cy="44275"/>
            </a:xfrm>
            <a:custGeom>
              <a:rect b="b" l="l" r="r" t="t"/>
              <a:pathLst>
                <a:path extrusionOk="0" h="1771" w="2721">
                  <a:moveTo>
                    <a:pt x="2578" y="1"/>
                  </a:moveTo>
                  <a:cubicBezTo>
                    <a:pt x="1736" y="1"/>
                    <a:pt x="892" y="30"/>
                    <a:pt x="46" y="97"/>
                  </a:cubicBezTo>
                  <a:cubicBezTo>
                    <a:pt x="1" y="806"/>
                    <a:pt x="240" y="1477"/>
                    <a:pt x="992" y="1720"/>
                  </a:cubicBezTo>
                  <a:cubicBezTo>
                    <a:pt x="1097" y="1754"/>
                    <a:pt x="1205" y="1770"/>
                    <a:pt x="1313" y="1770"/>
                  </a:cubicBezTo>
                  <a:cubicBezTo>
                    <a:pt x="1846" y="1770"/>
                    <a:pt x="2366" y="1377"/>
                    <a:pt x="2507" y="862"/>
                  </a:cubicBezTo>
                  <a:cubicBezTo>
                    <a:pt x="2584" y="574"/>
                    <a:pt x="2654" y="290"/>
                    <a:pt x="2721" y="1"/>
                  </a:cubicBezTo>
                  <a:cubicBezTo>
                    <a:pt x="2673" y="1"/>
                    <a:pt x="2626" y="1"/>
                    <a:pt x="25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4749700" y="3103100"/>
              <a:ext cx="458275" cy="62750"/>
            </a:xfrm>
            <a:custGeom>
              <a:rect b="b" l="l" r="r" t="t"/>
              <a:pathLst>
                <a:path extrusionOk="0" h="2510" w="18331">
                  <a:moveTo>
                    <a:pt x="9133" y="1973"/>
                  </a:moveTo>
                  <a:lnTo>
                    <a:pt x="9133" y="1973"/>
                  </a:lnTo>
                  <a:cubicBezTo>
                    <a:pt x="9133" y="1974"/>
                    <a:pt x="9132" y="1975"/>
                    <a:pt x="9131" y="1976"/>
                  </a:cubicBezTo>
                  <a:lnTo>
                    <a:pt x="9131" y="1976"/>
                  </a:lnTo>
                  <a:cubicBezTo>
                    <a:pt x="9132" y="1975"/>
                    <a:pt x="9133" y="1974"/>
                    <a:pt x="9133" y="1973"/>
                  </a:cubicBezTo>
                  <a:close/>
                  <a:moveTo>
                    <a:pt x="10824" y="0"/>
                  </a:moveTo>
                  <a:cubicBezTo>
                    <a:pt x="9629" y="106"/>
                    <a:pt x="8435" y="281"/>
                    <a:pt x="7240" y="365"/>
                  </a:cubicBezTo>
                  <a:cubicBezTo>
                    <a:pt x="6818" y="394"/>
                    <a:pt x="6396" y="406"/>
                    <a:pt x="5974" y="406"/>
                  </a:cubicBezTo>
                  <a:cubicBezTo>
                    <a:pt x="4944" y="406"/>
                    <a:pt x="3915" y="333"/>
                    <a:pt x="2886" y="243"/>
                  </a:cubicBezTo>
                  <a:cubicBezTo>
                    <a:pt x="2376" y="197"/>
                    <a:pt x="1870" y="148"/>
                    <a:pt x="1360" y="102"/>
                  </a:cubicBezTo>
                  <a:cubicBezTo>
                    <a:pt x="746" y="795"/>
                    <a:pt x="272" y="1617"/>
                    <a:pt x="1" y="2509"/>
                  </a:cubicBezTo>
                  <a:cubicBezTo>
                    <a:pt x="650" y="2476"/>
                    <a:pt x="1298" y="2457"/>
                    <a:pt x="1947" y="2457"/>
                  </a:cubicBezTo>
                  <a:cubicBezTo>
                    <a:pt x="2328" y="2457"/>
                    <a:pt x="2709" y="2464"/>
                    <a:pt x="3089" y="2478"/>
                  </a:cubicBezTo>
                  <a:cubicBezTo>
                    <a:pt x="3128" y="2415"/>
                    <a:pt x="3167" y="2352"/>
                    <a:pt x="3206" y="2292"/>
                  </a:cubicBezTo>
                  <a:cubicBezTo>
                    <a:pt x="3240" y="2242"/>
                    <a:pt x="3293" y="2186"/>
                    <a:pt x="3325" y="2133"/>
                  </a:cubicBezTo>
                  <a:cubicBezTo>
                    <a:pt x="3329" y="2130"/>
                    <a:pt x="3332" y="2126"/>
                    <a:pt x="3332" y="2123"/>
                  </a:cubicBezTo>
                  <a:cubicBezTo>
                    <a:pt x="3434" y="2007"/>
                    <a:pt x="3540" y="1891"/>
                    <a:pt x="3649" y="1782"/>
                  </a:cubicBezTo>
                  <a:cubicBezTo>
                    <a:pt x="3764" y="1666"/>
                    <a:pt x="3887" y="1557"/>
                    <a:pt x="4014" y="1452"/>
                  </a:cubicBezTo>
                  <a:cubicBezTo>
                    <a:pt x="4070" y="1409"/>
                    <a:pt x="4130" y="1371"/>
                    <a:pt x="4189" y="1332"/>
                  </a:cubicBezTo>
                  <a:cubicBezTo>
                    <a:pt x="4408" y="1184"/>
                    <a:pt x="4640" y="1058"/>
                    <a:pt x="4875" y="946"/>
                  </a:cubicBezTo>
                  <a:cubicBezTo>
                    <a:pt x="5173" y="829"/>
                    <a:pt x="5475" y="745"/>
                    <a:pt x="5788" y="693"/>
                  </a:cubicBezTo>
                  <a:cubicBezTo>
                    <a:pt x="5921" y="680"/>
                    <a:pt x="6055" y="674"/>
                    <a:pt x="6189" y="674"/>
                  </a:cubicBezTo>
                  <a:cubicBezTo>
                    <a:pt x="6314" y="674"/>
                    <a:pt x="6438" y="679"/>
                    <a:pt x="6562" y="689"/>
                  </a:cubicBezTo>
                  <a:cubicBezTo>
                    <a:pt x="6653" y="707"/>
                    <a:pt x="6748" y="724"/>
                    <a:pt x="6839" y="745"/>
                  </a:cubicBezTo>
                  <a:cubicBezTo>
                    <a:pt x="6766" y="837"/>
                    <a:pt x="6692" y="931"/>
                    <a:pt x="6622" y="1027"/>
                  </a:cubicBezTo>
                  <a:cubicBezTo>
                    <a:pt x="6344" y="1406"/>
                    <a:pt x="6119" y="1820"/>
                    <a:pt x="5954" y="2256"/>
                  </a:cubicBezTo>
                  <a:cubicBezTo>
                    <a:pt x="6653" y="2284"/>
                    <a:pt x="7356" y="2334"/>
                    <a:pt x="8055" y="2368"/>
                  </a:cubicBezTo>
                  <a:cubicBezTo>
                    <a:pt x="8326" y="2379"/>
                    <a:pt x="8596" y="2383"/>
                    <a:pt x="8867" y="2390"/>
                  </a:cubicBezTo>
                  <a:cubicBezTo>
                    <a:pt x="8930" y="2277"/>
                    <a:pt x="8997" y="2169"/>
                    <a:pt x="9071" y="2063"/>
                  </a:cubicBezTo>
                  <a:cubicBezTo>
                    <a:pt x="9081" y="2045"/>
                    <a:pt x="9095" y="2028"/>
                    <a:pt x="9106" y="2010"/>
                  </a:cubicBezTo>
                  <a:cubicBezTo>
                    <a:pt x="9127" y="1986"/>
                    <a:pt x="9148" y="1961"/>
                    <a:pt x="9165" y="1937"/>
                  </a:cubicBezTo>
                  <a:cubicBezTo>
                    <a:pt x="9186" y="1961"/>
                    <a:pt x="9204" y="1986"/>
                    <a:pt x="9225" y="2010"/>
                  </a:cubicBezTo>
                  <a:cubicBezTo>
                    <a:pt x="9240" y="2028"/>
                    <a:pt x="9250" y="2045"/>
                    <a:pt x="9264" y="2063"/>
                  </a:cubicBezTo>
                  <a:cubicBezTo>
                    <a:pt x="9334" y="2169"/>
                    <a:pt x="9405" y="2277"/>
                    <a:pt x="9468" y="2390"/>
                  </a:cubicBezTo>
                  <a:cubicBezTo>
                    <a:pt x="9739" y="2383"/>
                    <a:pt x="10005" y="2379"/>
                    <a:pt x="10276" y="2368"/>
                  </a:cubicBezTo>
                  <a:cubicBezTo>
                    <a:pt x="10979" y="2334"/>
                    <a:pt x="11679" y="2284"/>
                    <a:pt x="12381" y="2256"/>
                  </a:cubicBezTo>
                  <a:cubicBezTo>
                    <a:pt x="12213" y="1820"/>
                    <a:pt x="11991" y="1406"/>
                    <a:pt x="11710" y="1027"/>
                  </a:cubicBezTo>
                  <a:cubicBezTo>
                    <a:pt x="11640" y="931"/>
                    <a:pt x="11569" y="837"/>
                    <a:pt x="11496" y="745"/>
                  </a:cubicBezTo>
                  <a:cubicBezTo>
                    <a:pt x="11587" y="724"/>
                    <a:pt x="11679" y="707"/>
                    <a:pt x="11770" y="689"/>
                  </a:cubicBezTo>
                  <a:cubicBezTo>
                    <a:pt x="11895" y="679"/>
                    <a:pt x="12019" y="674"/>
                    <a:pt x="12143" y="674"/>
                  </a:cubicBezTo>
                  <a:cubicBezTo>
                    <a:pt x="12277" y="674"/>
                    <a:pt x="12410" y="680"/>
                    <a:pt x="12543" y="693"/>
                  </a:cubicBezTo>
                  <a:cubicBezTo>
                    <a:pt x="12855" y="745"/>
                    <a:pt x="13161" y="829"/>
                    <a:pt x="13457" y="946"/>
                  </a:cubicBezTo>
                  <a:cubicBezTo>
                    <a:pt x="13695" y="1058"/>
                    <a:pt x="13924" y="1184"/>
                    <a:pt x="14146" y="1332"/>
                  </a:cubicBezTo>
                  <a:cubicBezTo>
                    <a:pt x="14205" y="1371"/>
                    <a:pt x="14261" y="1409"/>
                    <a:pt x="14318" y="1452"/>
                  </a:cubicBezTo>
                  <a:cubicBezTo>
                    <a:pt x="14444" y="1557"/>
                    <a:pt x="14567" y="1666"/>
                    <a:pt x="14683" y="1782"/>
                  </a:cubicBezTo>
                  <a:cubicBezTo>
                    <a:pt x="14795" y="1891"/>
                    <a:pt x="14901" y="2007"/>
                    <a:pt x="14999" y="2123"/>
                  </a:cubicBezTo>
                  <a:cubicBezTo>
                    <a:pt x="15003" y="2126"/>
                    <a:pt x="15003" y="2130"/>
                    <a:pt x="15006" y="2133"/>
                  </a:cubicBezTo>
                  <a:cubicBezTo>
                    <a:pt x="15041" y="2186"/>
                    <a:pt x="15090" y="2242"/>
                    <a:pt x="15126" y="2292"/>
                  </a:cubicBezTo>
                  <a:cubicBezTo>
                    <a:pt x="15168" y="2352"/>
                    <a:pt x="15203" y="2415"/>
                    <a:pt x="15242" y="2478"/>
                  </a:cubicBezTo>
                  <a:cubicBezTo>
                    <a:pt x="15623" y="2464"/>
                    <a:pt x="16003" y="2457"/>
                    <a:pt x="16384" y="2457"/>
                  </a:cubicBezTo>
                  <a:cubicBezTo>
                    <a:pt x="17033" y="2457"/>
                    <a:pt x="17682" y="2476"/>
                    <a:pt x="18331" y="2509"/>
                  </a:cubicBezTo>
                  <a:cubicBezTo>
                    <a:pt x="18060" y="1617"/>
                    <a:pt x="17589" y="795"/>
                    <a:pt x="16971" y="102"/>
                  </a:cubicBezTo>
                  <a:cubicBezTo>
                    <a:pt x="16465" y="148"/>
                    <a:pt x="15955" y="197"/>
                    <a:pt x="15445" y="243"/>
                  </a:cubicBezTo>
                  <a:cubicBezTo>
                    <a:pt x="14424" y="334"/>
                    <a:pt x="13402" y="406"/>
                    <a:pt x="12380" y="406"/>
                  </a:cubicBezTo>
                  <a:cubicBezTo>
                    <a:pt x="11979" y="406"/>
                    <a:pt x="11577" y="395"/>
                    <a:pt x="11176" y="370"/>
                  </a:cubicBezTo>
                  <a:cubicBezTo>
                    <a:pt x="11063" y="243"/>
                    <a:pt x="10944" y="120"/>
                    <a:pt x="108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4742050" y="3164525"/>
              <a:ext cx="84900" cy="74875"/>
            </a:xfrm>
            <a:custGeom>
              <a:rect b="b" l="l" r="r" t="t"/>
              <a:pathLst>
                <a:path extrusionOk="0" h="2995" w="3396">
                  <a:moveTo>
                    <a:pt x="2253" y="0"/>
                  </a:moveTo>
                  <a:cubicBezTo>
                    <a:pt x="1604" y="0"/>
                    <a:pt x="956" y="19"/>
                    <a:pt x="307" y="52"/>
                  </a:cubicBezTo>
                  <a:cubicBezTo>
                    <a:pt x="254" y="228"/>
                    <a:pt x="211" y="404"/>
                    <a:pt x="173" y="579"/>
                  </a:cubicBezTo>
                  <a:cubicBezTo>
                    <a:pt x="4" y="1398"/>
                    <a:pt x="1" y="2206"/>
                    <a:pt x="148" y="2994"/>
                  </a:cubicBezTo>
                  <a:cubicBezTo>
                    <a:pt x="1079" y="2931"/>
                    <a:pt x="2011" y="2892"/>
                    <a:pt x="2942" y="2868"/>
                  </a:cubicBezTo>
                  <a:cubicBezTo>
                    <a:pt x="2910" y="2741"/>
                    <a:pt x="2886" y="2615"/>
                    <a:pt x="2865" y="2488"/>
                  </a:cubicBezTo>
                  <a:cubicBezTo>
                    <a:pt x="2829" y="2136"/>
                    <a:pt x="2826" y="1785"/>
                    <a:pt x="2861" y="1437"/>
                  </a:cubicBezTo>
                  <a:cubicBezTo>
                    <a:pt x="2918" y="1131"/>
                    <a:pt x="2998" y="836"/>
                    <a:pt x="3108" y="544"/>
                  </a:cubicBezTo>
                  <a:cubicBezTo>
                    <a:pt x="3192" y="365"/>
                    <a:pt x="3290" y="190"/>
                    <a:pt x="3395" y="21"/>
                  </a:cubicBezTo>
                  <a:cubicBezTo>
                    <a:pt x="3015" y="7"/>
                    <a:pt x="2634" y="0"/>
                    <a:pt x="22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4986400" y="3159500"/>
              <a:ext cx="84450" cy="74100"/>
            </a:xfrm>
            <a:custGeom>
              <a:rect b="b" l="l" r="r" t="t"/>
              <a:pathLst>
                <a:path extrusionOk="0" h="2964" w="3378">
                  <a:moveTo>
                    <a:pt x="2913" y="0"/>
                  </a:moveTo>
                  <a:cubicBezTo>
                    <a:pt x="2211" y="28"/>
                    <a:pt x="1511" y="78"/>
                    <a:pt x="808" y="112"/>
                  </a:cubicBezTo>
                  <a:cubicBezTo>
                    <a:pt x="537" y="123"/>
                    <a:pt x="271" y="127"/>
                    <a:pt x="0" y="134"/>
                  </a:cubicBezTo>
                  <a:cubicBezTo>
                    <a:pt x="60" y="243"/>
                    <a:pt x="119" y="352"/>
                    <a:pt x="172" y="464"/>
                  </a:cubicBezTo>
                  <a:cubicBezTo>
                    <a:pt x="292" y="777"/>
                    <a:pt x="376" y="1097"/>
                    <a:pt x="432" y="1424"/>
                  </a:cubicBezTo>
                  <a:cubicBezTo>
                    <a:pt x="471" y="1793"/>
                    <a:pt x="471" y="2158"/>
                    <a:pt x="432" y="2527"/>
                  </a:cubicBezTo>
                  <a:cubicBezTo>
                    <a:pt x="407" y="2675"/>
                    <a:pt x="376" y="2819"/>
                    <a:pt x="341" y="2963"/>
                  </a:cubicBezTo>
                  <a:cubicBezTo>
                    <a:pt x="1437" y="2928"/>
                    <a:pt x="2548" y="2889"/>
                    <a:pt x="3282" y="2871"/>
                  </a:cubicBezTo>
                  <a:cubicBezTo>
                    <a:pt x="3377" y="1898"/>
                    <a:pt x="3261" y="904"/>
                    <a:pt x="29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4745750" y="3231275"/>
              <a:ext cx="466200" cy="81075"/>
            </a:xfrm>
            <a:custGeom>
              <a:rect b="b" l="l" r="r" t="t"/>
              <a:pathLst>
                <a:path extrusionOk="0" h="3243" w="18648">
                  <a:moveTo>
                    <a:pt x="5743" y="0"/>
                  </a:moveTo>
                  <a:cubicBezTo>
                    <a:pt x="5848" y="1087"/>
                    <a:pt x="6217" y="2141"/>
                    <a:pt x="6825" y="3002"/>
                  </a:cubicBezTo>
                  <a:cubicBezTo>
                    <a:pt x="6818" y="3002"/>
                    <a:pt x="6814" y="3002"/>
                    <a:pt x="6807" y="3005"/>
                  </a:cubicBezTo>
                  <a:cubicBezTo>
                    <a:pt x="6614" y="3025"/>
                    <a:pt x="6420" y="3034"/>
                    <a:pt x="6225" y="3034"/>
                  </a:cubicBezTo>
                  <a:cubicBezTo>
                    <a:pt x="6031" y="3034"/>
                    <a:pt x="5836" y="3025"/>
                    <a:pt x="5641" y="3005"/>
                  </a:cubicBezTo>
                  <a:cubicBezTo>
                    <a:pt x="5286" y="2942"/>
                    <a:pt x="4934" y="2847"/>
                    <a:pt x="4597" y="2717"/>
                  </a:cubicBezTo>
                  <a:cubicBezTo>
                    <a:pt x="4481" y="2665"/>
                    <a:pt x="4368" y="2608"/>
                    <a:pt x="4256" y="2545"/>
                  </a:cubicBezTo>
                  <a:cubicBezTo>
                    <a:pt x="4200" y="2509"/>
                    <a:pt x="4147" y="2475"/>
                    <a:pt x="4091" y="2439"/>
                  </a:cubicBezTo>
                  <a:cubicBezTo>
                    <a:pt x="4042" y="2404"/>
                    <a:pt x="3993" y="2369"/>
                    <a:pt x="3943" y="2334"/>
                  </a:cubicBezTo>
                  <a:cubicBezTo>
                    <a:pt x="3930" y="2320"/>
                    <a:pt x="3912" y="2306"/>
                    <a:pt x="3898" y="2292"/>
                  </a:cubicBezTo>
                  <a:cubicBezTo>
                    <a:pt x="3852" y="2256"/>
                    <a:pt x="3813" y="2218"/>
                    <a:pt x="3774" y="2180"/>
                  </a:cubicBezTo>
                  <a:cubicBezTo>
                    <a:pt x="3732" y="2133"/>
                    <a:pt x="3690" y="2084"/>
                    <a:pt x="3651" y="2035"/>
                  </a:cubicBezTo>
                  <a:cubicBezTo>
                    <a:pt x="3648" y="2032"/>
                    <a:pt x="3648" y="2028"/>
                    <a:pt x="3645" y="2024"/>
                  </a:cubicBezTo>
                  <a:cubicBezTo>
                    <a:pt x="3564" y="1912"/>
                    <a:pt x="3487" y="1800"/>
                    <a:pt x="3413" y="1680"/>
                  </a:cubicBezTo>
                  <a:cubicBezTo>
                    <a:pt x="3268" y="1452"/>
                    <a:pt x="3145" y="1210"/>
                    <a:pt x="3033" y="963"/>
                  </a:cubicBezTo>
                  <a:cubicBezTo>
                    <a:pt x="2934" y="714"/>
                    <a:pt x="2858" y="457"/>
                    <a:pt x="2794" y="198"/>
                  </a:cubicBezTo>
                  <a:cubicBezTo>
                    <a:pt x="1863" y="222"/>
                    <a:pt x="931" y="261"/>
                    <a:pt x="0" y="324"/>
                  </a:cubicBezTo>
                  <a:cubicBezTo>
                    <a:pt x="102" y="865"/>
                    <a:pt x="278" y="1399"/>
                    <a:pt x="521" y="1919"/>
                  </a:cubicBezTo>
                  <a:cubicBezTo>
                    <a:pt x="725" y="2348"/>
                    <a:pt x="984" y="2777"/>
                    <a:pt x="1286" y="3181"/>
                  </a:cubicBezTo>
                  <a:cubicBezTo>
                    <a:pt x="1455" y="3160"/>
                    <a:pt x="1623" y="3140"/>
                    <a:pt x="1794" y="3140"/>
                  </a:cubicBezTo>
                  <a:cubicBezTo>
                    <a:pt x="1826" y="3140"/>
                    <a:pt x="1859" y="3140"/>
                    <a:pt x="1891" y="3142"/>
                  </a:cubicBezTo>
                  <a:cubicBezTo>
                    <a:pt x="2207" y="3156"/>
                    <a:pt x="2527" y="3205"/>
                    <a:pt x="2843" y="3230"/>
                  </a:cubicBezTo>
                  <a:cubicBezTo>
                    <a:pt x="2955" y="3239"/>
                    <a:pt x="3064" y="3243"/>
                    <a:pt x="3173" y="3243"/>
                  </a:cubicBezTo>
                  <a:cubicBezTo>
                    <a:pt x="3726" y="3243"/>
                    <a:pt x="4252" y="3140"/>
                    <a:pt x="4819" y="3114"/>
                  </a:cubicBezTo>
                  <a:cubicBezTo>
                    <a:pt x="5115" y="3101"/>
                    <a:pt x="5421" y="3092"/>
                    <a:pt x="5728" y="3092"/>
                  </a:cubicBezTo>
                  <a:cubicBezTo>
                    <a:pt x="6222" y="3092"/>
                    <a:pt x="6721" y="3115"/>
                    <a:pt x="7198" y="3177"/>
                  </a:cubicBezTo>
                  <a:cubicBezTo>
                    <a:pt x="7366" y="3199"/>
                    <a:pt x="7539" y="3207"/>
                    <a:pt x="7715" y="3207"/>
                  </a:cubicBezTo>
                  <a:cubicBezTo>
                    <a:pt x="8278" y="3207"/>
                    <a:pt x="8870" y="3122"/>
                    <a:pt x="9408" y="3114"/>
                  </a:cubicBezTo>
                  <a:cubicBezTo>
                    <a:pt x="9421" y="3114"/>
                    <a:pt x="9434" y="3114"/>
                    <a:pt x="9447" y="3114"/>
                  </a:cubicBezTo>
                  <a:cubicBezTo>
                    <a:pt x="9937" y="3114"/>
                    <a:pt x="10376" y="3208"/>
                    <a:pt x="10843" y="3208"/>
                  </a:cubicBezTo>
                  <a:cubicBezTo>
                    <a:pt x="10977" y="3208"/>
                    <a:pt x="11113" y="3201"/>
                    <a:pt x="11253" y="3181"/>
                  </a:cubicBezTo>
                  <a:cubicBezTo>
                    <a:pt x="11422" y="3160"/>
                    <a:pt x="11587" y="3132"/>
                    <a:pt x="11752" y="3103"/>
                  </a:cubicBezTo>
                  <a:lnTo>
                    <a:pt x="11752" y="3103"/>
                  </a:lnTo>
                  <a:cubicBezTo>
                    <a:pt x="11741" y="3118"/>
                    <a:pt x="11727" y="3132"/>
                    <a:pt x="11717" y="3145"/>
                  </a:cubicBezTo>
                  <a:cubicBezTo>
                    <a:pt x="12115" y="3107"/>
                    <a:pt x="12526" y="3092"/>
                    <a:pt x="12932" y="3092"/>
                  </a:cubicBezTo>
                  <a:cubicBezTo>
                    <a:pt x="13235" y="3092"/>
                    <a:pt x="13536" y="3100"/>
                    <a:pt x="13829" y="3114"/>
                  </a:cubicBezTo>
                  <a:cubicBezTo>
                    <a:pt x="14396" y="3140"/>
                    <a:pt x="14921" y="3243"/>
                    <a:pt x="15474" y="3243"/>
                  </a:cubicBezTo>
                  <a:cubicBezTo>
                    <a:pt x="15583" y="3243"/>
                    <a:pt x="15693" y="3239"/>
                    <a:pt x="15804" y="3230"/>
                  </a:cubicBezTo>
                  <a:cubicBezTo>
                    <a:pt x="16124" y="3205"/>
                    <a:pt x="16440" y="3156"/>
                    <a:pt x="16760" y="3142"/>
                  </a:cubicBezTo>
                  <a:cubicBezTo>
                    <a:pt x="16792" y="3140"/>
                    <a:pt x="16823" y="3140"/>
                    <a:pt x="16855" y="3140"/>
                  </a:cubicBezTo>
                  <a:cubicBezTo>
                    <a:pt x="17024" y="3140"/>
                    <a:pt x="17193" y="3160"/>
                    <a:pt x="17364" y="3181"/>
                  </a:cubicBezTo>
                  <a:cubicBezTo>
                    <a:pt x="17666" y="2777"/>
                    <a:pt x="17923" y="2348"/>
                    <a:pt x="18127" y="1919"/>
                  </a:cubicBezTo>
                  <a:cubicBezTo>
                    <a:pt x="18373" y="1399"/>
                    <a:pt x="18545" y="865"/>
                    <a:pt x="18647" y="324"/>
                  </a:cubicBezTo>
                  <a:cubicBezTo>
                    <a:pt x="17715" y="261"/>
                    <a:pt x="16784" y="222"/>
                    <a:pt x="15853" y="198"/>
                  </a:cubicBezTo>
                  <a:cubicBezTo>
                    <a:pt x="15793" y="457"/>
                    <a:pt x="15712" y="714"/>
                    <a:pt x="15618" y="963"/>
                  </a:cubicBezTo>
                  <a:cubicBezTo>
                    <a:pt x="15506" y="1210"/>
                    <a:pt x="15382" y="1452"/>
                    <a:pt x="15238" y="1680"/>
                  </a:cubicBezTo>
                  <a:cubicBezTo>
                    <a:pt x="15164" y="1800"/>
                    <a:pt x="15087" y="1912"/>
                    <a:pt x="15003" y="2024"/>
                  </a:cubicBezTo>
                  <a:cubicBezTo>
                    <a:pt x="15003" y="2028"/>
                    <a:pt x="14999" y="2032"/>
                    <a:pt x="14999" y="2035"/>
                  </a:cubicBezTo>
                  <a:cubicBezTo>
                    <a:pt x="14957" y="2084"/>
                    <a:pt x="14919" y="2133"/>
                    <a:pt x="14876" y="2180"/>
                  </a:cubicBezTo>
                  <a:cubicBezTo>
                    <a:pt x="14834" y="2218"/>
                    <a:pt x="14795" y="2256"/>
                    <a:pt x="14753" y="2292"/>
                  </a:cubicBezTo>
                  <a:cubicBezTo>
                    <a:pt x="14735" y="2306"/>
                    <a:pt x="14721" y="2320"/>
                    <a:pt x="14704" y="2334"/>
                  </a:cubicBezTo>
                  <a:cubicBezTo>
                    <a:pt x="14655" y="2369"/>
                    <a:pt x="14606" y="2404"/>
                    <a:pt x="14557" y="2439"/>
                  </a:cubicBezTo>
                  <a:cubicBezTo>
                    <a:pt x="14504" y="2475"/>
                    <a:pt x="14447" y="2509"/>
                    <a:pt x="14391" y="2545"/>
                  </a:cubicBezTo>
                  <a:cubicBezTo>
                    <a:pt x="14283" y="2608"/>
                    <a:pt x="14166" y="2665"/>
                    <a:pt x="14051" y="2717"/>
                  </a:cubicBezTo>
                  <a:cubicBezTo>
                    <a:pt x="13713" y="2847"/>
                    <a:pt x="13365" y="2942"/>
                    <a:pt x="13006" y="3005"/>
                  </a:cubicBezTo>
                  <a:cubicBezTo>
                    <a:pt x="12812" y="3025"/>
                    <a:pt x="12617" y="3034"/>
                    <a:pt x="12422" y="3034"/>
                  </a:cubicBezTo>
                  <a:cubicBezTo>
                    <a:pt x="12227" y="3034"/>
                    <a:pt x="12033" y="3025"/>
                    <a:pt x="11840" y="3005"/>
                  </a:cubicBezTo>
                  <a:cubicBezTo>
                    <a:pt x="11832" y="3002"/>
                    <a:pt x="11829" y="3002"/>
                    <a:pt x="11826" y="3002"/>
                  </a:cubicBezTo>
                  <a:cubicBezTo>
                    <a:pt x="12430" y="2141"/>
                    <a:pt x="12802" y="1087"/>
                    <a:pt x="12908" y="0"/>
                  </a:cubicBezTo>
                  <a:lnTo>
                    <a:pt x="12908" y="0"/>
                  </a:lnTo>
                  <a:cubicBezTo>
                    <a:pt x="12174" y="18"/>
                    <a:pt x="11063" y="57"/>
                    <a:pt x="9967" y="92"/>
                  </a:cubicBezTo>
                  <a:cubicBezTo>
                    <a:pt x="9907" y="331"/>
                    <a:pt x="9837" y="563"/>
                    <a:pt x="9745" y="791"/>
                  </a:cubicBezTo>
                  <a:cubicBezTo>
                    <a:pt x="9647" y="1006"/>
                    <a:pt x="9531" y="1216"/>
                    <a:pt x="9401" y="1416"/>
                  </a:cubicBezTo>
                  <a:cubicBezTo>
                    <a:pt x="9376" y="1455"/>
                    <a:pt x="9352" y="1494"/>
                    <a:pt x="9323" y="1533"/>
                  </a:cubicBezTo>
                  <a:cubicBezTo>
                    <a:pt x="9299" y="1494"/>
                    <a:pt x="9271" y="1455"/>
                    <a:pt x="9247" y="1416"/>
                  </a:cubicBezTo>
                  <a:cubicBezTo>
                    <a:pt x="9117" y="1216"/>
                    <a:pt x="9004" y="1006"/>
                    <a:pt x="8902" y="791"/>
                  </a:cubicBezTo>
                  <a:cubicBezTo>
                    <a:pt x="8814" y="563"/>
                    <a:pt x="8741" y="331"/>
                    <a:pt x="8684" y="92"/>
                  </a:cubicBezTo>
                  <a:cubicBezTo>
                    <a:pt x="7584" y="57"/>
                    <a:pt x="6477" y="18"/>
                    <a:pt x="57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5206900" y="2921750"/>
              <a:ext cx="32100" cy="46175"/>
            </a:xfrm>
            <a:custGeom>
              <a:rect b="b" l="l" r="r" t="t"/>
              <a:pathLst>
                <a:path extrusionOk="0" h="1847" w="1284">
                  <a:moveTo>
                    <a:pt x="636" y="1"/>
                  </a:moveTo>
                  <a:cubicBezTo>
                    <a:pt x="598" y="1"/>
                    <a:pt x="566" y="29"/>
                    <a:pt x="563" y="67"/>
                  </a:cubicBezTo>
                  <a:cubicBezTo>
                    <a:pt x="528" y="440"/>
                    <a:pt x="324" y="750"/>
                    <a:pt x="46" y="848"/>
                  </a:cubicBezTo>
                  <a:cubicBezTo>
                    <a:pt x="18" y="858"/>
                    <a:pt x="1" y="886"/>
                    <a:pt x="1" y="918"/>
                  </a:cubicBezTo>
                  <a:lnTo>
                    <a:pt x="1" y="932"/>
                  </a:lnTo>
                  <a:cubicBezTo>
                    <a:pt x="1" y="961"/>
                    <a:pt x="18" y="988"/>
                    <a:pt x="46" y="998"/>
                  </a:cubicBezTo>
                  <a:cubicBezTo>
                    <a:pt x="324" y="1101"/>
                    <a:pt x="528" y="1407"/>
                    <a:pt x="563" y="1783"/>
                  </a:cubicBezTo>
                  <a:cubicBezTo>
                    <a:pt x="566" y="1817"/>
                    <a:pt x="598" y="1846"/>
                    <a:pt x="636" y="1846"/>
                  </a:cubicBezTo>
                  <a:lnTo>
                    <a:pt x="647" y="1846"/>
                  </a:lnTo>
                  <a:cubicBezTo>
                    <a:pt x="686" y="1846"/>
                    <a:pt x="717" y="1817"/>
                    <a:pt x="721" y="1783"/>
                  </a:cubicBezTo>
                  <a:cubicBezTo>
                    <a:pt x="756" y="1407"/>
                    <a:pt x="960" y="1101"/>
                    <a:pt x="1238" y="998"/>
                  </a:cubicBezTo>
                  <a:cubicBezTo>
                    <a:pt x="1266" y="988"/>
                    <a:pt x="1283" y="961"/>
                    <a:pt x="1283" y="932"/>
                  </a:cubicBezTo>
                  <a:lnTo>
                    <a:pt x="1283" y="918"/>
                  </a:lnTo>
                  <a:cubicBezTo>
                    <a:pt x="1283" y="886"/>
                    <a:pt x="1266" y="858"/>
                    <a:pt x="1238" y="848"/>
                  </a:cubicBezTo>
                  <a:cubicBezTo>
                    <a:pt x="960" y="750"/>
                    <a:pt x="756" y="440"/>
                    <a:pt x="721" y="67"/>
                  </a:cubicBezTo>
                  <a:cubicBezTo>
                    <a:pt x="717" y="29"/>
                    <a:pt x="686" y="1"/>
                    <a:pt x="6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5238350" y="2979300"/>
              <a:ext cx="17150" cy="24625"/>
            </a:xfrm>
            <a:custGeom>
              <a:rect b="b" l="l" r="r" t="t"/>
              <a:pathLst>
                <a:path extrusionOk="0" h="985" w="686">
                  <a:moveTo>
                    <a:pt x="338" y="0"/>
                  </a:moveTo>
                  <a:cubicBezTo>
                    <a:pt x="321" y="0"/>
                    <a:pt x="303" y="15"/>
                    <a:pt x="303" y="36"/>
                  </a:cubicBezTo>
                  <a:cubicBezTo>
                    <a:pt x="282" y="236"/>
                    <a:pt x="173" y="398"/>
                    <a:pt x="25" y="454"/>
                  </a:cubicBezTo>
                  <a:cubicBezTo>
                    <a:pt x="11" y="458"/>
                    <a:pt x="1" y="472"/>
                    <a:pt x="1" y="489"/>
                  </a:cubicBezTo>
                  <a:lnTo>
                    <a:pt x="1" y="496"/>
                  </a:lnTo>
                  <a:cubicBezTo>
                    <a:pt x="1" y="514"/>
                    <a:pt x="11" y="528"/>
                    <a:pt x="25" y="531"/>
                  </a:cubicBezTo>
                  <a:cubicBezTo>
                    <a:pt x="173" y="584"/>
                    <a:pt x="282" y="749"/>
                    <a:pt x="303" y="949"/>
                  </a:cubicBezTo>
                  <a:cubicBezTo>
                    <a:pt x="303" y="967"/>
                    <a:pt x="321" y="985"/>
                    <a:pt x="338" y="985"/>
                  </a:cubicBezTo>
                  <a:lnTo>
                    <a:pt x="345" y="985"/>
                  </a:lnTo>
                  <a:cubicBezTo>
                    <a:pt x="366" y="985"/>
                    <a:pt x="384" y="967"/>
                    <a:pt x="384" y="949"/>
                  </a:cubicBezTo>
                  <a:cubicBezTo>
                    <a:pt x="405" y="749"/>
                    <a:pt x="514" y="584"/>
                    <a:pt x="658" y="531"/>
                  </a:cubicBezTo>
                  <a:cubicBezTo>
                    <a:pt x="676" y="528"/>
                    <a:pt x="686" y="514"/>
                    <a:pt x="686" y="496"/>
                  </a:cubicBezTo>
                  <a:lnTo>
                    <a:pt x="686" y="489"/>
                  </a:lnTo>
                  <a:cubicBezTo>
                    <a:pt x="686" y="472"/>
                    <a:pt x="676" y="458"/>
                    <a:pt x="658" y="454"/>
                  </a:cubicBezTo>
                  <a:cubicBezTo>
                    <a:pt x="514" y="398"/>
                    <a:pt x="405" y="236"/>
                    <a:pt x="384" y="36"/>
                  </a:cubicBezTo>
                  <a:cubicBezTo>
                    <a:pt x="384" y="15"/>
                    <a:pt x="366" y="0"/>
                    <a:pt x="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4817425" y="2921750"/>
              <a:ext cx="32200" cy="46175"/>
            </a:xfrm>
            <a:custGeom>
              <a:rect b="b" l="l" r="r" t="t"/>
              <a:pathLst>
                <a:path extrusionOk="0" h="1847" w="1288">
                  <a:moveTo>
                    <a:pt x="637" y="1"/>
                  </a:moveTo>
                  <a:cubicBezTo>
                    <a:pt x="602" y="1"/>
                    <a:pt x="570" y="29"/>
                    <a:pt x="567" y="67"/>
                  </a:cubicBezTo>
                  <a:cubicBezTo>
                    <a:pt x="528" y="440"/>
                    <a:pt x="328" y="750"/>
                    <a:pt x="51" y="848"/>
                  </a:cubicBezTo>
                  <a:cubicBezTo>
                    <a:pt x="22" y="858"/>
                    <a:pt x="1" y="886"/>
                    <a:pt x="1" y="918"/>
                  </a:cubicBezTo>
                  <a:lnTo>
                    <a:pt x="1" y="932"/>
                  </a:lnTo>
                  <a:cubicBezTo>
                    <a:pt x="1" y="961"/>
                    <a:pt x="22" y="988"/>
                    <a:pt x="51" y="998"/>
                  </a:cubicBezTo>
                  <a:cubicBezTo>
                    <a:pt x="328" y="1101"/>
                    <a:pt x="528" y="1407"/>
                    <a:pt x="567" y="1783"/>
                  </a:cubicBezTo>
                  <a:cubicBezTo>
                    <a:pt x="570" y="1817"/>
                    <a:pt x="602" y="1846"/>
                    <a:pt x="637" y="1846"/>
                  </a:cubicBezTo>
                  <a:lnTo>
                    <a:pt x="651" y="1846"/>
                  </a:lnTo>
                  <a:cubicBezTo>
                    <a:pt x="687" y="1846"/>
                    <a:pt x="718" y="1817"/>
                    <a:pt x="721" y="1783"/>
                  </a:cubicBezTo>
                  <a:cubicBezTo>
                    <a:pt x="760" y="1407"/>
                    <a:pt x="961" y="1101"/>
                    <a:pt x="1238" y="998"/>
                  </a:cubicBezTo>
                  <a:cubicBezTo>
                    <a:pt x="1266" y="988"/>
                    <a:pt x="1287" y="961"/>
                    <a:pt x="1287" y="932"/>
                  </a:cubicBezTo>
                  <a:lnTo>
                    <a:pt x="1287" y="918"/>
                  </a:lnTo>
                  <a:cubicBezTo>
                    <a:pt x="1287" y="886"/>
                    <a:pt x="1266" y="858"/>
                    <a:pt x="1238" y="848"/>
                  </a:cubicBezTo>
                  <a:cubicBezTo>
                    <a:pt x="961" y="750"/>
                    <a:pt x="760" y="440"/>
                    <a:pt x="721" y="67"/>
                  </a:cubicBezTo>
                  <a:cubicBezTo>
                    <a:pt x="718" y="29"/>
                    <a:pt x="687"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4795650" y="3008025"/>
              <a:ext cx="17150" cy="24550"/>
            </a:xfrm>
            <a:custGeom>
              <a:rect b="b" l="l" r="r" t="t"/>
              <a:pathLst>
                <a:path extrusionOk="0" h="982" w="686">
                  <a:moveTo>
                    <a:pt x="338" y="1"/>
                  </a:moveTo>
                  <a:cubicBezTo>
                    <a:pt x="320" y="1"/>
                    <a:pt x="303" y="14"/>
                    <a:pt x="303" y="36"/>
                  </a:cubicBezTo>
                  <a:cubicBezTo>
                    <a:pt x="281" y="233"/>
                    <a:pt x="173" y="398"/>
                    <a:pt x="25" y="451"/>
                  </a:cubicBezTo>
                  <a:cubicBezTo>
                    <a:pt x="11" y="457"/>
                    <a:pt x="1" y="472"/>
                    <a:pt x="1" y="486"/>
                  </a:cubicBezTo>
                  <a:lnTo>
                    <a:pt x="1" y="496"/>
                  </a:lnTo>
                  <a:cubicBezTo>
                    <a:pt x="1" y="510"/>
                    <a:pt x="11" y="525"/>
                    <a:pt x="25" y="532"/>
                  </a:cubicBezTo>
                  <a:cubicBezTo>
                    <a:pt x="173" y="584"/>
                    <a:pt x="281" y="749"/>
                    <a:pt x="303" y="946"/>
                  </a:cubicBezTo>
                  <a:cubicBezTo>
                    <a:pt x="303" y="968"/>
                    <a:pt x="320" y="981"/>
                    <a:pt x="338" y="981"/>
                  </a:cubicBezTo>
                  <a:lnTo>
                    <a:pt x="345" y="981"/>
                  </a:lnTo>
                  <a:cubicBezTo>
                    <a:pt x="366" y="981"/>
                    <a:pt x="383" y="968"/>
                    <a:pt x="383" y="946"/>
                  </a:cubicBezTo>
                  <a:cubicBezTo>
                    <a:pt x="405" y="749"/>
                    <a:pt x="510" y="584"/>
                    <a:pt x="658" y="532"/>
                  </a:cubicBezTo>
                  <a:cubicBezTo>
                    <a:pt x="675" y="525"/>
                    <a:pt x="685" y="510"/>
                    <a:pt x="685" y="496"/>
                  </a:cubicBezTo>
                  <a:lnTo>
                    <a:pt x="685" y="486"/>
                  </a:lnTo>
                  <a:cubicBezTo>
                    <a:pt x="685" y="472"/>
                    <a:pt x="675" y="457"/>
                    <a:pt x="658" y="451"/>
                  </a:cubicBezTo>
                  <a:cubicBezTo>
                    <a:pt x="510" y="398"/>
                    <a:pt x="405" y="233"/>
                    <a:pt x="383" y="36"/>
                  </a:cubicBezTo>
                  <a:cubicBezTo>
                    <a:pt x="383" y="14"/>
                    <a:pt x="366" y="1"/>
                    <a:pt x="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334" name="Shape 1334"/>
        <p:cNvGrpSpPr/>
        <p:nvPr/>
      </p:nvGrpSpPr>
      <p:grpSpPr>
        <a:xfrm>
          <a:off x="0" y="0"/>
          <a:ext cx="0" cy="0"/>
          <a:chOff x="0" y="0"/>
          <a:chExt cx="0" cy="0"/>
        </a:xfrm>
      </p:grpSpPr>
      <p:sp>
        <p:nvSpPr>
          <p:cNvPr id="1335" name="Google Shape;1335;p46"/>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AREAS OF EXPERTISE</a:t>
            </a:r>
            <a:endParaRPr/>
          </a:p>
        </p:txBody>
      </p:sp>
      <p:sp>
        <p:nvSpPr>
          <p:cNvPr id="1336" name="Google Shape;1336;p46"/>
          <p:cNvSpPr txBox="1"/>
          <p:nvPr>
            <p:ph idx="1" type="subTitle"/>
          </p:nvPr>
        </p:nvSpPr>
        <p:spPr>
          <a:xfrm flipH="1">
            <a:off x="935737" y="2187850"/>
            <a:ext cx="3197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337" name="Google Shape;1337;p46"/>
          <p:cNvSpPr txBox="1"/>
          <p:nvPr>
            <p:ph idx="2" type="subTitle"/>
          </p:nvPr>
        </p:nvSpPr>
        <p:spPr>
          <a:xfrm flipH="1">
            <a:off x="5010863" y="2187850"/>
            <a:ext cx="3197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1338" name="Google Shape;1338;p46"/>
          <p:cNvSpPr txBox="1"/>
          <p:nvPr>
            <p:ph idx="3" type="subTitle"/>
          </p:nvPr>
        </p:nvSpPr>
        <p:spPr>
          <a:xfrm flipH="1">
            <a:off x="935737" y="3895583"/>
            <a:ext cx="3197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1339" name="Google Shape;1339;p46"/>
          <p:cNvSpPr txBox="1"/>
          <p:nvPr>
            <p:ph idx="4" type="subTitle"/>
          </p:nvPr>
        </p:nvSpPr>
        <p:spPr>
          <a:xfrm flipH="1">
            <a:off x="5010863" y="3895583"/>
            <a:ext cx="3197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340" name="Google Shape;1340;p46"/>
          <p:cNvSpPr txBox="1"/>
          <p:nvPr>
            <p:ph idx="5" type="subTitle"/>
          </p:nvPr>
        </p:nvSpPr>
        <p:spPr>
          <a:xfrm flipH="1">
            <a:off x="1725925" y="1742400"/>
            <a:ext cx="1617000" cy="39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341" name="Google Shape;1341;p46"/>
          <p:cNvSpPr txBox="1"/>
          <p:nvPr>
            <p:ph idx="6" type="subTitle"/>
          </p:nvPr>
        </p:nvSpPr>
        <p:spPr>
          <a:xfrm flipH="1">
            <a:off x="5801000" y="1742400"/>
            <a:ext cx="1617000" cy="39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342" name="Google Shape;1342;p46"/>
          <p:cNvSpPr txBox="1"/>
          <p:nvPr>
            <p:ph idx="7" type="subTitle"/>
          </p:nvPr>
        </p:nvSpPr>
        <p:spPr>
          <a:xfrm flipH="1">
            <a:off x="1725925" y="3418298"/>
            <a:ext cx="1617000" cy="397500"/>
          </a:xfrm>
          <a:prstGeom prst="rect">
            <a:avLst/>
          </a:prstGeom>
          <a:solidFill>
            <a:schemeClr val="accent3"/>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343" name="Google Shape;1343;p46"/>
          <p:cNvSpPr txBox="1"/>
          <p:nvPr>
            <p:ph idx="8" type="subTitle"/>
          </p:nvPr>
        </p:nvSpPr>
        <p:spPr>
          <a:xfrm flipH="1">
            <a:off x="5801000" y="3418298"/>
            <a:ext cx="1617000" cy="397500"/>
          </a:xfrm>
          <a:prstGeom prst="rect">
            <a:avLst/>
          </a:prstGeom>
          <a:solidFill>
            <a:schemeClr val="accent5"/>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t>0</a:t>
            </a:r>
            <a:r>
              <a:rPr lang="en"/>
              <a:t>4</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347" name="Shape 1347"/>
        <p:cNvGrpSpPr/>
        <p:nvPr/>
      </p:nvGrpSpPr>
      <p:grpSpPr>
        <a:xfrm>
          <a:off x="0" y="0"/>
          <a:ext cx="0" cy="0"/>
          <a:chOff x="0" y="0"/>
          <a:chExt cx="0" cy="0"/>
        </a:xfrm>
      </p:grpSpPr>
      <p:sp>
        <p:nvSpPr>
          <p:cNvPr id="1348" name="Google Shape;1348;p47"/>
          <p:cNvSpPr txBox="1"/>
          <p:nvPr>
            <p:ph idx="4294967295" type="subTitle"/>
          </p:nvPr>
        </p:nvSpPr>
        <p:spPr>
          <a:xfrm flipH="1">
            <a:off x="5281675" y="2042225"/>
            <a:ext cx="3147300" cy="852900"/>
          </a:xfrm>
          <a:prstGeom prst="rect">
            <a:avLst/>
          </a:prstGeom>
        </p:spPr>
        <p:txBody>
          <a:bodyPr anchorCtr="0" anchor="t" bIns="0" lIns="91425" spcFirstLastPara="1" rIns="91425" wrap="square" tIns="182875">
            <a:noAutofit/>
          </a:bodyPr>
          <a:lstStyle/>
          <a:p>
            <a:pPr indent="0" lvl="0" marL="0" rtl="0" algn="l">
              <a:spcBef>
                <a:spcPts val="0"/>
              </a:spcBef>
              <a:spcAft>
                <a:spcPts val="1600"/>
              </a:spcAft>
              <a:buNone/>
            </a:pPr>
            <a:r>
              <a:rPr lang="en" sz="1600"/>
              <a:t>You can replace the image on the screen with your own work</a:t>
            </a:r>
            <a:endParaRPr sz="1600"/>
          </a:p>
        </p:txBody>
      </p:sp>
      <p:sp>
        <p:nvSpPr>
          <p:cNvPr id="1349" name="Google Shape;1349;p47"/>
          <p:cNvSpPr txBox="1"/>
          <p:nvPr>
            <p:ph idx="4294967295" type="subTitle"/>
          </p:nvPr>
        </p:nvSpPr>
        <p:spPr>
          <a:xfrm flipH="1">
            <a:off x="5281652" y="3105740"/>
            <a:ext cx="3147300" cy="852900"/>
          </a:xfrm>
          <a:prstGeom prst="rect">
            <a:avLst/>
          </a:prstGeom>
        </p:spPr>
        <p:txBody>
          <a:bodyPr anchorCtr="0" anchor="t" bIns="0" lIns="91425" spcFirstLastPara="1" rIns="91425" wrap="square" tIns="182875">
            <a:noAutofit/>
          </a:bodyPr>
          <a:lstStyle/>
          <a:p>
            <a:pPr indent="0" lvl="0" marL="0" rtl="0" algn="l">
              <a:spcBef>
                <a:spcPts val="0"/>
              </a:spcBef>
              <a:spcAft>
                <a:spcPts val="1600"/>
              </a:spcAft>
              <a:buNone/>
            </a:pPr>
            <a:r>
              <a:rPr lang="en" sz="1600"/>
              <a:t>Just delete this one, add yours and send it to the back</a:t>
            </a:r>
            <a:endParaRPr sz="1600"/>
          </a:p>
        </p:txBody>
      </p:sp>
      <p:sp>
        <p:nvSpPr>
          <p:cNvPr id="1350" name="Google Shape;1350;p47"/>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WHICH </a:t>
            </a:r>
            <a:r>
              <a:rPr lang="en"/>
              <a:t>TONE ARE WE GOING TO USE?</a:t>
            </a:r>
            <a:endParaRPr/>
          </a:p>
        </p:txBody>
      </p:sp>
      <p:grpSp>
        <p:nvGrpSpPr>
          <p:cNvPr id="1351" name="Google Shape;1351;p47"/>
          <p:cNvGrpSpPr/>
          <p:nvPr/>
        </p:nvGrpSpPr>
        <p:grpSpPr>
          <a:xfrm>
            <a:off x="741950" y="1677709"/>
            <a:ext cx="3829893" cy="2900960"/>
            <a:chOff x="741950" y="1677709"/>
            <a:chExt cx="3829893" cy="2900960"/>
          </a:xfrm>
        </p:grpSpPr>
        <p:sp>
          <p:nvSpPr>
            <p:cNvPr id="1352" name="Google Shape;1352;p47"/>
            <p:cNvSpPr/>
            <p:nvPr/>
          </p:nvSpPr>
          <p:spPr>
            <a:xfrm>
              <a:off x="2477725" y="4178484"/>
              <a:ext cx="358473" cy="340372"/>
            </a:xfrm>
            <a:custGeom>
              <a:rect b="b" l="l" r="r" t="t"/>
              <a:pathLst>
                <a:path extrusionOk="0" h="12237" w="22968">
                  <a:moveTo>
                    <a:pt x="517" y="0"/>
                  </a:moveTo>
                  <a:lnTo>
                    <a:pt x="1" y="12236"/>
                  </a:lnTo>
                  <a:lnTo>
                    <a:pt x="22968" y="12236"/>
                  </a:lnTo>
                  <a:lnTo>
                    <a:pt x="22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741950" y="1677709"/>
              <a:ext cx="3829893" cy="2521407"/>
            </a:xfrm>
            <a:custGeom>
              <a:rect b="b" l="l" r="r" t="t"/>
              <a:pathLst>
                <a:path extrusionOk="0" h="161551" w="245388">
                  <a:moveTo>
                    <a:pt x="10334" y="1"/>
                  </a:moveTo>
                  <a:cubicBezTo>
                    <a:pt x="4628" y="1"/>
                    <a:pt x="1" y="4628"/>
                    <a:pt x="1" y="10334"/>
                  </a:cubicBezTo>
                  <a:lnTo>
                    <a:pt x="1" y="151216"/>
                  </a:lnTo>
                  <a:cubicBezTo>
                    <a:pt x="1" y="156923"/>
                    <a:pt x="4628" y="161550"/>
                    <a:pt x="10334" y="161550"/>
                  </a:cubicBezTo>
                  <a:lnTo>
                    <a:pt x="235053" y="161550"/>
                  </a:lnTo>
                  <a:cubicBezTo>
                    <a:pt x="240760" y="161550"/>
                    <a:pt x="245387" y="156923"/>
                    <a:pt x="245387" y="151216"/>
                  </a:cubicBezTo>
                  <a:lnTo>
                    <a:pt x="245387" y="10334"/>
                  </a:lnTo>
                  <a:cubicBezTo>
                    <a:pt x="245387" y="4628"/>
                    <a:pt x="240760" y="1"/>
                    <a:pt x="2350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2566947" y="3927155"/>
              <a:ext cx="180048" cy="180111"/>
            </a:xfrm>
            <a:custGeom>
              <a:rect b="b" l="l" r="r" t="t"/>
              <a:pathLst>
                <a:path extrusionOk="0" h="11540" w="11536">
                  <a:moveTo>
                    <a:pt x="5768" y="0"/>
                  </a:moveTo>
                  <a:cubicBezTo>
                    <a:pt x="2584" y="0"/>
                    <a:pt x="0" y="2584"/>
                    <a:pt x="0" y="5772"/>
                  </a:cubicBezTo>
                  <a:cubicBezTo>
                    <a:pt x="0" y="8956"/>
                    <a:pt x="2584" y="11540"/>
                    <a:pt x="5768" y="11540"/>
                  </a:cubicBezTo>
                  <a:cubicBezTo>
                    <a:pt x="8952" y="11540"/>
                    <a:pt x="11535" y="8956"/>
                    <a:pt x="11535" y="5772"/>
                  </a:cubicBezTo>
                  <a:cubicBezTo>
                    <a:pt x="11535" y="2584"/>
                    <a:pt x="8952" y="0"/>
                    <a:pt x="5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2000356" y="4458351"/>
              <a:ext cx="1313168" cy="120318"/>
            </a:xfrm>
            <a:custGeom>
              <a:rect b="b" l="l" r="r" t="t"/>
              <a:pathLst>
                <a:path extrusionOk="0" h="7709" w="84137">
                  <a:moveTo>
                    <a:pt x="7709" y="0"/>
                  </a:moveTo>
                  <a:cubicBezTo>
                    <a:pt x="3451" y="0"/>
                    <a:pt x="1" y="3450"/>
                    <a:pt x="1" y="7708"/>
                  </a:cubicBezTo>
                  <a:lnTo>
                    <a:pt x="84137" y="7708"/>
                  </a:lnTo>
                  <a:cubicBezTo>
                    <a:pt x="84137" y="3450"/>
                    <a:pt x="80687" y="0"/>
                    <a:pt x="764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885250" y="1853619"/>
              <a:ext cx="3543458" cy="2006695"/>
            </a:xfrm>
            <a:custGeom>
              <a:rect b="b" l="l" r="r" t="t"/>
              <a:pathLst>
                <a:path extrusionOk="0" h="132696" w="230957">
                  <a:moveTo>
                    <a:pt x="101" y="0"/>
                  </a:moveTo>
                  <a:cubicBezTo>
                    <a:pt x="44" y="0"/>
                    <a:pt x="1" y="43"/>
                    <a:pt x="1" y="100"/>
                  </a:cubicBezTo>
                  <a:lnTo>
                    <a:pt x="1" y="132593"/>
                  </a:lnTo>
                  <a:cubicBezTo>
                    <a:pt x="1" y="132649"/>
                    <a:pt x="44" y="132696"/>
                    <a:pt x="101" y="132696"/>
                  </a:cubicBezTo>
                  <a:lnTo>
                    <a:pt x="230857" y="132696"/>
                  </a:lnTo>
                  <a:cubicBezTo>
                    <a:pt x="230914" y="132696"/>
                    <a:pt x="230957" y="132649"/>
                    <a:pt x="230957" y="132593"/>
                  </a:cubicBezTo>
                  <a:lnTo>
                    <a:pt x="230957" y="100"/>
                  </a:lnTo>
                  <a:cubicBezTo>
                    <a:pt x="230957" y="43"/>
                    <a:pt x="230914" y="0"/>
                    <a:pt x="230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57" name="Google Shape;1357;p47"/>
          <p:cNvPicPr preferRelativeResize="0"/>
          <p:nvPr/>
        </p:nvPicPr>
        <p:blipFill rotWithShape="1">
          <a:blip r:embed="rId3">
            <a:alphaModFix/>
          </a:blip>
          <a:srcRect b="12031" l="1512" r="1503" t="5670"/>
          <a:stretch/>
        </p:blipFill>
        <p:spPr>
          <a:xfrm>
            <a:off x="885250" y="1856475"/>
            <a:ext cx="3543454" cy="2006703"/>
          </a:xfrm>
          <a:prstGeom prst="rect">
            <a:avLst/>
          </a:prstGeom>
          <a:noFill/>
          <a:ln>
            <a:noFill/>
          </a:ln>
        </p:spPr>
      </p:pic>
      <p:sp>
        <p:nvSpPr>
          <p:cNvPr id="1358" name="Google Shape;1358;p47"/>
          <p:cNvSpPr/>
          <p:nvPr/>
        </p:nvSpPr>
        <p:spPr>
          <a:xfrm>
            <a:off x="5011889" y="2372331"/>
            <a:ext cx="208200" cy="208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5011889" y="3428106"/>
            <a:ext cx="208200" cy="2082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363" name="Shape 1363"/>
        <p:cNvGrpSpPr/>
        <p:nvPr/>
      </p:nvGrpSpPr>
      <p:grpSpPr>
        <a:xfrm>
          <a:off x="0" y="0"/>
          <a:ext cx="0" cy="0"/>
          <a:chOff x="0" y="0"/>
          <a:chExt cx="0" cy="0"/>
        </a:xfrm>
      </p:grpSpPr>
      <p:sp>
        <p:nvSpPr>
          <p:cNvPr id="1364" name="Google Shape;1364;p48"/>
          <p:cNvSpPr txBox="1"/>
          <p:nvPr/>
        </p:nvSpPr>
        <p:spPr>
          <a:xfrm>
            <a:off x="1169450" y="7013875"/>
            <a:ext cx="20235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Source Sans Pro Light"/>
                <a:ea typeface="Source Sans Pro Light"/>
                <a:cs typeface="Source Sans Pro Light"/>
                <a:sym typeface="Source Sans Pro Light"/>
              </a:rPr>
              <a:t>Despite being red, Mars is actually a cold place</a:t>
            </a:r>
            <a:endParaRPr sz="1200">
              <a:solidFill>
                <a:srgbClr val="F3F3F3"/>
              </a:solidFill>
              <a:latin typeface="Source Sans Pro Light"/>
              <a:ea typeface="Source Sans Pro Light"/>
              <a:cs typeface="Source Sans Pro Light"/>
              <a:sym typeface="Source Sans Pro Light"/>
            </a:endParaRPr>
          </a:p>
        </p:txBody>
      </p:sp>
      <p:sp>
        <p:nvSpPr>
          <p:cNvPr id="1365" name="Google Shape;1365;p48"/>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BUDGET</a:t>
            </a:r>
            <a:endParaRPr/>
          </a:p>
        </p:txBody>
      </p:sp>
      <p:sp>
        <p:nvSpPr>
          <p:cNvPr id="1366" name="Google Shape;1366;p48"/>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367" name="Google Shape;1367;p48"/>
          <p:cNvSpPr txBox="1"/>
          <p:nvPr>
            <p:ph idx="2" type="title"/>
          </p:nvPr>
        </p:nvSpPr>
        <p:spPr>
          <a:xfrm flipH="1">
            <a:off x="3063950" y="759625"/>
            <a:ext cx="3016200" cy="144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grpSp>
        <p:nvGrpSpPr>
          <p:cNvPr id="1368" name="Google Shape;1368;p48"/>
          <p:cNvGrpSpPr/>
          <p:nvPr/>
        </p:nvGrpSpPr>
        <p:grpSpPr>
          <a:xfrm>
            <a:off x="3576918" y="2291264"/>
            <a:ext cx="1990179" cy="289651"/>
            <a:chOff x="3473325" y="4931350"/>
            <a:chExt cx="2819350" cy="541100"/>
          </a:xfrm>
        </p:grpSpPr>
        <p:sp>
          <p:nvSpPr>
            <p:cNvPr id="1369" name="Google Shape;1369;p48"/>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8"/>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8"/>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8"/>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8"/>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8"/>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8"/>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48"/>
          <p:cNvGrpSpPr/>
          <p:nvPr/>
        </p:nvGrpSpPr>
        <p:grpSpPr>
          <a:xfrm rot="-904325">
            <a:off x="830425" y="690950"/>
            <a:ext cx="1745220" cy="1362655"/>
            <a:chOff x="5682300" y="2536400"/>
            <a:chExt cx="1284145" cy="1002651"/>
          </a:xfrm>
        </p:grpSpPr>
        <p:sp>
          <p:nvSpPr>
            <p:cNvPr id="1377" name="Google Shape;1377;p48"/>
            <p:cNvSpPr/>
            <p:nvPr/>
          </p:nvSpPr>
          <p:spPr>
            <a:xfrm>
              <a:off x="5893197" y="2536400"/>
              <a:ext cx="862354" cy="155396"/>
            </a:xfrm>
            <a:custGeom>
              <a:rect b="b" l="l" r="r" t="t"/>
              <a:pathLst>
                <a:path extrusionOk="0" h="2965" w="16454">
                  <a:moveTo>
                    <a:pt x="5613" y="0"/>
                  </a:moveTo>
                  <a:cubicBezTo>
                    <a:pt x="4147" y="0"/>
                    <a:pt x="2653" y="479"/>
                    <a:pt x="1494" y="1359"/>
                  </a:cubicBezTo>
                  <a:cubicBezTo>
                    <a:pt x="956" y="1644"/>
                    <a:pt x="446" y="1985"/>
                    <a:pt x="0" y="2392"/>
                  </a:cubicBezTo>
                  <a:cubicBezTo>
                    <a:pt x="1904" y="2456"/>
                    <a:pt x="3809" y="2554"/>
                    <a:pt x="5714" y="2660"/>
                  </a:cubicBezTo>
                  <a:cubicBezTo>
                    <a:pt x="5690" y="2695"/>
                    <a:pt x="5664" y="2730"/>
                    <a:pt x="5640" y="2768"/>
                  </a:cubicBezTo>
                  <a:cubicBezTo>
                    <a:pt x="5594" y="2832"/>
                    <a:pt x="5549" y="2898"/>
                    <a:pt x="5507" y="2965"/>
                  </a:cubicBezTo>
                  <a:cubicBezTo>
                    <a:pt x="6702" y="2888"/>
                    <a:pt x="7899" y="2814"/>
                    <a:pt x="9098" y="2751"/>
                  </a:cubicBezTo>
                  <a:cubicBezTo>
                    <a:pt x="11547" y="2614"/>
                    <a:pt x="14001" y="2473"/>
                    <a:pt x="16453" y="2392"/>
                  </a:cubicBezTo>
                  <a:cubicBezTo>
                    <a:pt x="16007" y="1985"/>
                    <a:pt x="15498" y="1644"/>
                    <a:pt x="14960" y="1359"/>
                  </a:cubicBezTo>
                  <a:cubicBezTo>
                    <a:pt x="13800" y="479"/>
                    <a:pt x="12307" y="0"/>
                    <a:pt x="10840" y="0"/>
                  </a:cubicBezTo>
                  <a:cubicBezTo>
                    <a:pt x="10165" y="0"/>
                    <a:pt x="9495" y="102"/>
                    <a:pt x="8866" y="312"/>
                  </a:cubicBezTo>
                  <a:cubicBezTo>
                    <a:pt x="8645" y="382"/>
                    <a:pt x="8434" y="470"/>
                    <a:pt x="8227" y="565"/>
                  </a:cubicBezTo>
                  <a:cubicBezTo>
                    <a:pt x="8019" y="470"/>
                    <a:pt x="7808" y="382"/>
                    <a:pt x="7587" y="312"/>
                  </a:cubicBezTo>
                  <a:cubicBezTo>
                    <a:pt x="6959" y="102"/>
                    <a:pt x="6289" y="0"/>
                    <a:pt x="5613" y="0"/>
                  </a:cubicBezTo>
                  <a:close/>
                </a:path>
              </a:pathLst>
            </a:custGeom>
            <a:solidFill>
              <a:srgbClr val="FC3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8"/>
            <p:cNvSpPr/>
            <p:nvPr/>
          </p:nvSpPr>
          <p:spPr>
            <a:xfrm>
              <a:off x="5809708" y="2661764"/>
              <a:ext cx="383012" cy="171171"/>
            </a:xfrm>
            <a:custGeom>
              <a:rect b="b" l="l" r="r" t="t"/>
              <a:pathLst>
                <a:path extrusionOk="0" h="3266" w="7308">
                  <a:moveTo>
                    <a:pt x="1593" y="0"/>
                  </a:moveTo>
                  <a:cubicBezTo>
                    <a:pt x="1311" y="264"/>
                    <a:pt x="1052" y="552"/>
                    <a:pt x="826" y="879"/>
                  </a:cubicBezTo>
                  <a:cubicBezTo>
                    <a:pt x="380" y="1526"/>
                    <a:pt x="109" y="2310"/>
                    <a:pt x="1" y="3107"/>
                  </a:cubicBezTo>
                  <a:cubicBezTo>
                    <a:pt x="159" y="3118"/>
                    <a:pt x="314" y="3129"/>
                    <a:pt x="472" y="3142"/>
                  </a:cubicBezTo>
                  <a:cubicBezTo>
                    <a:pt x="1389" y="3184"/>
                    <a:pt x="2310" y="3223"/>
                    <a:pt x="3227" y="3265"/>
                  </a:cubicBezTo>
                  <a:cubicBezTo>
                    <a:pt x="3287" y="2984"/>
                    <a:pt x="3368" y="2710"/>
                    <a:pt x="3473" y="2439"/>
                  </a:cubicBezTo>
                  <a:cubicBezTo>
                    <a:pt x="3578" y="2218"/>
                    <a:pt x="3698" y="2000"/>
                    <a:pt x="3835" y="1793"/>
                  </a:cubicBezTo>
                  <a:cubicBezTo>
                    <a:pt x="3873" y="1737"/>
                    <a:pt x="3914" y="1683"/>
                    <a:pt x="3953" y="1628"/>
                  </a:cubicBezTo>
                  <a:lnTo>
                    <a:pt x="3953" y="1628"/>
                  </a:lnTo>
                  <a:cubicBezTo>
                    <a:pt x="3953" y="1629"/>
                    <a:pt x="3952" y="1630"/>
                    <a:pt x="3951" y="1631"/>
                  </a:cubicBezTo>
                  <a:lnTo>
                    <a:pt x="3961" y="1621"/>
                  </a:lnTo>
                  <a:cubicBezTo>
                    <a:pt x="4060" y="1501"/>
                    <a:pt x="4169" y="1389"/>
                    <a:pt x="4278" y="1280"/>
                  </a:cubicBezTo>
                  <a:cubicBezTo>
                    <a:pt x="4338" y="1223"/>
                    <a:pt x="4397" y="1168"/>
                    <a:pt x="4461" y="1114"/>
                  </a:cubicBezTo>
                  <a:cubicBezTo>
                    <a:pt x="4650" y="1020"/>
                    <a:pt x="4840" y="928"/>
                    <a:pt x="5037" y="844"/>
                  </a:cubicBezTo>
                  <a:cubicBezTo>
                    <a:pt x="5539" y="644"/>
                    <a:pt x="6056" y="485"/>
                    <a:pt x="6590" y="398"/>
                  </a:cubicBezTo>
                  <a:cubicBezTo>
                    <a:pt x="6751" y="382"/>
                    <a:pt x="6912" y="374"/>
                    <a:pt x="7074" y="374"/>
                  </a:cubicBezTo>
                  <a:cubicBezTo>
                    <a:pt x="7127" y="374"/>
                    <a:pt x="7180" y="375"/>
                    <a:pt x="7233" y="376"/>
                  </a:cubicBezTo>
                  <a:cubicBezTo>
                    <a:pt x="7257" y="338"/>
                    <a:pt x="7283" y="303"/>
                    <a:pt x="7307" y="268"/>
                  </a:cubicBezTo>
                  <a:cubicBezTo>
                    <a:pt x="5402" y="162"/>
                    <a:pt x="3497" y="64"/>
                    <a:pt x="15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8"/>
            <p:cNvSpPr/>
            <p:nvPr/>
          </p:nvSpPr>
          <p:spPr>
            <a:xfrm>
              <a:off x="6348794" y="2828060"/>
              <a:ext cx="176150" cy="149788"/>
            </a:xfrm>
            <a:custGeom>
              <a:rect b="b" l="l" r="r" t="t"/>
              <a:pathLst>
                <a:path extrusionOk="0" h="2858" w="3361">
                  <a:moveTo>
                    <a:pt x="2043" y="0"/>
                  </a:moveTo>
                  <a:cubicBezTo>
                    <a:pt x="1465" y="0"/>
                    <a:pt x="887" y="11"/>
                    <a:pt x="310" y="26"/>
                  </a:cubicBezTo>
                  <a:cubicBezTo>
                    <a:pt x="356" y="194"/>
                    <a:pt x="398" y="366"/>
                    <a:pt x="429" y="542"/>
                  </a:cubicBezTo>
                  <a:cubicBezTo>
                    <a:pt x="458" y="866"/>
                    <a:pt x="458" y="1192"/>
                    <a:pt x="426" y="1516"/>
                  </a:cubicBezTo>
                  <a:cubicBezTo>
                    <a:pt x="359" y="1899"/>
                    <a:pt x="257" y="2267"/>
                    <a:pt x="117" y="2629"/>
                  </a:cubicBezTo>
                  <a:cubicBezTo>
                    <a:pt x="82" y="2707"/>
                    <a:pt x="40" y="2781"/>
                    <a:pt x="1" y="2858"/>
                  </a:cubicBezTo>
                  <a:cubicBezTo>
                    <a:pt x="940" y="2773"/>
                    <a:pt x="1874" y="2707"/>
                    <a:pt x="2812" y="2697"/>
                  </a:cubicBezTo>
                  <a:lnTo>
                    <a:pt x="3115" y="2697"/>
                  </a:lnTo>
                  <a:cubicBezTo>
                    <a:pt x="3280" y="2099"/>
                    <a:pt x="3360" y="1477"/>
                    <a:pt x="3339" y="866"/>
                  </a:cubicBezTo>
                  <a:cubicBezTo>
                    <a:pt x="3329" y="581"/>
                    <a:pt x="3301" y="300"/>
                    <a:pt x="3255" y="19"/>
                  </a:cubicBezTo>
                  <a:cubicBezTo>
                    <a:pt x="2851" y="6"/>
                    <a:pt x="2447" y="0"/>
                    <a:pt x="20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8"/>
            <p:cNvSpPr/>
            <p:nvPr/>
          </p:nvSpPr>
          <p:spPr>
            <a:xfrm>
              <a:off x="5805882" y="2824601"/>
              <a:ext cx="199472" cy="165825"/>
            </a:xfrm>
            <a:custGeom>
              <a:rect b="b" l="l" r="r" t="t"/>
              <a:pathLst>
                <a:path extrusionOk="0" h="3164" w="3806">
                  <a:moveTo>
                    <a:pt x="74" y="0"/>
                  </a:moveTo>
                  <a:cubicBezTo>
                    <a:pt x="7" y="499"/>
                    <a:pt x="0" y="1005"/>
                    <a:pt x="60" y="1490"/>
                  </a:cubicBezTo>
                  <a:cubicBezTo>
                    <a:pt x="116" y="1950"/>
                    <a:pt x="208" y="2379"/>
                    <a:pt x="341" y="2805"/>
                  </a:cubicBezTo>
                  <a:cubicBezTo>
                    <a:pt x="1497" y="2896"/>
                    <a:pt x="2649" y="3061"/>
                    <a:pt x="3806" y="3163"/>
                  </a:cubicBezTo>
                  <a:cubicBezTo>
                    <a:pt x="3718" y="3008"/>
                    <a:pt x="3630" y="2854"/>
                    <a:pt x="3556" y="2695"/>
                  </a:cubicBezTo>
                  <a:cubicBezTo>
                    <a:pt x="3419" y="2337"/>
                    <a:pt x="3317" y="1968"/>
                    <a:pt x="3254" y="1592"/>
                  </a:cubicBezTo>
                  <a:cubicBezTo>
                    <a:pt x="3212" y="1195"/>
                    <a:pt x="3212" y="794"/>
                    <a:pt x="3254" y="397"/>
                  </a:cubicBezTo>
                  <a:cubicBezTo>
                    <a:pt x="3265" y="323"/>
                    <a:pt x="3279" y="253"/>
                    <a:pt x="3296" y="183"/>
                  </a:cubicBezTo>
                  <a:cubicBezTo>
                    <a:pt x="2380" y="155"/>
                    <a:pt x="1462" y="102"/>
                    <a:pt x="545" y="35"/>
                  </a:cubicBezTo>
                  <a:cubicBezTo>
                    <a:pt x="387" y="22"/>
                    <a:pt x="232" y="11"/>
                    <a:pt x="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8"/>
            <p:cNvSpPr/>
            <p:nvPr/>
          </p:nvSpPr>
          <p:spPr>
            <a:xfrm>
              <a:off x="5823754" y="2969357"/>
              <a:ext cx="1001241" cy="148320"/>
            </a:xfrm>
            <a:custGeom>
              <a:rect b="b" l="l" r="r" t="t"/>
              <a:pathLst>
                <a:path extrusionOk="0" h="2830" w="19104">
                  <a:moveTo>
                    <a:pt x="5971" y="1"/>
                  </a:moveTo>
                  <a:cubicBezTo>
                    <a:pt x="6157" y="671"/>
                    <a:pt x="6452" y="1311"/>
                    <a:pt x="6853" y="1873"/>
                  </a:cubicBezTo>
                  <a:cubicBezTo>
                    <a:pt x="6937" y="1993"/>
                    <a:pt x="7025" y="2105"/>
                    <a:pt x="7113" y="2218"/>
                  </a:cubicBezTo>
                  <a:cubicBezTo>
                    <a:pt x="7051" y="2220"/>
                    <a:pt x="6989" y="2220"/>
                    <a:pt x="6927" y="2220"/>
                  </a:cubicBezTo>
                  <a:cubicBezTo>
                    <a:pt x="6731" y="2220"/>
                    <a:pt x="6535" y="2212"/>
                    <a:pt x="6340" y="2194"/>
                  </a:cubicBezTo>
                  <a:cubicBezTo>
                    <a:pt x="5943" y="2126"/>
                    <a:pt x="5552" y="2021"/>
                    <a:pt x="5176" y="1873"/>
                  </a:cubicBezTo>
                  <a:cubicBezTo>
                    <a:pt x="4948" y="1768"/>
                    <a:pt x="4727" y="1645"/>
                    <a:pt x="4516" y="1508"/>
                  </a:cubicBezTo>
                  <a:cubicBezTo>
                    <a:pt x="4452" y="1466"/>
                    <a:pt x="4389" y="1423"/>
                    <a:pt x="4329" y="1378"/>
                  </a:cubicBezTo>
                  <a:cubicBezTo>
                    <a:pt x="4220" y="1287"/>
                    <a:pt x="4115" y="1198"/>
                    <a:pt x="4016" y="1100"/>
                  </a:cubicBezTo>
                  <a:cubicBezTo>
                    <a:pt x="3911" y="995"/>
                    <a:pt x="3810" y="886"/>
                    <a:pt x="3714" y="773"/>
                  </a:cubicBezTo>
                  <a:cubicBezTo>
                    <a:pt x="3708" y="766"/>
                    <a:pt x="3704" y="760"/>
                    <a:pt x="3697" y="752"/>
                  </a:cubicBezTo>
                  <a:cubicBezTo>
                    <a:pt x="3662" y="703"/>
                    <a:pt x="3623" y="650"/>
                    <a:pt x="3588" y="598"/>
                  </a:cubicBezTo>
                  <a:cubicBezTo>
                    <a:pt x="3546" y="535"/>
                    <a:pt x="3507" y="468"/>
                    <a:pt x="3465" y="401"/>
                  </a:cubicBezTo>
                  <a:cubicBezTo>
                    <a:pt x="2308" y="299"/>
                    <a:pt x="1156" y="134"/>
                    <a:pt x="0" y="43"/>
                  </a:cubicBezTo>
                  <a:lnTo>
                    <a:pt x="0" y="43"/>
                  </a:lnTo>
                  <a:cubicBezTo>
                    <a:pt x="84" y="320"/>
                    <a:pt x="190" y="598"/>
                    <a:pt x="316" y="879"/>
                  </a:cubicBezTo>
                  <a:cubicBezTo>
                    <a:pt x="587" y="1480"/>
                    <a:pt x="984" y="2028"/>
                    <a:pt x="1423" y="2513"/>
                  </a:cubicBezTo>
                  <a:cubicBezTo>
                    <a:pt x="1838" y="2523"/>
                    <a:pt x="2249" y="2527"/>
                    <a:pt x="2664" y="2565"/>
                  </a:cubicBezTo>
                  <a:cubicBezTo>
                    <a:pt x="3198" y="2619"/>
                    <a:pt x="3729" y="2689"/>
                    <a:pt x="4263" y="2745"/>
                  </a:cubicBezTo>
                  <a:cubicBezTo>
                    <a:pt x="4604" y="2780"/>
                    <a:pt x="4946" y="2830"/>
                    <a:pt x="5287" y="2830"/>
                  </a:cubicBezTo>
                  <a:cubicBezTo>
                    <a:pt x="5388" y="2830"/>
                    <a:pt x="5490" y="2826"/>
                    <a:pt x="5591" y="2815"/>
                  </a:cubicBezTo>
                  <a:cubicBezTo>
                    <a:pt x="6220" y="2752"/>
                    <a:pt x="6853" y="2689"/>
                    <a:pt x="7485" y="2646"/>
                  </a:cubicBezTo>
                  <a:cubicBezTo>
                    <a:pt x="7489" y="2650"/>
                    <a:pt x="7492" y="2653"/>
                    <a:pt x="7495" y="2657"/>
                  </a:cubicBezTo>
                  <a:cubicBezTo>
                    <a:pt x="8255" y="2613"/>
                    <a:pt x="9016" y="2587"/>
                    <a:pt x="9777" y="2587"/>
                  </a:cubicBezTo>
                  <a:cubicBezTo>
                    <a:pt x="10223" y="2587"/>
                    <a:pt x="10670" y="2596"/>
                    <a:pt x="11115" y="2615"/>
                  </a:cubicBezTo>
                  <a:cubicBezTo>
                    <a:pt x="11917" y="2653"/>
                    <a:pt x="12714" y="2734"/>
                    <a:pt x="13512" y="2815"/>
                  </a:cubicBezTo>
                  <a:cubicBezTo>
                    <a:pt x="13614" y="2826"/>
                    <a:pt x="13715" y="2830"/>
                    <a:pt x="13816" y="2830"/>
                  </a:cubicBezTo>
                  <a:cubicBezTo>
                    <a:pt x="14158" y="2830"/>
                    <a:pt x="14499" y="2780"/>
                    <a:pt x="14841" y="2745"/>
                  </a:cubicBezTo>
                  <a:cubicBezTo>
                    <a:pt x="15375" y="2689"/>
                    <a:pt x="15905" y="2619"/>
                    <a:pt x="16440" y="2565"/>
                  </a:cubicBezTo>
                  <a:cubicBezTo>
                    <a:pt x="16854" y="2527"/>
                    <a:pt x="17266" y="2523"/>
                    <a:pt x="17680" y="2513"/>
                  </a:cubicBezTo>
                  <a:cubicBezTo>
                    <a:pt x="18119" y="2028"/>
                    <a:pt x="18516" y="1480"/>
                    <a:pt x="18787" y="879"/>
                  </a:cubicBezTo>
                  <a:cubicBezTo>
                    <a:pt x="18914" y="598"/>
                    <a:pt x="19019" y="320"/>
                    <a:pt x="19103" y="43"/>
                  </a:cubicBezTo>
                  <a:lnTo>
                    <a:pt x="19103" y="43"/>
                  </a:lnTo>
                  <a:cubicBezTo>
                    <a:pt x="17947" y="134"/>
                    <a:pt x="16791" y="299"/>
                    <a:pt x="15634" y="401"/>
                  </a:cubicBezTo>
                  <a:cubicBezTo>
                    <a:pt x="15596" y="468"/>
                    <a:pt x="15558" y="535"/>
                    <a:pt x="15515" y="598"/>
                  </a:cubicBezTo>
                  <a:cubicBezTo>
                    <a:pt x="15480" y="650"/>
                    <a:pt x="15441" y="703"/>
                    <a:pt x="15407" y="752"/>
                  </a:cubicBezTo>
                  <a:cubicBezTo>
                    <a:pt x="15399" y="760"/>
                    <a:pt x="15396" y="766"/>
                    <a:pt x="15389" y="773"/>
                  </a:cubicBezTo>
                  <a:cubicBezTo>
                    <a:pt x="15294" y="886"/>
                    <a:pt x="15192" y="995"/>
                    <a:pt x="15086" y="1100"/>
                  </a:cubicBezTo>
                  <a:cubicBezTo>
                    <a:pt x="14988" y="1198"/>
                    <a:pt x="14883" y="1287"/>
                    <a:pt x="14774" y="1378"/>
                  </a:cubicBezTo>
                  <a:cubicBezTo>
                    <a:pt x="14714" y="1423"/>
                    <a:pt x="14651" y="1466"/>
                    <a:pt x="14588" y="1508"/>
                  </a:cubicBezTo>
                  <a:cubicBezTo>
                    <a:pt x="14377" y="1645"/>
                    <a:pt x="14155" y="1768"/>
                    <a:pt x="13926" y="1873"/>
                  </a:cubicBezTo>
                  <a:cubicBezTo>
                    <a:pt x="13551" y="2021"/>
                    <a:pt x="13161" y="2126"/>
                    <a:pt x="12763" y="2194"/>
                  </a:cubicBezTo>
                  <a:cubicBezTo>
                    <a:pt x="12569" y="2212"/>
                    <a:pt x="12372" y="2220"/>
                    <a:pt x="12177" y="2220"/>
                  </a:cubicBezTo>
                  <a:cubicBezTo>
                    <a:pt x="12115" y="2220"/>
                    <a:pt x="12053" y="2220"/>
                    <a:pt x="11991" y="2218"/>
                  </a:cubicBezTo>
                  <a:cubicBezTo>
                    <a:pt x="12079" y="2105"/>
                    <a:pt x="12166" y="1993"/>
                    <a:pt x="12251" y="1873"/>
                  </a:cubicBezTo>
                  <a:cubicBezTo>
                    <a:pt x="12648" y="1311"/>
                    <a:pt x="12946" y="671"/>
                    <a:pt x="13133" y="1"/>
                  </a:cubicBezTo>
                  <a:lnTo>
                    <a:pt x="12830" y="1"/>
                  </a:lnTo>
                  <a:cubicBezTo>
                    <a:pt x="11892" y="11"/>
                    <a:pt x="10958" y="77"/>
                    <a:pt x="10019" y="162"/>
                  </a:cubicBezTo>
                  <a:cubicBezTo>
                    <a:pt x="9914" y="366"/>
                    <a:pt x="9801" y="570"/>
                    <a:pt x="9675" y="760"/>
                  </a:cubicBezTo>
                  <a:cubicBezTo>
                    <a:pt x="9636" y="819"/>
                    <a:pt x="9594" y="879"/>
                    <a:pt x="9552" y="935"/>
                  </a:cubicBezTo>
                  <a:cubicBezTo>
                    <a:pt x="9510" y="879"/>
                    <a:pt x="9467" y="819"/>
                    <a:pt x="9429" y="760"/>
                  </a:cubicBezTo>
                  <a:cubicBezTo>
                    <a:pt x="9302" y="570"/>
                    <a:pt x="9190" y="366"/>
                    <a:pt x="9084" y="162"/>
                  </a:cubicBezTo>
                  <a:cubicBezTo>
                    <a:pt x="8146" y="77"/>
                    <a:pt x="7211" y="11"/>
                    <a:pt x="6272" y="1"/>
                  </a:cubicBezTo>
                  <a:close/>
                </a:path>
              </a:pathLst>
            </a:custGeom>
            <a:solidFill>
              <a:srgbClr val="FAE6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8"/>
            <p:cNvSpPr/>
            <p:nvPr/>
          </p:nvSpPr>
          <p:spPr>
            <a:xfrm>
              <a:off x="5682300" y="3248543"/>
              <a:ext cx="466921" cy="173425"/>
            </a:xfrm>
            <a:custGeom>
              <a:rect b="b" l="l" r="r" t="t"/>
              <a:pathLst>
                <a:path extrusionOk="0" h="3309" w="8909">
                  <a:moveTo>
                    <a:pt x="486" y="1"/>
                  </a:moveTo>
                  <a:cubicBezTo>
                    <a:pt x="294" y="1"/>
                    <a:pt x="141" y="4"/>
                    <a:pt x="10" y="12"/>
                  </a:cubicBezTo>
                  <a:cubicBezTo>
                    <a:pt x="0" y="549"/>
                    <a:pt x="235" y="1087"/>
                    <a:pt x="745" y="1343"/>
                  </a:cubicBezTo>
                  <a:cubicBezTo>
                    <a:pt x="1226" y="1585"/>
                    <a:pt x="1705" y="1835"/>
                    <a:pt x="2182" y="2088"/>
                  </a:cubicBezTo>
                  <a:cubicBezTo>
                    <a:pt x="2000" y="2429"/>
                    <a:pt x="1820" y="2777"/>
                    <a:pt x="1645" y="3125"/>
                  </a:cubicBezTo>
                  <a:cubicBezTo>
                    <a:pt x="1975" y="3178"/>
                    <a:pt x="2309" y="3230"/>
                    <a:pt x="2643" y="3280"/>
                  </a:cubicBezTo>
                  <a:cubicBezTo>
                    <a:pt x="2786" y="3300"/>
                    <a:pt x="2926" y="3308"/>
                    <a:pt x="3062" y="3308"/>
                  </a:cubicBezTo>
                  <a:cubicBezTo>
                    <a:pt x="3546" y="3308"/>
                    <a:pt x="3997" y="3209"/>
                    <a:pt x="4502" y="3209"/>
                  </a:cubicBezTo>
                  <a:cubicBezTo>
                    <a:pt x="4515" y="3209"/>
                    <a:pt x="4527" y="3209"/>
                    <a:pt x="4540" y="3209"/>
                  </a:cubicBezTo>
                  <a:cubicBezTo>
                    <a:pt x="5092" y="3217"/>
                    <a:pt x="5698" y="3304"/>
                    <a:pt x="6276" y="3304"/>
                  </a:cubicBezTo>
                  <a:cubicBezTo>
                    <a:pt x="6460" y="3304"/>
                    <a:pt x="6642" y="3295"/>
                    <a:pt x="6817" y="3272"/>
                  </a:cubicBezTo>
                  <a:cubicBezTo>
                    <a:pt x="7306" y="3209"/>
                    <a:pt x="7817" y="3186"/>
                    <a:pt x="8323" y="3186"/>
                  </a:cubicBezTo>
                  <a:cubicBezTo>
                    <a:pt x="8519" y="3186"/>
                    <a:pt x="8715" y="3190"/>
                    <a:pt x="8908" y="3196"/>
                  </a:cubicBezTo>
                  <a:cubicBezTo>
                    <a:pt x="8866" y="2732"/>
                    <a:pt x="8624" y="2296"/>
                    <a:pt x="8185" y="2049"/>
                  </a:cubicBezTo>
                  <a:cubicBezTo>
                    <a:pt x="7714" y="1786"/>
                    <a:pt x="7264" y="1480"/>
                    <a:pt x="6800" y="1203"/>
                  </a:cubicBezTo>
                  <a:cubicBezTo>
                    <a:pt x="6715" y="1154"/>
                    <a:pt x="6635" y="1108"/>
                    <a:pt x="6554" y="1058"/>
                  </a:cubicBezTo>
                  <a:cubicBezTo>
                    <a:pt x="6603" y="967"/>
                    <a:pt x="6656" y="876"/>
                    <a:pt x="6709" y="781"/>
                  </a:cubicBezTo>
                  <a:cubicBezTo>
                    <a:pt x="6821" y="581"/>
                    <a:pt x="6934" y="373"/>
                    <a:pt x="7046" y="169"/>
                  </a:cubicBezTo>
                  <a:lnTo>
                    <a:pt x="6874" y="169"/>
                  </a:lnTo>
                  <a:cubicBezTo>
                    <a:pt x="6857" y="169"/>
                    <a:pt x="6839" y="169"/>
                    <a:pt x="6821" y="169"/>
                  </a:cubicBezTo>
                  <a:cubicBezTo>
                    <a:pt x="5345" y="169"/>
                    <a:pt x="2267" y="32"/>
                    <a:pt x="829" y="4"/>
                  </a:cubicBezTo>
                  <a:cubicBezTo>
                    <a:pt x="702" y="2"/>
                    <a:pt x="588" y="1"/>
                    <a:pt x="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8"/>
            <p:cNvSpPr/>
            <p:nvPr/>
          </p:nvSpPr>
          <p:spPr>
            <a:xfrm>
              <a:off x="5753158" y="3412271"/>
              <a:ext cx="397739" cy="126780"/>
            </a:xfrm>
            <a:custGeom>
              <a:rect b="b" l="l" r="r" t="t"/>
              <a:pathLst>
                <a:path extrusionOk="0" h="2419" w="7589">
                  <a:moveTo>
                    <a:pt x="293" y="1"/>
                  </a:moveTo>
                  <a:cubicBezTo>
                    <a:pt x="282" y="18"/>
                    <a:pt x="275" y="33"/>
                    <a:pt x="265" y="50"/>
                  </a:cubicBezTo>
                  <a:cubicBezTo>
                    <a:pt x="82" y="416"/>
                    <a:pt x="1" y="816"/>
                    <a:pt x="113" y="1220"/>
                  </a:cubicBezTo>
                  <a:cubicBezTo>
                    <a:pt x="208" y="1572"/>
                    <a:pt x="483" y="1955"/>
                    <a:pt x="809" y="2127"/>
                  </a:cubicBezTo>
                  <a:cubicBezTo>
                    <a:pt x="862" y="2156"/>
                    <a:pt x="914" y="2180"/>
                    <a:pt x="971" y="2201"/>
                  </a:cubicBezTo>
                  <a:cubicBezTo>
                    <a:pt x="985" y="2208"/>
                    <a:pt x="999" y="2219"/>
                    <a:pt x="1016" y="2229"/>
                  </a:cubicBezTo>
                  <a:cubicBezTo>
                    <a:pt x="1258" y="2356"/>
                    <a:pt x="1525" y="2419"/>
                    <a:pt x="1789" y="2419"/>
                  </a:cubicBezTo>
                  <a:cubicBezTo>
                    <a:pt x="2308" y="2419"/>
                    <a:pt x="2816" y="2174"/>
                    <a:pt x="3094" y="1684"/>
                  </a:cubicBezTo>
                  <a:cubicBezTo>
                    <a:pt x="3301" y="1316"/>
                    <a:pt x="3504" y="950"/>
                    <a:pt x="3712" y="581"/>
                  </a:cubicBezTo>
                  <a:cubicBezTo>
                    <a:pt x="3768" y="616"/>
                    <a:pt x="3824" y="648"/>
                    <a:pt x="3881" y="680"/>
                  </a:cubicBezTo>
                  <a:cubicBezTo>
                    <a:pt x="4355" y="964"/>
                    <a:pt x="4815" y="1277"/>
                    <a:pt x="5300" y="1547"/>
                  </a:cubicBezTo>
                  <a:cubicBezTo>
                    <a:pt x="5533" y="1677"/>
                    <a:pt x="5799" y="1741"/>
                    <a:pt x="6065" y="1741"/>
                  </a:cubicBezTo>
                  <a:cubicBezTo>
                    <a:pt x="6592" y="1741"/>
                    <a:pt x="7117" y="1491"/>
                    <a:pt x="7374" y="1003"/>
                  </a:cubicBezTo>
                  <a:cubicBezTo>
                    <a:pt x="7528" y="714"/>
                    <a:pt x="7588" y="388"/>
                    <a:pt x="7556" y="72"/>
                  </a:cubicBezTo>
                  <a:cubicBezTo>
                    <a:pt x="7363" y="66"/>
                    <a:pt x="7167" y="62"/>
                    <a:pt x="6971" y="62"/>
                  </a:cubicBezTo>
                  <a:cubicBezTo>
                    <a:pt x="6465" y="62"/>
                    <a:pt x="5954" y="85"/>
                    <a:pt x="5465" y="148"/>
                  </a:cubicBezTo>
                  <a:cubicBezTo>
                    <a:pt x="5290" y="171"/>
                    <a:pt x="5108" y="180"/>
                    <a:pt x="4924" y="180"/>
                  </a:cubicBezTo>
                  <a:cubicBezTo>
                    <a:pt x="4346" y="180"/>
                    <a:pt x="3740" y="93"/>
                    <a:pt x="3188" y="85"/>
                  </a:cubicBezTo>
                  <a:cubicBezTo>
                    <a:pt x="3175" y="85"/>
                    <a:pt x="3163" y="85"/>
                    <a:pt x="3150" y="85"/>
                  </a:cubicBezTo>
                  <a:cubicBezTo>
                    <a:pt x="2645" y="85"/>
                    <a:pt x="2194" y="184"/>
                    <a:pt x="1710" y="184"/>
                  </a:cubicBezTo>
                  <a:cubicBezTo>
                    <a:pt x="1574" y="184"/>
                    <a:pt x="1434" y="176"/>
                    <a:pt x="1291" y="156"/>
                  </a:cubicBezTo>
                  <a:cubicBezTo>
                    <a:pt x="957" y="106"/>
                    <a:pt x="623" y="54"/>
                    <a:pt x="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8"/>
            <p:cNvSpPr/>
            <p:nvPr/>
          </p:nvSpPr>
          <p:spPr>
            <a:xfrm>
              <a:off x="6129250" y="2661764"/>
              <a:ext cx="709736" cy="171171"/>
            </a:xfrm>
            <a:custGeom>
              <a:rect b="b" l="l" r="r" t="t"/>
              <a:pathLst>
                <a:path extrusionOk="0" h="3266" w="13542">
                  <a:moveTo>
                    <a:pt x="11949" y="0"/>
                  </a:moveTo>
                  <a:cubicBezTo>
                    <a:pt x="9497" y="81"/>
                    <a:pt x="7043" y="222"/>
                    <a:pt x="4594" y="359"/>
                  </a:cubicBezTo>
                  <a:cubicBezTo>
                    <a:pt x="3395" y="422"/>
                    <a:pt x="2198" y="496"/>
                    <a:pt x="1003" y="573"/>
                  </a:cubicBezTo>
                  <a:cubicBezTo>
                    <a:pt x="497" y="1364"/>
                    <a:pt x="153" y="2256"/>
                    <a:pt x="1" y="3192"/>
                  </a:cubicBezTo>
                  <a:cubicBezTo>
                    <a:pt x="405" y="3179"/>
                    <a:pt x="809" y="3173"/>
                    <a:pt x="1213" y="3173"/>
                  </a:cubicBezTo>
                  <a:cubicBezTo>
                    <a:pt x="1791" y="3173"/>
                    <a:pt x="2369" y="3184"/>
                    <a:pt x="2946" y="3199"/>
                  </a:cubicBezTo>
                  <a:cubicBezTo>
                    <a:pt x="2991" y="3051"/>
                    <a:pt x="3037" y="2900"/>
                    <a:pt x="3094" y="2756"/>
                  </a:cubicBezTo>
                  <a:cubicBezTo>
                    <a:pt x="3210" y="2506"/>
                    <a:pt x="3343" y="2267"/>
                    <a:pt x="3498" y="2039"/>
                  </a:cubicBezTo>
                  <a:cubicBezTo>
                    <a:pt x="3540" y="1972"/>
                    <a:pt x="3585" y="1912"/>
                    <a:pt x="3632" y="1849"/>
                  </a:cubicBezTo>
                  <a:cubicBezTo>
                    <a:pt x="3632" y="1846"/>
                    <a:pt x="3635" y="1842"/>
                    <a:pt x="3635" y="1842"/>
                  </a:cubicBezTo>
                  <a:cubicBezTo>
                    <a:pt x="3663" y="1807"/>
                    <a:pt x="3695" y="1779"/>
                    <a:pt x="3723" y="1744"/>
                  </a:cubicBezTo>
                  <a:cubicBezTo>
                    <a:pt x="3751" y="1779"/>
                    <a:pt x="3783" y="1807"/>
                    <a:pt x="3810" y="1842"/>
                  </a:cubicBezTo>
                  <a:cubicBezTo>
                    <a:pt x="3810" y="1842"/>
                    <a:pt x="3814" y="1846"/>
                    <a:pt x="3814" y="1849"/>
                  </a:cubicBezTo>
                  <a:cubicBezTo>
                    <a:pt x="3859" y="1912"/>
                    <a:pt x="3906" y="1972"/>
                    <a:pt x="3948" y="2039"/>
                  </a:cubicBezTo>
                  <a:cubicBezTo>
                    <a:pt x="4102" y="2267"/>
                    <a:pt x="4232" y="2506"/>
                    <a:pt x="4349" y="2756"/>
                  </a:cubicBezTo>
                  <a:cubicBezTo>
                    <a:pt x="4404" y="2900"/>
                    <a:pt x="4454" y="3051"/>
                    <a:pt x="4499" y="3199"/>
                  </a:cubicBezTo>
                  <a:cubicBezTo>
                    <a:pt x="5076" y="3184"/>
                    <a:pt x="5654" y="3173"/>
                    <a:pt x="6232" y="3173"/>
                  </a:cubicBezTo>
                  <a:cubicBezTo>
                    <a:pt x="6636" y="3173"/>
                    <a:pt x="7040" y="3179"/>
                    <a:pt x="7444" y="3192"/>
                  </a:cubicBezTo>
                  <a:cubicBezTo>
                    <a:pt x="7293" y="2256"/>
                    <a:pt x="6949" y="1364"/>
                    <a:pt x="6443" y="573"/>
                  </a:cubicBezTo>
                  <a:cubicBezTo>
                    <a:pt x="6368" y="461"/>
                    <a:pt x="6368" y="461"/>
                    <a:pt x="6309" y="376"/>
                  </a:cubicBezTo>
                  <a:cubicBezTo>
                    <a:pt x="6363" y="375"/>
                    <a:pt x="6416" y="374"/>
                    <a:pt x="6469" y="374"/>
                  </a:cubicBezTo>
                  <a:cubicBezTo>
                    <a:pt x="6630" y="374"/>
                    <a:pt x="6791" y="382"/>
                    <a:pt x="6952" y="398"/>
                  </a:cubicBezTo>
                  <a:cubicBezTo>
                    <a:pt x="7486" y="485"/>
                    <a:pt x="8003" y="644"/>
                    <a:pt x="8506" y="844"/>
                  </a:cubicBezTo>
                  <a:cubicBezTo>
                    <a:pt x="8702" y="928"/>
                    <a:pt x="8892" y="1020"/>
                    <a:pt x="9082" y="1114"/>
                  </a:cubicBezTo>
                  <a:cubicBezTo>
                    <a:pt x="9145" y="1168"/>
                    <a:pt x="9205" y="1223"/>
                    <a:pt x="9265" y="1280"/>
                  </a:cubicBezTo>
                  <a:cubicBezTo>
                    <a:pt x="9374" y="1389"/>
                    <a:pt x="9482" y="1501"/>
                    <a:pt x="9581" y="1621"/>
                  </a:cubicBezTo>
                  <a:cubicBezTo>
                    <a:pt x="9583" y="1622"/>
                    <a:pt x="9585" y="1624"/>
                    <a:pt x="9587" y="1626"/>
                  </a:cubicBezTo>
                  <a:lnTo>
                    <a:pt x="9587" y="1626"/>
                  </a:lnTo>
                  <a:cubicBezTo>
                    <a:pt x="9625" y="1682"/>
                    <a:pt x="9669" y="1736"/>
                    <a:pt x="9708" y="1793"/>
                  </a:cubicBezTo>
                  <a:cubicBezTo>
                    <a:pt x="9844" y="2000"/>
                    <a:pt x="9964" y="2218"/>
                    <a:pt x="10069" y="2439"/>
                  </a:cubicBezTo>
                  <a:cubicBezTo>
                    <a:pt x="10175" y="2710"/>
                    <a:pt x="10256" y="2984"/>
                    <a:pt x="10316" y="3265"/>
                  </a:cubicBezTo>
                  <a:cubicBezTo>
                    <a:pt x="11232" y="3223"/>
                    <a:pt x="12153" y="3184"/>
                    <a:pt x="13070" y="3142"/>
                  </a:cubicBezTo>
                  <a:cubicBezTo>
                    <a:pt x="13229" y="3129"/>
                    <a:pt x="13383" y="3118"/>
                    <a:pt x="13542" y="3107"/>
                  </a:cubicBezTo>
                  <a:cubicBezTo>
                    <a:pt x="13432" y="2310"/>
                    <a:pt x="13162" y="1526"/>
                    <a:pt x="12715" y="879"/>
                  </a:cubicBezTo>
                  <a:cubicBezTo>
                    <a:pt x="12491" y="552"/>
                    <a:pt x="12230" y="264"/>
                    <a:pt x="11949" y="0"/>
                  </a:cubicBez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8"/>
            <p:cNvSpPr/>
            <p:nvPr/>
          </p:nvSpPr>
          <p:spPr>
            <a:xfrm>
              <a:off x="6643127" y="2824601"/>
              <a:ext cx="199735" cy="165825"/>
            </a:xfrm>
            <a:custGeom>
              <a:rect b="b" l="l" r="r" t="t"/>
              <a:pathLst>
                <a:path extrusionOk="0" h="3164" w="3811">
                  <a:moveTo>
                    <a:pt x="3737" y="0"/>
                  </a:moveTo>
                  <a:cubicBezTo>
                    <a:pt x="3578" y="11"/>
                    <a:pt x="3424" y="22"/>
                    <a:pt x="3265" y="35"/>
                  </a:cubicBezTo>
                  <a:cubicBezTo>
                    <a:pt x="2348" y="102"/>
                    <a:pt x="1431" y="155"/>
                    <a:pt x="514" y="183"/>
                  </a:cubicBezTo>
                  <a:cubicBezTo>
                    <a:pt x="528" y="253"/>
                    <a:pt x="545" y="323"/>
                    <a:pt x="556" y="397"/>
                  </a:cubicBezTo>
                  <a:cubicBezTo>
                    <a:pt x="598" y="794"/>
                    <a:pt x="598" y="1195"/>
                    <a:pt x="556" y="1592"/>
                  </a:cubicBezTo>
                  <a:cubicBezTo>
                    <a:pt x="493" y="1968"/>
                    <a:pt x="391" y="2337"/>
                    <a:pt x="253" y="2695"/>
                  </a:cubicBezTo>
                  <a:cubicBezTo>
                    <a:pt x="180" y="2854"/>
                    <a:pt x="92" y="3008"/>
                    <a:pt x="0" y="3163"/>
                  </a:cubicBezTo>
                  <a:cubicBezTo>
                    <a:pt x="1157" y="3061"/>
                    <a:pt x="2313" y="2896"/>
                    <a:pt x="3469" y="2805"/>
                  </a:cubicBezTo>
                  <a:cubicBezTo>
                    <a:pt x="3603" y="2379"/>
                    <a:pt x="3695" y="1950"/>
                    <a:pt x="3750" y="1490"/>
                  </a:cubicBezTo>
                  <a:cubicBezTo>
                    <a:pt x="3810" y="1005"/>
                    <a:pt x="3803" y="499"/>
                    <a:pt x="3737" y="0"/>
                  </a:cubicBezTo>
                  <a:close/>
                </a:path>
              </a:pathLst>
            </a:custGeom>
            <a:solidFill>
              <a:srgbClr val="FFB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8"/>
            <p:cNvSpPr/>
            <p:nvPr/>
          </p:nvSpPr>
          <p:spPr>
            <a:xfrm>
              <a:off x="6123747" y="2828060"/>
              <a:ext cx="176150" cy="149788"/>
            </a:xfrm>
            <a:custGeom>
              <a:rect b="b" l="l" r="r" t="t"/>
              <a:pathLst>
                <a:path extrusionOk="0" h="2858" w="3361">
                  <a:moveTo>
                    <a:pt x="1318" y="0"/>
                  </a:moveTo>
                  <a:cubicBezTo>
                    <a:pt x="914" y="0"/>
                    <a:pt x="510" y="6"/>
                    <a:pt x="106" y="19"/>
                  </a:cubicBezTo>
                  <a:cubicBezTo>
                    <a:pt x="60" y="300"/>
                    <a:pt x="32" y="581"/>
                    <a:pt x="21" y="866"/>
                  </a:cubicBezTo>
                  <a:cubicBezTo>
                    <a:pt x="0" y="1477"/>
                    <a:pt x="81" y="2099"/>
                    <a:pt x="247" y="2697"/>
                  </a:cubicBezTo>
                  <a:lnTo>
                    <a:pt x="548" y="2697"/>
                  </a:lnTo>
                  <a:cubicBezTo>
                    <a:pt x="1487" y="2707"/>
                    <a:pt x="2422" y="2773"/>
                    <a:pt x="3360" y="2858"/>
                  </a:cubicBezTo>
                  <a:cubicBezTo>
                    <a:pt x="3322" y="2781"/>
                    <a:pt x="3279" y="2707"/>
                    <a:pt x="3244" y="2629"/>
                  </a:cubicBezTo>
                  <a:cubicBezTo>
                    <a:pt x="3104" y="2267"/>
                    <a:pt x="3002" y="1899"/>
                    <a:pt x="2935" y="1516"/>
                  </a:cubicBezTo>
                  <a:cubicBezTo>
                    <a:pt x="2903" y="1192"/>
                    <a:pt x="2903" y="866"/>
                    <a:pt x="2931" y="542"/>
                  </a:cubicBezTo>
                  <a:cubicBezTo>
                    <a:pt x="2963" y="366"/>
                    <a:pt x="3005" y="194"/>
                    <a:pt x="3051" y="26"/>
                  </a:cubicBezTo>
                  <a:cubicBezTo>
                    <a:pt x="2474" y="11"/>
                    <a:pt x="1896" y="0"/>
                    <a:pt x="1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8"/>
            <p:cNvSpPr/>
            <p:nvPr/>
          </p:nvSpPr>
          <p:spPr>
            <a:xfrm>
              <a:off x="5682824" y="3101062"/>
              <a:ext cx="1283049" cy="156391"/>
            </a:xfrm>
            <a:custGeom>
              <a:rect b="b" l="l" r="r" t="t"/>
              <a:pathLst>
                <a:path extrusionOk="0" h="2984" w="24481">
                  <a:moveTo>
                    <a:pt x="4112" y="0"/>
                  </a:moveTo>
                  <a:lnTo>
                    <a:pt x="4112" y="0"/>
                  </a:lnTo>
                  <a:cubicBezTo>
                    <a:pt x="4116" y="7"/>
                    <a:pt x="4123" y="14"/>
                    <a:pt x="4126" y="18"/>
                  </a:cubicBezTo>
                  <a:cubicBezTo>
                    <a:pt x="4309" y="221"/>
                    <a:pt x="4506" y="411"/>
                    <a:pt x="4713" y="591"/>
                  </a:cubicBezTo>
                  <a:cubicBezTo>
                    <a:pt x="4355" y="1139"/>
                    <a:pt x="4003" y="1697"/>
                    <a:pt x="3666" y="2260"/>
                  </a:cubicBezTo>
                  <a:cubicBezTo>
                    <a:pt x="3202" y="2013"/>
                    <a:pt x="2735" y="1771"/>
                    <a:pt x="2267" y="1536"/>
                  </a:cubicBezTo>
                  <a:cubicBezTo>
                    <a:pt x="2016" y="1408"/>
                    <a:pt x="1748" y="1331"/>
                    <a:pt x="1474" y="1331"/>
                  </a:cubicBezTo>
                  <a:cubicBezTo>
                    <a:pt x="1349" y="1331"/>
                    <a:pt x="1223" y="1347"/>
                    <a:pt x="1097" y="1381"/>
                  </a:cubicBezTo>
                  <a:cubicBezTo>
                    <a:pt x="746" y="1480"/>
                    <a:pt x="363" y="1750"/>
                    <a:pt x="190" y="2080"/>
                  </a:cubicBezTo>
                  <a:cubicBezTo>
                    <a:pt x="71" y="2305"/>
                    <a:pt x="8" y="2565"/>
                    <a:pt x="0" y="2826"/>
                  </a:cubicBezTo>
                  <a:cubicBezTo>
                    <a:pt x="131" y="2818"/>
                    <a:pt x="284" y="2815"/>
                    <a:pt x="476" y="2815"/>
                  </a:cubicBezTo>
                  <a:cubicBezTo>
                    <a:pt x="578" y="2815"/>
                    <a:pt x="692" y="2816"/>
                    <a:pt x="819" y="2818"/>
                  </a:cubicBezTo>
                  <a:cubicBezTo>
                    <a:pt x="2257" y="2846"/>
                    <a:pt x="5335" y="2983"/>
                    <a:pt x="6811" y="2983"/>
                  </a:cubicBezTo>
                  <a:cubicBezTo>
                    <a:pt x="6829" y="2983"/>
                    <a:pt x="6847" y="2983"/>
                    <a:pt x="6864" y="2983"/>
                  </a:cubicBezTo>
                  <a:lnTo>
                    <a:pt x="7036" y="2983"/>
                  </a:lnTo>
                  <a:cubicBezTo>
                    <a:pt x="7085" y="2892"/>
                    <a:pt x="7135" y="2797"/>
                    <a:pt x="7187" y="2706"/>
                  </a:cubicBezTo>
                  <a:cubicBezTo>
                    <a:pt x="7346" y="2586"/>
                    <a:pt x="7482" y="2435"/>
                    <a:pt x="7584" y="2256"/>
                  </a:cubicBezTo>
                  <a:cubicBezTo>
                    <a:pt x="7612" y="2211"/>
                    <a:pt x="7630" y="2164"/>
                    <a:pt x="7651" y="2122"/>
                  </a:cubicBezTo>
                  <a:cubicBezTo>
                    <a:pt x="8224" y="2269"/>
                    <a:pt x="8811" y="2347"/>
                    <a:pt x="9398" y="2347"/>
                  </a:cubicBezTo>
                  <a:cubicBezTo>
                    <a:pt x="9585" y="2347"/>
                    <a:pt x="9773" y="2339"/>
                    <a:pt x="9960" y="2323"/>
                  </a:cubicBezTo>
                  <a:cubicBezTo>
                    <a:pt x="10138" y="2429"/>
                    <a:pt x="10336" y="2493"/>
                    <a:pt x="10540" y="2493"/>
                  </a:cubicBezTo>
                  <a:cubicBezTo>
                    <a:pt x="10655" y="2493"/>
                    <a:pt x="10771" y="2473"/>
                    <a:pt x="10888" y="2428"/>
                  </a:cubicBezTo>
                  <a:cubicBezTo>
                    <a:pt x="11386" y="2242"/>
                    <a:pt x="11850" y="2007"/>
                    <a:pt x="12283" y="1729"/>
                  </a:cubicBezTo>
                  <a:cubicBezTo>
                    <a:pt x="12954" y="2064"/>
                    <a:pt x="13646" y="2354"/>
                    <a:pt x="14397" y="2354"/>
                  </a:cubicBezTo>
                  <a:cubicBezTo>
                    <a:pt x="14519" y="2354"/>
                    <a:pt x="14642" y="2346"/>
                    <a:pt x="14768" y="2330"/>
                  </a:cubicBezTo>
                  <a:cubicBezTo>
                    <a:pt x="14943" y="2309"/>
                    <a:pt x="16831" y="2122"/>
                    <a:pt x="16831" y="2122"/>
                  </a:cubicBezTo>
                  <a:cubicBezTo>
                    <a:pt x="16852" y="2164"/>
                    <a:pt x="16869" y="2211"/>
                    <a:pt x="16897" y="2256"/>
                  </a:cubicBezTo>
                  <a:cubicBezTo>
                    <a:pt x="16999" y="2435"/>
                    <a:pt x="17136" y="2586"/>
                    <a:pt x="17294" y="2706"/>
                  </a:cubicBezTo>
                  <a:cubicBezTo>
                    <a:pt x="17347" y="2797"/>
                    <a:pt x="17396" y="2892"/>
                    <a:pt x="17445" y="2983"/>
                  </a:cubicBezTo>
                  <a:lnTo>
                    <a:pt x="17617" y="2983"/>
                  </a:lnTo>
                  <a:cubicBezTo>
                    <a:pt x="17635" y="2983"/>
                    <a:pt x="17652" y="2983"/>
                    <a:pt x="17670" y="2983"/>
                  </a:cubicBezTo>
                  <a:cubicBezTo>
                    <a:pt x="19147" y="2983"/>
                    <a:pt x="22225" y="2846"/>
                    <a:pt x="23662" y="2818"/>
                  </a:cubicBezTo>
                  <a:cubicBezTo>
                    <a:pt x="23789" y="2816"/>
                    <a:pt x="23903" y="2815"/>
                    <a:pt x="24006" y="2815"/>
                  </a:cubicBezTo>
                  <a:cubicBezTo>
                    <a:pt x="24197" y="2815"/>
                    <a:pt x="24350" y="2818"/>
                    <a:pt x="24480" y="2826"/>
                  </a:cubicBezTo>
                  <a:cubicBezTo>
                    <a:pt x="24474" y="2565"/>
                    <a:pt x="24410" y="2305"/>
                    <a:pt x="24291" y="2080"/>
                  </a:cubicBezTo>
                  <a:cubicBezTo>
                    <a:pt x="24118" y="1750"/>
                    <a:pt x="23736" y="1480"/>
                    <a:pt x="23384" y="1381"/>
                  </a:cubicBezTo>
                  <a:cubicBezTo>
                    <a:pt x="23258" y="1347"/>
                    <a:pt x="23132" y="1331"/>
                    <a:pt x="23008" y="1331"/>
                  </a:cubicBezTo>
                  <a:cubicBezTo>
                    <a:pt x="22733" y="1331"/>
                    <a:pt x="22465" y="1408"/>
                    <a:pt x="22214" y="1536"/>
                  </a:cubicBezTo>
                  <a:cubicBezTo>
                    <a:pt x="21747" y="1771"/>
                    <a:pt x="21280" y="2013"/>
                    <a:pt x="20816" y="2260"/>
                  </a:cubicBezTo>
                  <a:cubicBezTo>
                    <a:pt x="20474" y="1697"/>
                    <a:pt x="20127" y="1139"/>
                    <a:pt x="19768" y="591"/>
                  </a:cubicBezTo>
                  <a:cubicBezTo>
                    <a:pt x="19976" y="411"/>
                    <a:pt x="20172" y="221"/>
                    <a:pt x="20355" y="18"/>
                  </a:cubicBezTo>
                  <a:cubicBezTo>
                    <a:pt x="20359" y="14"/>
                    <a:pt x="20365" y="7"/>
                    <a:pt x="20369" y="0"/>
                  </a:cubicBezTo>
                  <a:lnTo>
                    <a:pt x="20369" y="0"/>
                  </a:lnTo>
                  <a:cubicBezTo>
                    <a:pt x="19955" y="10"/>
                    <a:pt x="19543" y="14"/>
                    <a:pt x="19129" y="52"/>
                  </a:cubicBezTo>
                  <a:cubicBezTo>
                    <a:pt x="18594" y="106"/>
                    <a:pt x="18064" y="176"/>
                    <a:pt x="17530" y="232"/>
                  </a:cubicBezTo>
                  <a:cubicBezTo>
                    <a:pt x="17188" y="267"/>
                    <a:pt x="16847" y="317"/>
                    <a:pt x="16505" y="317"/>
                  </a:cubicBezTo>
                  <a:cubicBezTo>
                    <a:pt x="16404" y="317"/>
                    <a:pt x="16303" y="313"/>
                    <a:pt x="16201" y="302"/>
                  </a:cubicBezTo>
                  <a:cubicBezTo>
                    <a:pt x="15403" y="221"/>
                    <a:pt x="14606" y="140"/>
                    <a:pt x="13804" y="102"/>
                  </a:cubicBezTo>
                  <a:cubicBezTo>
                    <a:pt x="13359" y="83"/>
                    <a:pt x="12912" y="74"/>
                    <a:pt x="12466" y="74"/>
                  </a:cubicBezTo>
                  <a:cubicBezTo>
                    <a:pt x="11705" y="74"/>
                    <a:pt x="10944" y="100"/>
                    <a:pt x="10184" y="144"/>
                  </a:cubicBezTo>
                  <a:cubicBezTo>
                    <a:pt x="10181" y="140"/>
                    <a:pt x="10178" y="137"/>
                    <a:pt x="10174" y="133"/>
                  </a:cubicBezTo>
                  <a:cubicBezTo>
                    <a:pt x="9542" y="176"/>
                    <a:pt x="8909" y="239"/>
                    <a:pt x="8280" y="302"/>
                  </a:cubicBezTo>
                  <a:cubicBezTo>
                    <a:pt x="8179" y="313"/>
                    <a:pt x="8077" y="317"/>
                    <a:pt x="7976" y="317"/>
                  </a:cubicBezTo>
                  <a:cubicBezTo>
                    <a:pt x="7635" y="317"/>
                    <a:pt x="7293" y="267"/>
                    <a:pt x="6952" y="232"/>
                  </a:cubicBezTo>
                  <a:cubicBezTo>
                    <a:pt x="6418" y="176"/>
                    <a:pt x="5887" y="106"/>
                    <a:pt x="5353" y="52"/>
                  </a:cubicBezTo>
                  <a:cubicBezTo>
                    <a:pt x="4938" y="14"/>
                    <a:pt x="4527" y="10"/>
                    <a:pt x="4112" y="0"/>
                  </a:cubicBezTo>
                  <a:close/>
                </a:path>
              </a:pathLst>
            </a:custGeom>
            <a:solidFill>
              <a:srgbClr val="00D1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8"/>
            <p:cNvSpPr/>
            <p:nvPr/>
          </p:nvSpPr>
          <p:spPr>
            <a:xfrm>
              <a:off x="6499472" y="3248543"/>
              <a:ext cx="466973" cy="173425"/>
            </a:xfrm>
            <a:custGeom>
              <a:rect b="b" l="l" r="r" t="t"/>
              <a:pathLst>
                <a:path extrusionOk="0" h="3309" w="8910">
                  <a:moveTo>
                    <a:pt x="8424" y="1"/>
                  </a:moveTo>
                  <a:cubicBezTo>
                    <a:pt x="8321" y="1"/>
                    <a:pt x="8207" y="2"/>
                    <a:pt x="8080" y="4"/>
                  </a:cubicBezTo>
                  <a:cubicBezTo>
                    <a:pt x="6643" y="32"/>
                    <a:pt x="3565" y="169"/>
                    <a:pt x="2088" y="169"/>
                  </a:cubicBezTo>
                  <a:cubicBezTo>
                    <a:pt x="2070" y="169"/>
                    <a:pt x="2053" y="169"/>
                    <a:pt x="2035" y="169"/>
                  </a:cubicBezTo>
                  <a:lnTo>
                    <a:pt x="1863" y="169"/>
                  </a:lnTo>
                  <a:cubicBezTo>
                    <a:pt x="1976" y="373"/>
                    <a:pt x="2088" y="581"/>
                    <a:pt x="2201" y="781"/>
                  </a:cubicBezTo>
                  <a:cubicBezTo>
                    <a:pt x="2253" y="876"/>
                    <a:pt x="2303" y="967"/>
                    <a:pt x="2355" y="1058"/>
                  </a:cubicBezTo>
                  <a:cubicBezTo>
                    <a:pt x="2274" y="1108"/>
                    <a:pt x="2190" y="1154"/>
                    <a:pt x="2109" y="1203"/>
                  </a:cubicBezTo>
                  <a:cubicBezTo>
                    <a:pt x="1645" y="1480"/>
                    <a:pt x="1195" y="1786"/>
                    <a:pt x="725" y="2049"/>
                  </a:cubicBezTo>
                  <a:cubicBezTo>
                    <a:pt x="285" y="2296"/>
                    <a:pt x="42" y="2732"/>
                    <a:pt x="0" y="3196"/>
                  </a:cubicBezTo>
                  <a:cubicBezTo>
                    <a:pt x="194" y="3190"/>
                    <a:pt x="390" y="3186"/>
                    <a:pt x="586" y="3186"/>
                  </a:cubicBezTo>
                  <a:cubicBezTo>
                    <a:pt x="1092" y="3186"/>
                    <a:pt x="1603" y="3209"/>
                    <a:pt x="2092" y="3272"/>
                  </a:cubicBezTo>
                  <a:cubicBezTo>
                    <a:pt x="2268" y="3295"/>
                    <a:pt x="2449" y="3304"/>
                    <a:pt x="2634" y="3304"/>
                  </a:cubicBezTo>
                  <a:cubicBezTo>
                    <a:pt x="3211" y="3304"/>
                    <a:pt x="3817" y="3217"/>
                    <a:pt x="4369" y="3209"/>
                  </a:cubicBezTo>
                  <a:cubicBezTo>
                    <a:pt x="4382" y="3209"/>
                    <a:pt x="4395" y="3209"/>
                    <a:pt x="4408" y="3209"/>
                  </a:cubicBezTo>
                  <a:cubicBezTo>
                    <a:pt x="4912" y="3209"/>
                    <a:pt x="5364" y="3308"/>
                    <a:pt x="5847" y="3308"/>
                  </a:cubicBezTo>
                  <a:cubicBezTo>
                    <a:pt x="5984" y="3308"/>
                    <a:pt x="6123" y="3300"/>
                    <a:pt x="6267" y="3280"/>
                  </a:cubicBezTo>
                  <a:cubicBezTo>
                    <a:pt x="6600" y="3230"/>
                    <a:pt x="6931" y="3178"/>
                    <a:pt x="7265" y="3125"/>
                  </a:cubicBezTo>
                  <a:cubicBezTo>
                    <a:pt x="7089" y="2777"/>
                    <a:pt x="6910" y="2429"/>
                    <a:pt x="6727" y="2088"/>
                  </a:cubicBezTo>
                  <a:cubicBezTo>
                    <a:pt x="7205" y="1835"/>
                    <a:pt x="7683" y="1585"/>
                    <a:pt x="8165" y="1343"/>
                  </a:cubicBezTo>
                  <a:cubicBezTo>
                    <a:pt x="8674" y="1087"/>
                    <a:pt x="8909" y="549"/>
                    <a:pt x="8898" y="12"/>
                  </a:cubicBezTo>
                  <a:cubicBezTo>
                    <a:pt x="8768" y="4"/>
                    <a:pt x="8615" y="1"/>
                    <a:pt x="8424" y="1"/>
                  </a:cubicBezTo>
                  <a:close/>
                </a:path>
              </a:pathLst>
            </a:custGeom>
            <a:solidFill>
              <a:srgbClr val="76DD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8"/>
            <p:cNvSpPr/>
            <p:nvPr/>
          </p:nvSpPr>
          <p:spPr>
            <a:xfrm>
              <a:off x="6497847" y="3412271"/>
              <a:ext cx="397687" cy="126780"/>
            </a:xfrm>
            <a:custGeom>
              <a:rect b="b" l="l" r="r" t="t"/>
              <a:pathLst>
                <a:path extrusionOk="0" h="2419" w="7588">
                  <a:moveTo>
                    <a:pt x="7296" y="1"/>
                  </a:moveTo>
                  <a:cubicBezTo>
                    <a:pt x="6962" y="54"/>
                    <a:pt x="6631" y="106"/>
                    <a:pt x="6298" y="156"/>
                  </a:cubicBezTo>
                  <a:cubicBezTo>
                    <a:pt x="6154" y="176"/>
                    <a:pt x="6015" y="184"/>
                    <a:pt x="5878" y="184"/>
                  </a:cubicBezTo>
                  <a:cubicBezTo>
                    <a:pt x="5395" y="184"/>
                    <a:pt x="4943" y="85"/>
                    <a:pt x="4439" y="85"/>
                  </a:cubicBezTo>
                  <a:cubicBezTo>
                    <a:pt x="4426" y="85"/>
                    <a:pt x="4413" y="85"/>
                    <a:pt x="4400" y="85"/>
                  </a:cubicBezTo>
                  <a:cubicBezTo>
                    <a:pt x="3848" y="93"/>
                    <a:pt x="3242" y="180"/>
                    <a:pt x="2665" y="180"/>
                  </a:cubicBezTo>
                  <a:cubicBezTo>
                    <a:pt x="2480" y="180"/>
                    <a:pt x="2299" y="171"/>
                    <a:pt x="2123" y="148"/>
                  </a:cubicBezTo>
                  <a:cubicBezTo>
                    <a:pt x="1634" y="85"/>
                    <a:pt x="1123" y="62"/>
                    <a:pt x="617" y="62"/>
                  </a:cubicBezTo>
                  <a:cubicBezTo>
                    <a:pt x="421" y="62"/>
                    <a:pt x="225" y="66"/>
                    <a:pt x="31" y="72"/>
                  </a:cubicBezTo>
                  <a:cubicBezTo>
                    <a:pt x="0" y="388"/>
                    <a:pt x="60" y="714"/>
                    <a:pt x="211" y="1003"/>
                  </a:cubicBezTo>
                  <a:cubicBezTo>
                    <a:pt x="470" y="1491"/>
                    <a:pt x="996" y="1741"/>
                    <a:pt x="1523" y="1741"/>
                  </a:cubicBezTo>
                  <a:cubicBezTo>
                    <a:pt x="1789" y="1741"/>
                    <a:pt x="2055" y="1677"/>
                    <a:pt x="2287" y="1547"/>
                  </a:cubicBezTo>
                  <a:cubicBezTo>
                    <a:pt x="2772" y="1277"/>
                    <a:pt x="3233" y="964"/>
                    <a:pt x="3708" y="680"/>
                  </a:cubicBezTo>
                  <a:cubicBezTo>
                    <a:pt x="3763" y="648"/>
                    <a:pt x="3820" y="616"/>
                    <a:pt x="3876" y="581"/>
                  </a:cubicBezTo>
                  <a:cubicBezTo>
                    <a:pt x="4084" y="950"/>
                    <a:pt x="4287" y="1316"/>
                    <a:pt x="4495" y="1684"/>
                  </a:cubicBezTo>
                  <a:cubicBezTo>
                    <a:pt x="4770" y="2174"/>
                    <a:pt x="5278" y="2419"/>
                    <a:pt x="5799" y="2419"/>
                  </a:cubicBezTo>
                  <a:cubicBezTo>
                    <a:pt x="6063" y="2419"/>
                    <a:pt x="6331" y="2356"/>
                    <a:pt x="6572" y="2229"/>
                  </a:cubicBezTo>
                  <a:cubicBezTo>
                    <a:pt x="6589" y="2219"/>
                    <a:pt x="6603" y="2208"/>
                    <a:pt x="6618" y="2201"/>
                  </a:cubicBezTo>
                  <a:cubicBezTo>
                    <a:pt x="6673" y="2180"/>
                    <a:pt x="6726" y="2156"/>
                    <a:pt x="6779" y="2127"/>
                  </a:cubicBezTo>
                  <a:cubicBezTo>
                    <a:pt x="7106" y="1955"/>
                    <a:pt x="7380" y="1572"/>
                    <a:pt x="7474" y="1220"/>
                  </a:cubicBezTo>
                  <a:cubicBezTo>
                    <a:pt x="7587" y="816"/>
                    <a:pt x="7506" y="416"/>
                    <a:pt x="7323" y="50"/>
                  </a:cubicBezTo>
                  <a:cubicBezTo>
                    <a:pt x="7313" y="33"/>
                    <a:pt x="7306" y="18"/>
                    <a:pt x="7296" y="1"/>
                  </a:cubicBezTo>
                  <a:close/>
                </a:path>
              </a:pathLst>
            </a:custGeom>
            <a:solidFill>
              <a:srgbClr val="761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8"/>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8"/>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8"/>
            <p:cNvSpPr/>
            <p:nvPr/>
          </p:nvSpPr>
          <p:spPr>
            <a:xfrm>
              <a:off x="5939212" y="3209183"/>
              <a:ext cx="69286" cy="99474"/>
            </a:xfrm>
            <a:custGeom>
              <a:rect b="b" l="l" r="r" t="t"/>
              <a:pathLst>
                <a:path extrusionOk="0" h="1898" w="1322">
                  <a:moveTo>
                    <a:pt x="654" y="0"/>
                  </a:moveTo>
                  <a:cubicBezTo>
                    <a:pt x="616" y="0"/>
                    <a:pt x="584" y="28"/>
                    <a:pt x="580" y="67"/>
                  </a:cubicBezTo>
                  <a:cubicBezTo>
                    <a:pt x="542" y="450"/>
                    <a:pt x="334" y="766"/>
                    <a:pt x="50" y="871"/>
                  </a:cubicBezTo>
                  <a:cubicBezTo>
                    <a:pt x="21" y="882"/>
                    <a:pt x="0" y="910"/>
                    <a:pt x="0" y="938"/>
                  </a:cubicBezTo>
                  <a:lnTo>
                    <a:pt x="0" y="956"/>
                  </a:lnTo>
                  <a:cubicBezTo>
                    <a:pt x="0" y="987"/>
                    <a:pt x="21" y="1012"/>
                    <a:pt x="50" y="1026"/>
                  </a:cubicBezTo>
                  <a:cubicBezTo>
                    <a:pt x="334" y="1128"/>
                    <a:pt x="542" y="1444"/>
                    <a:pt x="580" y="1830"/>
                  </a:cubicBezTo>
                  <a:cubicBezTo>
                    <a:pt x="584" y="1866"/>
                    <a:pt x="616" y="1898"/>
                    <a:pt x="654" y="1898"/>
                  </a:cubicBezTo>
                  <a:lnTo>
                    <a:pt x="668" y="1898"/>
                  </a:lnTo>
                  <a:cubicBezTo>
                    <a:pt x="707" y="1898"/>
                    <a:pt x="738" y="1866"/>
                    <a:pt x="742" y="1830"/>
                  </a:cubicBezTo>
                  <a:cubicBezTo>
                    <a:pt x="777" y="1444"/>
                    <a:pt x="988" y="1128"/>
                    <a:pt x="1273" y="1026"/>
                  </a:cubicBezTo>
                  <a:cubicBezTo>
                    <a:pt x="1301" y="1012"/>
                    <a:pt x="1322" y="987"/>
                    <a:pt x="1322" y="956"/>
                  </a:cubicBezTo>
                  <a:lnTo>
                    <a:pt x="1322" y="938"/>
                  </a:lnTo>
                  <a:cubicBezTo>
                    <a:pt x="1322" y="910"/>
                    <a:pt x="1301" y="882"/>
                    <a:pt x="1273" y="871"/>
                  </a:cubicBezTo>
                  <a:cubicBezTo>
                    <a:pt x="988" y="766"/>
                    <a:pt x="777" y="450"/>
                    <a:pt x="742" y="67"/>
                  </a:cubicBezTo>
                  <a:cubicBezTo>
                    <a:pt x="738" y="28"/>
                    <a:pt x="707" y="0"/>
                    <a:pt x="6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8"/>
            <p:cNvSpPr/>
            <p:nvPr/>
          </p:nvSpPr>
          <p:spPr>
            <a:xfrm>
              <a:off x="5892253" y="3394976"/>
              <a:ext cx="36844" cy="53091"/>
            </a:xfrm>
            <a:custGeom>
              <a:rect b="b" l="l" r="r" t="t"/>
              <a:pathLst>
                <a:path extrusionOk="0" h="1013" w="703">
                  <a:moveTo>
                    <a:pt x="348" y="1"/>
                  </a:moveTo>
                  <a:cubicBezTo>
                    <a:pt x="327" y="1"/>
                    <a:pt x="310" y="19"/>
                    <a:pt x="310" y="35"/>
                  </a:cubicBezTo>
                  <a:cubicBezTo>
                    <a:pt x="289" y="243"/>
                    <a:pt x="176" y="408"/>
                    <a:pt x="25" y="465"/>
                  </a:cubicBezTo>
                  <a:cubicBezTo>
                    <a:pt x="10" y="472"/>
                    <a:pt x="0" y="486"/>
                    <a:pt x="0" y="504"/>
                  </a:cubicBezTo>
                  <a:lnTo>
                    <a:pt x="0" y="510"/>
                  </a:lnTo>
                  <a:cubicBezTo>
                    <a:pt x="0" y="528"/>
                    <a:pt x="10" y="542"/>
                    <a:pt x="25" y="549"/>
                  </a:cubicBezTo>
                  <a:cubicBezTo>
                    <a:pt x="176" y="601"/>
                    <a:pt x="289" y="770"/>
                    <a:pt x="310" y="978"/>
                  </a:cubicBezTo>
                  <a:cubicBezTo>
                    <a:pt x="310" y="995"/>
                    <a:pt x="327" y="1013"/>
                    <a:pt x="348" y="1013"/>
                  </a:cubicBezTo>
                  <a:lnTo>
                    <a:pt x="355" y="1013"/>
                  </a:lnTo>
                  <a:cubicBezTo>
                    <a:pt x="376" y="1013"/>
                    <a:pt x="390" y="995"/>
                    <a:pt x="394" y="978"/>
                  </a:cubicBezTo>
                  <a:cubicBezTo>
                    <a:pt x="415" y="770"/>
                    <a:pt x="524" y="601"/>
                    <a:pt x="675" y="549"/>
                  </a:cubicBezTo>
                  <a:cubicBezTo>
                    <a:pt x="693" y="542"/>
                    <a:pt x="703" y="528"/>
                    <a:pt x="703" y="510"/>
                  </a:cubicBezTo>
                  <a:lnTo>
                    <a:pt x="703" y="504"/>
                  </a:lnTo>
                  <a:cubicBezTo>
                    <a:pt x="703" y="486"/>
                    <a:pt x="693" y="472"/>
                    <a:pt x="675" y="465"/>
                  </a:cubicBezTo>
                  <a:cubicBezTo>
                    <a:pt x="524" y="408"/>
                    <a:pt x="415" y="243"/>
                    <a:pt x="394" y="35"/>
                  </a:cubicBezTo>
                  <a:cubicBezTo>
                    <a:pt x="390" y="19"/>
                    <a:pt x="376"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48"/>
          <p:cNvGrpSpPr/>
          <p:nvPr/>
        </p:nvGrpSpPr>
        <p:grpSpPr>
          <a:xfrm rot="1141211">
            <a:off x="6385774" y="1868928"/>
            <a:ext cx="2135622" cy="908426"/>
            <a:chOff x="4657225" y="1061125"/>
            <a:chExt cx="2135631" cy="908430"/>
          </a:xfrm>
        </p:grpSpPr>
        <p:sp>
          <p:nvSpPr>
            <p:cNvPr id="1395" name="Google Shape;1395;p48"/>
            <p:cNvSpPr/>
            <p:nvPr/>
          </p:nvSpPr>
          <p:spPr>
            <a:xfrm>
              <a:off x="5024691" y="1205872"/>
              <a:ext cx="1410176" cy="578612"/>
            </a:xfrm>
            <a:custGeom>
              <a:rect b="b" l="l" r="r" t="t"/>
              <a:pathLst>
                <a:path extrusionOk="0" h="12096" w="29480">
                  <a:moveTo>
                    <a:pt x="14757" y="0"/>
                  </a:moveTo>
                  <a:cubicBezTo>
                    <a:pt x="8282" y="0"/>
                    <a:pt x="1798" y="3918"/>
                    <a:pt x="1" y="11785"/>
                  </a:cubicBezTo>
                  <a:cubicBezTo>
                    <a:pt x="451" y="11881"/>
                    <a:pt x="899" y="11980"/>
                    <a:pt x="1349" y="12079"/>
                  </a:cubicBezTo>
                  <a:cubicBezTo>
                    <a:pt x="2970" y="4889"/>
                    <a:pt x="8897" y="1299"/>
                    <a:pt x="14821" y="1299"/>
                  </a:cubicBezTo>
                  <a:cubicBezTo>
                    <a:pt x="20755" y="1299"/>
                    <a:pt x="26685" y="4901"/>
                    <a:pt x="28281" y="12096"/>
                  </a:cubicBezTo>
                  <a:cubicBezTo>
                    <a:pt x="28680" y="12007"/>
                    <a:pt x="29079" y="11922"/>
                    <a:pt x="29479" y="11833"/>
                  </a:cubicBezTo>
                  <a:cubicBezTo>
                    <a:pt x="27758" y="3955"/>
                    <a:pt x="21263" y="0"/>
                    <a:pt x="147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8"/>
            <p:cNvSpPr/>
            <p:nvPr/>
          </p:nvSpPr>
          <p:spPr>
            <a:xfrm>
              <a:off x="5089220" y="1268009"/>
              <a:ext cx="1288292" cy="530347"/>
            </a:xfrm>
            <a:custGeom>
              <a:rect b="b" l="l" r="r" t="t"/>
              <a:pathLst>
                <a:path extrusionOk="0" h="11087" w="26932">
                  <a:moveTo>
                    <a:pt x="13472" y="0"/>
                  </a:moveTo>
                  <a:cubicBezTo>
                    <a:pt x="7548" y="0"/>
                    <a:pt x="1621" y="3590"/>
                    <a:pt x="0" y="10780"/>
                  </a:cubicBezTo>
                  <a:lnTo>
                    <a:pt x="1414" y="11087"/>
                  </a:lnTo>
                  <a:cubicBezTo>
                    <a:pt x="2847" y="4606"/>
                    <a:pt x="8189" y="1360"/>
                    <a:pt x="13536" y="1360"/>
                  </a:cubicBezTo>
                  <a:cubicBezTo>
                    <a:pt x="18872" y="1360"/>
                    <a:pt x="24212" y="4593"/>
                    <a:pt x="25675" y="11071"/>
                  </a:cubicBezTo>
                  <a:cubicBezTo>
                    <a:pt x="26092" y="10978"/>
                    <a:pt x="26512" y="10886"/>
                    <a:pt x="26932" y="10797"/>
                  </a:cubicBezTo>
                  <a:cubicBezTo>
                    <a:pt x="25336" y="3602"/>
                    <a:pt x="19406" y="0"/>
                    <a:pt x="134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8"/>
            <p:cNvSpPr/>
            <p:nvPr/>
          </p:nvSpPr>
          <p:spPr>
            <a:xfrm>
              <a:off x="5156810" y="1333016"/>
              <a:ext cx="1160621" cy="480550"/>
            </a:xfrm>
            <a:custGeom>
              <a:rect b="b" l="l" r="r" t="t"/>
              <a:pathLst>
                <a:path extrusionOk="0" h="10046" w="24263">
                  <a:moveTo>
                    <a:pt x="12123" y="1"/>
                  </a:moveTo>
                  <a:cubicBezTo>
                    <a:pt x="6776" y="1"/>
                    <a:pt x="1434" y="3247"/>
                    <a:pt x="1" y="9728"/>
                  </a:cubicBezTo>
                  <a:cubicBezTo>
                    <a:pt x="485" y="9835"/>
                    <a:pt x="970" y="9940"/>
                    <a:pt x="1455" y="10046"/>
                  </a:cubicBezTo>
                  <a:cubicBezTo>
                    <a:pt x="2699" y="4294"/>
                    <a:pt x="7440" y="1402"/>
                    <a:pt x="12192" y="1402"/>
                  </a:cubicBezTo>
                  <a:cubicBezTo>
                    <a:pt x="16912" y="1402"/>
                    <a:pt x="21642" y="4254"/>
                    <a:pt x="22965" y="9991"/>
                  </a:cubicBezTo>
                  <a:cubicBezTo>
                    <a:pt x="23399" y="9899"/>
                    <a:pt x="23829" y="9803"/>
                    <a:pt x="24262" y="9712"/>
                  </a:cubicBezTo>
                  <a:cubicBezTo>
                    <a:pt x="22799" y="3234"/>
                    <a:pt x="17459" y="1"/>
                    <a:pt x="12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8"/>
            <p:cNvSpPr/>
            <p:nvPr/>
          </p:nvSpPr>
          <p:spPr>
            <a:xfrm>
              <a:off x="5226409" y="1400032"/>
              <a:ext cx="1028979" cy="428554"/>
            </a:xfrm>
            <a:custGeom>
              <a:rect b="b" l="l" r="r" t="t"/>
              <a:pathLst>
                <a:path extrusionOk="0" h="8959" w="21511">
                  <a:moveTo>
                    <a:pt x="10737" y="1"/>
                  </a:moveTo>
                  <a:cubicBezTo>
                    <a:pt x="5985" y="1"/>
                    <a:pt x="1244" y="2893"/>
                    <a:pt x="0" y="8645"/>
                  </a:cubicBezTo>
                  <a:cubicBezTo>
                    <a:pt x="481" y="8751"/>
                    <a:pt x="963" y="8853"/>
                    <a:pt x="1444" y="8959"/>
                  </a:cubicBezTo>
                  <a:cubicBezTo>
                    <a:pt x="2498" y="3931"/>
                    <a:pt x="6642" y="1390"/>
                    <a:pt x="10805" y="1390"/>
                  </a:cubicBezTo>
                  <a:cubicBezTo>
                    <a:pt x="14913" y="1390"/>
                    <a:pt x="19039" y="3865"/>
                    <a:pt x="20226" y="8870"/>
                  </a:cubicBezTo>
                  <a:cubicBezTo>
                    <a:pt x="20656" y="8778"/>
                    <a:pt x="21083" y="8683"/>
                    <a:pt x="21510" y="8590"/>
                  </a:cubicBezTo>
                  <a:cubicBezTo>
                    <a:pt x="20187" y="2853"/>
                    <a:pt x="15457" y="1"/>
                    <a:pt x="10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8"/>
            <p:cNvSpPr/>
            <p:nvPr/>
          </p:nvSpPr>
          <p:spPr>
            <a:xfrm>
              <a:off x="5295483" y="1466475"/>
              <a:ext cx="898485" cy="377179"/>
            </a:xfrm>
            <a:custGeom>
              <a:rect b="b" l="l" r="r" t="t"/>
              <a:pathLst>
                <a:path extrusionOk="0" h="7885" w="18783">
                  <a:moveTo>
                    <a:pt x="9361" y="1"/>
                  </a:moveTo>
                  <a:cubicBezTo>
                    <a:pt x="5198" y="1"/>
                    <a:pt x="1054" y="2542"/>
                    <a:pt x="0" y="7570"/>
                  </a:cubicBezTo>
                  <a:cubicBezTo>
                    <a:pt x="482" y="7675"/>
                    <a:pt x="960" y="7778"/>
                    <a:pt x="1441" y="7884"/>
                  </a:cubicBezTo>
                  <a:cubicBezTo>
                    <a:pt x="2305" y="3580"/>
                    <a:pt x="5855" y="1389"/>
                    <a:pt x="9428" y="1389"/>
                  </a:cubicBezTo>
                  <a:cubicBezTo>
                    <a:pt x="12926" y="1389"/>
                    <a:pt x="16448" y="3488"/>
                    <a:pt x="17498" y="7757"/>
                  </a:cubicBezTo>
                  <a:cubicBezTo>
                    <a:pt x="17928" y="7666"/>
                    <a:pt x="18355" y="7573"/>
                    <a:pt x="18782" y="7481"/>
                  </a:cubicBezTo>
                  <a:cubicBezTo>
                    <a:pt x="17595" y="2476"/>
                    <a:pt x="13469" y="1"/>
                    <a:pt x="9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8"/>
            <p:cNvSpPr/>
            <p:nvPr/>
          </p:nvSpPr>
          <p:spPr>
            <a:xfrm>
              <a:off x="4947916" y="1131968"/>
              <a:ext cx="1555164" cy="639937"/>
            </a:xfrm>
            <a:custGeom>
              <a:rect b="b" l="l" r="r" t="t"/>
              <a:pathLst>
                <a:path extrusionOk="0" h="13378" w="32511">
                  <a:moveTo>
                    <a:pt x="16286" y="1"/>
                  </a:moveTo>
                  <a:cubicBezTo>
                    <a:pt x="9156" y="1"/>
                    <a:pt x="2009" y="4309"/>
                    <a:pt x="0" y="12979"/>
                  </a:cubicBezTo>
                  <a:cubicBezTo>
                    <a:pt x="537" y="13095"/>
                    <a:pt x="1070" y="13214"/>
                    <a:pt x="1606" y="13330"/>
                  </a:cubicBezTo>
                  <a:cubicBezTo>
                    <a:pt x="3403" y="5463"/>
                    <a:pt x="9887" y="1545"/>
                    <a:pt x="16362" y="1545"/>
                  </a:cubicBezTo>
                  <a:cubicBezTo>
                    <a:pt x="22868" y="1545"/>
                    <a:pt x="29363" y="5500"/>
                    <a:pt x="31084" y="13378"/>
                  </a:cubicBezTo>
                  <a:cubicBezTo>
                    <a:pt x="31559" y="13275"/>
                    <a:pt x="32037" y="13173"/>
                    <a:pt x="32511" y="13071"/>
                  </a:cubicBezTo>
                  <a:cubicBezTo>
                    <a:pt x="30638" y="4376"/>
                    <a:pt x="23471" y="1"/>
                    <a:pt x="162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8"/>
            <p:cNvSpPr/>
            <p:nvPr/>
          </p:nvSpPr>
          <p:spPr>
            <a:xfrm>
              <a:off x="4874251" y="1061125"/>
              <a:ext cx="1694364" cy="696095"/>
            </a:xfrm>
            <a:custGeom>
              <a:rect b="b" l="l" r="r" t="t"/>
              <a:pathLst>
                <a:path extrusionOk="0" h="14552" w="35421">
                  <a:moveTo>
                    <a:pt x="17756" y="0"/>
                  </a:moveTo>
                  <a:cubicBezTo>
                    <a:pt x="9996" y="0"/>
                    <a:pt x="2211" y="4684"/>
                    <a:pt x="1" y="14125"/>
                  </a:cubicBezTo>
                  <a:cubicBezTo>
                    <a:pt x="513" y="14238"/>
                    <a:pt x="1028" y="14351"/>
                    <a:pt x="1540" y="14460"/>
                  </a:cubicBezTo>
                  <a:cubicBezTo>
                    <a:pt x="3549" y="5790"/>
                    <a:pt x="10696" y="1482"/>
                    <a:pt x="17826" y="1482"/>
                  </a:cubicBezTo>
                  <a:cubicBezTo>
                    <a:pt x="25011" y="1482"/>
                    <a:pt x="32178" y="5857"/>
                    <a:pt x="34051" y="14552"/>
                  </a:cubicBezTo>
                  <a:cubicBezTo>
                    <a:pt x="34509" y="14453"/>
                    <a:pt x="34963" y="14351"/>
                    <a:pt x="35420" y="14252"/>
                  </a:cubicBezTo>
                  <a:cubicBezTo>
                    <a:pt x="33403" y="4777"/>
                    <a:pt x="25592" y="0"/>
                    <a:pt x="177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8"/>
            <p:cNvSpPr/>
            <p:nvPr/>
          </p:nvSpPr>
          <p:spPr>
            <a:xfrm>
              <a:off x="4657225" y="1532725"/>
              <a:ext cx="760768" cy="436829"/>
            </a:xfrm>
            <a:custGeom>
              <a:rect b="b" l="l" r="r" t="t"/>
              <a:pathLst>
                <a:path extrusionOk="0" h="9132" w="15904">
                  <a:moveTo>
                    <a:pt x="5228" y="0"/>
                  </a:moveTo>
                  <a:cubicBezTo>
                    <a:pt x="4863" y="0"/>
                    <a:pt x="4495" y="76"/>
                    <a:pt x="4152" y="214"/>
                  </a:cubicBezTo>
                  <a:cubicBezTo>
                    <a:pt x="3398" y="510"/>
                    <a:pt x="2718" y="1104"/>
                    <a:pt x="2346" y="1917"/>
                  </a:cubicBezTo>
                  <a:cubicBezTo>
                    <a:pt x="1974" y="2733"/>
                    <a:pt x="1947" y="3767"/>
                    <a:pt x="2356" y="4557"/>
                  </a:cubicBezTo>
                  <a:cubicBezTo>
                    <a:pt x="2506" y="4847"/>
                    <a:pt x="2722" y="5096"/>
                    <a:pt x="2968" y="5280"/>
                  </a:cubicBezTo>
                  <a:cubicBezTo>
                    <a:pt x="2346" y="5379"/>
                    <a:pt x="1721" y="5710"/>
                    <a:pt x="1199" y="6120"/>
                  </a:cubicBezTo>
                  <a:cubicBezTo>
                    <a:pt x="800" y="6434"/>
                    <a:pt x="417" y="6807"/>
                    <a:pt x="209" y="7308"/>
                  </a:cubicBezTo>
                  <a:cubicBezTo>
                    <a:pt x="1" y="7810"/>
                    <a:pt x="10" y="8466"/>
                    <a:pt x="346" y="8868"/>
                  </a:cubicBezTo>
                  <a:cubicBezTo>
                    <a:pt x="437" y="8981"/>
                    <a:pt x="550" y="9067"/>
                    <a:pt x="669" y="9131"/>
                  </a:cubicBezTo>
                  <a:lnTo>
                    <a:pt x="15337" y="9131"/>
                  </a:lnTo>
                  <a:cubicBezTo>
                    <a:pt x="15395" y="9067"/>
                    <a:pt x="15450" y="9002"/>
                    <a:pt x="15508" y="8937"/>
                  </a:cubicBezTo>
                  <a:cubicBezTo>
                    <a:pt x="15614" y="8814"/>
                    <a:pt x="15723" y="8681"/>
                    <a:pt x="15784" y="8520"/>
                  </a:cubicBezTo>
                  <a:cubicBezTo>
                    <a:pt x="15904" y="8192"/>
                    <a:pt x="15802" y="7793"/>
                    <a:pt x="15587" y="7537"/>
                  </a:cubicBezTo>
                  <a:cubicBezTo>
                    <a:pt x="15371" y="7281"/>
                    <a:pt x="15067" y="7148"/>
                    <a:pt x="14767" y="7080"/>
                  </a:cubicBezTo>
                  <a:cubicBezTo>
                    <a:pt x="14713" y="7066"/>
                    <a:pt x="14658" y="7059"/>
                    <a:pt x="14604" y="7053"/>
                  </a:cubicBezTo>
                  <a:cubicBezTo>
                    <a:pt x="14610" y="7004"/>
                    <a:pt x="14617" y="6960"/>
                    <a:pt x="14617" y="6916"/>
                  </a:cubicBezTo>
                  <a:cubicBezTo>
                    <a:pt x="14948" y="6168"/>
                    <a:pt x="15064" y="5171"/>
                    <a:pt x="14572" y="4549"/>
                  </a:cubicBezTo>
                  <a:cubicBezTo>
                    <a:pt x="14200" y="4078"/>
                    <a:pt x="13603" y="3969"/>
                    <a:pt x="13053" y="3945"/>
                  </a:cubicBezTo>
                  <a:cubicBezTo>
                    <a:pt x="12968" y="3942"/>
                    <a:pt x="12883" y="3940"/>
                    <a:pt x="12797" y="3940"/>
                  </a:cubicBezTo>
                  <a:cubicBezTo>
                    <a:pt x="11895" y="3940"/>
                    <a:pt x="10958" y="4144"/>
                    <a:pt x="10250" y="4727"/>
                  </a:cubicBezTo>
                  <a:cubicBezTo>
                    <a:pt x="10458" y="4334"/>
                    <a:pt x="10527" y="3829"/>
                    <a:pt x="10434" y="3375"/>
                  </a:cubicBezTo>
                  <a:cubicBezTo>
                    <a:pt x="10291" y="2651"/>
                    <a:pt x="9810" y="2067"/>
                    <a:pt x="9257" y="1692"/>
                  </a:cubicBezTo>
                  <a:cubicBezTo>
                    <a:pt x="8948" y="1485"/>
                    <a:pt x="8586" y="1333"/>
                    <a:pt x="8236" y="1333"/>
                  </a:cubicBezTo>
                  <a:cubicBezTo>
                    <a:pt x="8067" y="1333"/>
                    <a:pt x="7901" y="1368"/>
                    <a:pt x="7744" y="1449"/>
                  </a:cubicBezTo>
                  <a:cubicBezTo>
                    <a:pt x="7618" y="1511"/>
                    <a:pt x="7508" y="1616"/>
                    <a:pt x="7423" y="1739"/>
                  </a:cubicBezTo>
                  <a:cubicBezTo>
                    <a:pt x="7293" y="1210"/>
                    <a:pt x="6986" y="726"/>
                    <a:pt x="6583" y="428"/>
                  </a:cubicBezTo>
                  <a:cubicBezTo>
                    <a:pt x="6179" y="132"/>
                    <a:pt x="5707" y="0"/>
                    <a:pt x="52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8"/>
            <p:cNvSpPr/>
            <p:nvPr/>
          </p:nvSpPr>
          <p:spPr>
            <a:xfrm>
              <a:off x="6050839" y="1604764"/>
              <a:ext cx="742017" cy="364790"/>
            </a:xfrm>
            <a:custGeom>
              <a:rect b="b" l="l" r="r" t="t"/>
              <a:pathLst>
                <a:path extrusionOk="0" h="7626" w="15512">
                  <a:moveTo>
                    <a:pt x="2947" y="1"/>
                  </a:moveTo>
                  <a:cubicBezTo>
                    <a:pt x="1953" y="1"/>
                    <a:pt x="946" y="871"/>
                    <a:pt x="656" y="2064"/>
                  </a:cubicBezTo>
                  <a:cubicBezTo>
                    <a:pt x="287" y="3569"/>
                    <a:pt x="629" y="5178"/>
                    <a:pt x="1759" y="5922"/>
                  </a:cubicBezTo>
                  <a:cubicBezTo>
                    <a:pt x="1664" y="5896"/>
                    <a:pt x="1553" y="5882"/>
                    <a:pt x="1434" y="5882"/>
                  </a:cubicBezTo>
                  <a:cubicBezTo>
                    <a:pt x="981" y="5882"/>
                    <a:pt x="410" y="6076"/>
                    <a:pt x="164" y="6492"/>
                  </a:cubicBezTo>
                  <a:cubicBezTo>
                    <a:pt x="0" y="6768"/>
                    <a:pt x="161" y="7148"/>
                    <a:pt x="314" y="7421"/>
                  </a:cubicBezTo>
                  <a:cubicBezTo>
                    <a:pt x="355" y="7493"/>
                    <a:pt x="399" y="7561"/>
                    <a:pt x="444" y="7625"/>
                  </a:cubicBezTo>
                  <a:lnTo>
                    <a:pt x="14142" y="7625"/>
                  </a:lnTo>
                  <a:cubicBezTo>
                    <a:pt x="14562" y="7325"/>
                    <a:pt x="14941" y="6960"/>
                    <a:pt x="15180" y="6454"/>
                  </a:cubicBezTo>
                  <a:cubicBezTo>
                    <a:pt x="15470" y="5843"/>
                    <a:pt x="15511" y="5065"/>
                    <a:pt x="15286" y="4416"/>
                  </a:cubicBezTo>
                  <a:cubicBezTo>
                    <a:pt x="15190" y="4129"/>
                    <a:pt x="15037" y="3859"/>
                    <a:pt x="14821" y="3695"/>
                  </a:cubicBezTo>
                  <a:cubicBezTo>
                    <a:pt x="14649" y="3562"/>
                    <a:pt x="14454" y="3506"/>
                    <a:pt x="14253" y="3506"/>
                  </a:cubicBezTo>
                  <a:cubicBezTo>
                    <a:pt x="13956" y="3506"/>
                    <a:pt x="13647" y="3627"/>
                    <a:pt x="13381" y="3798"/>
                  </a:cubicBezTo>
                  <a:cubicBezTo>
                    <a:pt x="13118" y="3965"/>
                    <a:pt x="12879" y="4177"/>
                    <a:pt x="12664" y="4420"/>
                  </a:cubicBezTo>
                  <a:cubicBezTo>
                    <a:pt x="12937" y="3668"/>
                    <a:pt x="12995" y="2818"/>
                    <a:pt x="12715" y="2077"/>
                  </a:cubicBezTo>
                  <a:cubicBezTo>
                    <a:pt x="12357" y="1134"/>
                    <a:pt x="11498" y="599"/>
                    <a:pt x="10646" y="599"/>
                  </a:cubicBezTo>
                  <a:cubicBezTo>
                    <a:pt x="10338" y="599"/>
                    <a:pt x="10031" y="668"/>
                    <a:pt x="9748" y="814"/>
                  </a:cubicBezTo>
                  <a:cubicBezTo>
                    <a:pt x="8888" y="1261"/>
                    <a:pt x="8294" y="2279"/>
                    <a:pt x="8089" y="3396"/>
                  </a:cubicBezTo>
                  <a:cubicBezTo>
                    <a:pt x="8045" y="3013"/>
                    <a:pt x="7911" y="2627"/>
                    <a:pt x="7747" y="2289"/>
                  </a:cubicBezTo>
                  <a:cubicBezTo>
                    <a:pt x="7461" y="1698"/>
                    <a:pt x="6993" y="1115"/>
                    <a:pt x="6452" y="1115"/>
                  </a:cubicBezTo>
                  <a:cubicBezTo>
                    <a:pt x="6399" y="1115"/>
                    <a:pt x="6346" y="1120"/>
                    <a:pt x="6293" y="1131"/>
                  </a:cubicBezTo>
                  <a:cubicBezTo>
                    <a:pt x="5873" y="1220"/>
                    <a:pt x="5552" y="1667"/>
                    <a:pt x="5429" y="2162"/>
                  </a:cubicBezTo>
                  <a:cubicBezTo>
                    <a:pt x="5374" y="2384"/>
                    <a:pt x="5354" y="2613"/>
                    <a:pt x="5357" y="2846"/>
                  </a:cubicBezTo>
                  <a:cubicBezTo>
                    <a:pt x="5248" y="2244"/>
                    <a:pt x="5033" y="1671"/>
                    <a:pt x="4722" y="1186"/>
                  </a:cubicBezTo>
                  <a:cubicBezTo>
                    <a:pt x="4452" y="759"/>
                    <a:pt x="4111" y="394"/>
                    <a:pt x="3705" y="186"/>
                  </a:cubicBezTo>
                  <a:cubicBezTo>
                    <a:pt x="3462" y="59"/>
                    <a:pt x="3205" y="1"/>
                    <a:pt x="29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407" name="Shape 1407"/>
        <p:cNvGrpSpPr/>
        <p:nvPr/>
      </p:nvGrpSpPr>
      <p:grpSpPr>
        <a:xfrm>
          <a:off x="0" y="0"/>
          <a:ext cx="0" cy="0"/>
          <a:chOff x="0" y="0"/>
          <a:chExt cx="0" cy="0"/>
        </a:xfrm>
      </p:grpSpPr>
      <p:sp>
        <p:nvSpPr>
          <p:cNvPr id="1408" name="Google Shape;1408;p49"/>
          <p:cNvSpPr txBox="1"/>
          <p:nvPr>
            <p:ph idx="1" type="body"/>
          </p:nvPr>
        </p:nvSpPr>
        <p:spPr>
          <a:xfrm>
            <a:off x="5054400" y="3010300"/>
            <a:ext cx="3374400" cy="505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Big numbers usually grab everyone’s attention easily</a:t>
            </a:r>
            <a:endParaRPr/>
          </a:p>
        </p:txBody>
      </p:sp>
      <p:sp>
        <p:nvSpPr>
          <p:cNvPr id="1409" name="Google Shape;1409;p49"/>
          <p:cNvSpPr txBox="1"/>
          <p:nvPr>
            <p:ph type="title"/>
          </p:nvPr>
        </p:nvSpPr>
        <p:spPr>
          <a:xfrm>
            <a:off x="3842875" y="1828950"/>
            <a:ext cx="4586100" cy="1271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3,000,000</a:t>
            </a:r>
            <a:endParaRPr/>
          </a:p>
        </p:txBody>
      </p:sp>
      <p:sp>
        <p:nvSpPr>
          <p:cNvPr id="1410" name="Google Shape;1410;p49"/>
          <p:cNvSpPr/>
          <p:nvPr/>
        </p:nvSpPr>
        <p:spPr>
          <a:xfrm flipH="1">
            <a:off x="669047" y="4458350"/>
            <a:ext cx="3173754" cy="143801"/>
          </a:xfrm>
          <a:custGeom>
            <a:rect b="b" l="l" r="r" t="t"/>
            <a:pathLst>
              <a:path extrusionOk="0" h="1320" w="7157">
                <a:moveTo>
                  <a:pt x="3578" y="0"/>
                </a:moveTo>
                <a:cubicBezTo>
                  <a:pt x="5552" y="0"/>
                  <a:pt x="7156" y="294"/>
                  <a:pt x="7156" y="658"/>
                </a:cubicBezTo>
                <a:cubicBezTo>
                  <a:pt x="7156" y="1022"/>
                  <a:pt x="5552" y="1320"/>
                  <a:pt x="3578" y="1320"/>
                </a:cubicBezTo>
                <a:cubicBezTo>
                  <a:pt x="1604" y="1320"/>
                  <a:pt x="0" y="1022"/>
                  <a:pt x="0" y="658"/>
                </a:cubicBezTo>
                <a:cubicBezTo>
                  <a:pt x="0" y="294"/>
                  <a:pt x="1604" y="0"/>
                  <a:pt x="3578" y="0"/>
                </a:cubicBezTo>
                <a:close/>
              </a:path>
            </a:pathLst>
          </a:custGeom>
          <a:solidFill>
            <a:srgbClr val="3C2555">
              <a:alpha val="222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 name="Google Shape;1411;p49"/>
          <p:cNvGrpSpPr/>
          <p:nvPr/>
        </p:nvGrpSpPr>
        <p:grpSpPr>
          <a:xfrm>
            <a:off x="1138150" y="1183400"/>
            <a:ext cx="2672477" cy="3359400"/>
            <a:chOff x="1138150" y="1183400"/>
            <a:chExt cx="2672477" cy="3359400"/>
          </a:xfrm>
        </p:grpSpPr>
        <p:sp>
          <p:nvSpPr>
            <p:cNvPr id="1412" name="Google Shape;1412;p49"/>
            <p:cNvSpPr/>
            <p:nvPr/>
          </p:nvSpPr>
          <p:spPr>
            <a:xfrm>
              <a:off x="3196968" y="3414661"/>
              <a:ext cx="613658" cy="395505"/>
            </a:xfrm>
            <a:custGeom>
              <a:rect b="b" l="l" r="r" t="t"/>
              <a:pathLst>
                <a:path extrusionOk="0" h="5312" w="8242">
                  <a:moveTo>
                    <a:pt x="8242" y="4476"/>
                  </a:moveTo>
                  <a:lnTo>
                    <a:pt x="8236" y="4450"/>
                  </a:lnTo>
                  <a:lnTo>
                    <a:pt x="8226" y="4424"/>
                  </a:lnTo>
                  <a:lnTo>
                    <a:pt x="8226" y="4424"/>
                  </a:lnTo>
                  <a:lnTo>
                    <a:pt x="8212" y="4396"/>
                  </a:lnTo>
                  <a:lnTo>
                    <a:pt x="8195" y="4373"/>
                  </a:lnTo>
                  <a:lnTo>
                    <a:pt x="8186" y="4360"/>
                  </a:lnTo>
                  <a:lnTo>
                    <a:pt x="8166" y="4343"/>
                  </a:lnTo>
                  <a:lnTo>
                    <a:pt x="8146" y="4330"/>
                  </a:lnTo>
                  <a:lnTo>
                    <a:pt x="8129" y="4316"/>
                  </a:lnTo>
                  <a:lnTo>
                    <a:pt x="8112" y="4310"/>
                  </a:lnTo>
                  <a:lnTo>
                    <a:pt x="8098" y="4303"/>
                  </a:lnTo>
                  <a:lnTo>
                    <a:pt x="8086" y="4296"/>
                  </a:lnTo>
                  <a:lnTo>
                    <a:pt x="8072" y="4293"/>
                  </a:lnTo>
                  <a:lnTo>
                    <a:pt x="8058" y="4290"/>
                  </a:lnTo>
                  <a:lnTo>
                    <a:pt x="8046" y="4283"/>
                  </a:lnTo>
                  <a:lnTo>
                    <a:pt x="8025" y="4280"/>
                  </a:lnTo>
                  <a:lnTo>
                    <a:pt x="8001" y="4276"/>
                  </a:lnTo>
                  <a:lnTo>
                    <a:pt x="7981" y="4270"/>
                  </a:lnTo>
                  <a:lnTo>
                    <a:pt x="7965" y="4270"/>
                  </a:lnTo>
                  <a:lnTo>
                    <a:pt x="7945" y="4266"/>
                  </a:lnTo>
                  <a:lnTo>
                    <a:pt x="7938" y="4263"/>
                  </a:lnTo>
                  <a:lnTo>
                    <a:pt x="7938" y="4263"/>
                  </a:lnTo>
                  <a:lnTo>
                    <a:pt x="7961" y="4260"/>
                  </a:lnTo>
                  <a:lnTo>
                    <a:pt x="7981" y="4250"/>
                  </a:lnTo>
                  <a:lnTo>
                    <a:pt x="8005" y="4243"/>
                  </a:lnTo>
                  <a:lnTo>
                    <a:pt x="8029" y="4233"/>
                  </a:lnTo>
                  <a:lnTo>
                    <a:pt x="8041" y="4230"/>
                  </a:lnTo>
                  <a:lnTo>
                    <a:pt x="8055" y="4223"/>
                  </a:lnTo>
                  <a:lnTo>
                    <a:pt x="8069" y="4216"/>
                  </a:lnTo>
                  <a:lnTo>
                    <a:pt x="8082" y="4209"/>
                  </a:lnTo>
                  <a:lnTo>
                    <a:pt x="8095" y="4203"/>
                  </a:lnTo>
                  <a:lnTo>
                    <a:pt x="8109" y="4193"/>
                  </a:lnTo>
                  <a:lnTo>
                    <a:pt x="8122" y="4183"/>
                  </a:lnTo>
                  <a:lnTo>
                    <a:pt x="8139" y="4169"/>
                  </a:lnTo>
                  <a:lnTo>
                    <a:pt x="8152" y="4156"/>
                  </a:lnTo>
                  <a:lnTo>
                    <a:pt x="8169" y="4140"/>
                  </a:lnTo>
                  <a:lnTo>
                    <a:pt x="8186" y="4120"/>
                  </a:lnTo>
                  <a:lnTo>
                    <a:pt x="8202" y="4092"/>
                  </a:lnTo>
                  <a:lnTo>
                    <a:pt x="8215" y="4063"/>
                  </a:lnTo>
                  <a:lnTo>
                    <a:pt x="8222" y="4043"/>
                  </a:lnTo>
                  <a:lnTo>
                    <a:pt x="8226" y="4019"/>
                  </a:lnTo>
                  <a:lnTo>
                    <a:pt x="8229" y="3995"/>
                  </a:lnTo>
                  <a:lnTo>
                    <a:pt x="8226" y="3966"/>
                  </a:lnTo>
                  <a:lnTo>
                    <a:pt x="8222" y="3935"/>
                  </a:lnTo>
                  <a:lnTo>
                    <a:pt x="8212" y="3909"/>
                  </a:lnTo>
                  <a:lnTo>
                    <a:pt x="8199" y="3882"/>
                  </a:lnTo>
                  <a:lnTo>
                    <a:pt x="8182" y="3855"/>
                  </a:lnTo>
                  <a:lnTo>
                    <a:pt x="8159" y="3829"/>
                  </a:lnTo>
                  <a:lnTo>
                    <a:pt x="8129" y="3809"/>
                  </a:lnTo>
                  <a:lnTo>
                    <a:pt x="8106" y="3795"/>
                  </a:lnTo>
                  <a:lnTo>
                    <a:pt x="8086" y="3785"/>
                  </a:lnTo>
                  <a:lnTo>
                    <a:pt x="8066" y="3779"/>
                  </a:lnTo>
                  <a:lnTo>
                    <a:pt x="8049" y="3775"/>
                  </a:lnTo>
                  <a:lnTo>
                    <a:pt x="8035" y="3768"/>
                  </a:lnTo>
                  <a:lnTo>
                    <a:pt x="8021" y="3768"/>
                  </a:lnTo>
                  <a:lnTo>
                    <a:pt x="8005" y="3765"/>
                  </a:lnTo>
                  <a:lnTo>
                    <a:pt x="7981" y="3762"/>
                  </a:lnTo>
                  <a:lnTo>
                    <a:pt x="7958" y="3759"/>
                  </a:lnTo>
                  <a:lnTo>
                    <a:pt x="7938" y="3759"/>
                  </a:lnTo>
                  <a:lnTo>
                    <a:pt x="7918" y="3759"/>
                  </a:lnTo>
                  <a:lnTo>
                    <a:pt x="7898" y="3759"/>
                  </a:lnTo>
                  <a:lnTo>
                    <a:pt x="7881" y="3759"/>
                  </a:lnTo>
                  <a:lnTo>
                    <a:pt x="7858" y="3759"/>
                  </a:lnTo>
                  <a:lnTo>
                    <a:pt x="7851" y="3759"/>
                  </a:lnTo>
                  <a:lnTo>
                    <a:pt x="7835" y="3759"/>
                  </a:lnTo>
                  <a:lnTo>
                    <a:pt x="7815" y="3759"/>
                  </a:lnTo>
                  <a:lnTo>
                    <a:pt x="7795" y="3759"/>
                  </a:lnTo>
                  <a:lnTo>
                    <a:pt x="7775" y="3759"/>
                  </a:lnTo>
                  <a:lnTo>
                    <a:pt x="7754" y="3762"/>
                  </a:lnTo>
                  <a:lnTo>
                    <a:pt x="7734" y="3762"/>
                  </a:lnTo>
                  <a:lnTo>
                    <a:pt x="7714" y="3762"/>
                  </a:lnTo>
                  <a:lnTo>
                    <a:pt x="7694" y="3765"/>
                  </a:lnTo>
                  <a:lnTo>
                    <a:pt x="7657" y="3768"/>
                  </a:lnTo>
                  <a:lnTo>
                    <a:pt x="7621" y="3775"/>
                  </a:lnTo>
                  <a:lnTo>
                    <a:pt x="7588" y="3779"/>
                  </a:lnTo>
                  <a:lnTo>
                    <a:pt x="7557" y="3785"/>
                  </a:lnTo>
                  <a:lnTo>
                    <a:pt x="7560" y="3782"/>
                  </a:lnTo>
                  <a:lnTo>
                    <a:pt x="7571" y="3772"/>
                  </a:lnTo>
                  <a:lnTo>
                    <a:pt x="7577" y="3762"/>
                  </a:lnTo>
                  <a:lnTo>
                    <a:pt x="7588" y="3748"/>
                  </a:lnTo>
                  <a:lnTo>
                    <a:pt x="7597" y="3735"/>
                  </a:lnTo>
                  <a:lnTo>
                    <a:pt x="7605" y="3722"/>
                  </a:lnTo>
                  <a:lnTo>
                    <a:pt x="7614" y="3708"/>
                  </a:lnTo>
                  <a:lnTo>
                    <a:pt x="7621" y="3692"/>
                  </a:lnTo>
                  <a:lnTo>
                    <a:pt x="7628" y="3675"/>
                  </a:lnTo>
                  <a:lnTo>
                    <a:pt x="7631" y="3665"/>
                  </a:lnTo>
                  <a:lnTo>
                    <a:pt x="7634" y="3655"/>
                  </a:lnTo>
                  <a:lnTo>
                    <a:pt x="7634" y="3642"/>
                  </a:lnTo>
                  <a:lnTo>
                    <a:pt x="7637" y="3631"/>
                  </a:lnTo>
                  <a:lnTo>
                    <a:pt x="7637" y="3619"/>
                  </a:lnTo>
                  <a:lnTo>
                    <a:pt x="7637" y="3605"/>
                  </a:lnTo>
                  <a:lnTo>
                    <a:pt x="7634" y="3591"/>
                  </a:lnTo>
                  <a:lnTo>
                    <a:pt x="7631" y="3578"/>
                  </a:lnTo>
                  <a:lnTo>
                    <a:pt x="7628" y="3565"/>
                  </a:lnTo>
                  <a:lnTo>
                    <a:pt x="7621" y="3551"/>
                  </a:lnTo>
                  <a:lnTo>
                    <a:pt x="7617" y="3542"/>
                  </a:lnTo>
                  <a:lnTo>
                    <a:pt x="7608" y="3528"/>
                  </a:lnTo>
                  <a:lnTo>
                    <a:pt x="7601" y="3518"/>
                  </a:lnTo>
                  <a:lnTo>
                    <a:pt x="7591" y="3508"/>
                  </a:lnTo>
                  <a:lnTo>
                    <a:pt x="7584" y="3501"/>
                  </a:lnTo>
                  <a:lnTo>
                    <a:pt x="7574" y="3491"/>
                  </a:lnTo>
                  <a:lnTo>
                    <a:pt x="7564" y="3485"/>
                  </a:lnTo>
                  <a:lnTo>
                    <a:pt x="7564" y="3485"/>
                  </a:lnTo>
                  <a:lnTo>
                    <a:pt x="7554" y="3478"/>
                  </a:lnTo>
                  <a:lnTo>
                    <a:pt x="7544" y="3474"/>
                  </a:lnTo>
                  <a:lnTo>
                    <a:pt x="7534" y="3468"/>
                  </a:lnTo>
                  <a:lnTo>
                    <a:pt x="7517" y="3461"/>
                  </a:lnTo>
                  <a:lnTo>
                    <a:pt x="7500" y="3454"/>
                  </a:lnTo>
                  <a:lnTo>
                    <a:pt x="7484" y="3451"/>
                  </a:lnTo>
                  <a:lnTo>
                    <a:pt x="7467" y="3451"/>
                  </a:lnTo>
                  <a:lnTo>
                    <a:pt x="7451" y="3451"/>
                  </a:lnTo>
                  <a:lnTo>
                    <a:pt x="7437" y="3451"/>
                  </a:lnTo>
                  <a:lnTo>
                    <a:pt x="7424" y="3454"/>
                  </a:lnTo>
                  <a:lnTo>
                    <a:pt x="7414" y="3458"/>
                  </a:lnTo>
                  <a:lnTo>
                    <a:pt x="7400" y="3458"/>
                  </a:lnTo>
                  <a:lnTo>
                    <a:pt x="7390" y="3461"/>
                  </a:lnTo>
                  <a:lnTo>
                    <a:pt x="7380" y="3465"/>
                  </a:lnTo>
                  <a:lnTo>
                    <a:pt x="7367" y="3471"/>
                  </a:lnTo>
                  <a:lnTo>
                    <a:pt x="7347" y="3478"/>
                  </a:lnTo>
                  <a:lnTo>
                    <a:pt x="7330" y="3485"/>
                  </a:lnTo>
                  <a:lnTo>
                    <a:pt x="7310" y="3494"/>
                  </a:lnTo>
                  <a:lnTo>
                    <a:pt x="7297" y="3501"/>
                  </a:lnTo>
                  <a:lnTo>
                    <a:pt x="7293" y="3501"/>
                  </a:lnTo>
                  <a:lnTo>
                    <a:pt x="7277" y="3511"/>
                  </a:lnTo>
                  <a:lnTo>
                    <a:pt x="7260" y="3518"/>
                  </a:lnTo>
                  <a:lnTo>
                    <a:pt x="7236" y="3531"/>
                  </a:lnTo>
                  <a:lnTo>
                    <a:pt x="7220" y="3542"/>
                  </a:lnTo>
                  <a:lnTo>
                    <a:pt x="7196" y="3551"/>
                  </a:lnTo>
                  <a:lnTo>
                    <a:pt x="7173" y="3562"/>
                  </a:lnTo>
                  <a:lnTo>
                    <a:pt x="7150" y="3571"/>
                  </a:lnTo>
                  <a:lnTo>
                    <a:pt x="7133" y="3578"/>
                  </a:lnTo>
                  <a:lnTo>
                    <a:pt x="7123" y="3582"/>
                  </a:lnTo>
                  <a:lnTo>
                    <a:pt x="7099" y="3591"/>
                  </a:lnTo>
                  <a:lnTo>
                    <a:pt x="7076" y="3602"/>
                  </a:lnTo>
                  <a:lnTo>
                    <a:pt x="7050" y="3611"/>
                  </a:lnTo>
                  <a:lnTo>
                    <a:pt x="7026" y="3619"/>
                  </a:lnTo>
                  <a:lnTo>
                    <a:pt x="7003" y="3628"/>
                  </a:lnTo>
                  <a:lnTo>
                    <a:pt x="6976" y="3635"/>
                  </a:lnTo>
                  <a:lnTo>
                    <a:pt x="6976" y="3635"/>
                  </a:lnTo>
                  <a:lnTo>
                    <a:pt x="6953" y="3645"/>
                  </a:lnTo>
                  <a:lnTo>
                    <a:pt x="6926" y="3651"/>
                  </a:lnTo>
                  <a:lnTo>
                    <a:pt x="6903" y="3662"/>
                  </a:lnTo>
                  <a:lnTo>
                    <a:pt x="6893" y="3662"/>
                  </a:lnTo>
                  <a:cubicBezTo>
                    <a:pt x="5784" y="2783"/>
                    <a:pt x="2807" y="1022"/>
                    <a:pt x="1975" y="628"/>
                  </a:cubicBezTo>
                  <a:cubicBezTo>
                    <a:pt x="1574" y="438"/>
                    <a:pt x="1056" y="0"/>
                    <a:pt x="565" y="204"/>
                  </a:cubicBezTo>
                  <a:cubicBezTo>
                    <a:pt x="17" y="427"/>
                    <a:pt x="0" y="1103"/>
                    <a:pt x="71" y="1383"/>
                  </a:cubicBezTo>
                  <a:cubicBezTo>
                    <a:pt x="324" y="2399"/>
                    <a:pt x="1190" y="2382"/>
                    <a:pt x="2516" y="2692"/>
                  </a:cubicBezTo>
                  <a:cubicBezTo>
                    <a:pt x="2900" y="2783"/>
                    <a:pt x="3204" y="2923"/>
                    <a:pt x="3231" y="2960"/>
                  </a:cubicBezTo>
                  <a:cubicBezTo>
                    <a:pt x="3772" y="3835"/>
                    <a:pt x="5503" y="4513"/>
                    <a:pt x="6535" y="4497"/>
                  </a:cubicBezTo>
                  <a:lnTo>
                    <a:pt x="6535" y="4510"/>
                  </a:lnTo>
                  <a:lnTo>
                    <a:pt x="6535" y="4541"/>
                  </a:lnTo>
                  <a:lnTo>
                    <a:pt x="6538" y="4570"/>
                  </a:lnTo>
                  <a:lnTo>
                    <a:pt x="6542" y="4597"/>
                  </a:lnTo>
                  <a:lnTo>
                    <a:pt x="6542" y="4604"/>
                  </a:lnTo>
                  <a:lnTo>
                    <a:pt x="6545" y="4627"/>
                  </a:lnTo>
                  <a:lnTo>
                    <a:pt x="6545" y="4627"/>
                  </a:lnTo>
                  <a:lnTo>
                    <a:pt x="6545" y="4627"/>
                  </a:lnTo>
                  <a:lnTo>
                    <a:pt x="6545" y="4647"/>
                  </a:lnTo>
                  <a:lnTo>
                    <a:pt x="6549" y="4667"/>
                  </a:lnTo>
                  <a:lnTo>
                    <a:pt x="6545" y="4664"/>
                  </a:lnTo>
                  <a:lnTo>
                    <a:pt x="6549" y="4687"/>
                  </a:lnTo>
                  <a:lnTo>
                    <a:pt x="6549" y="4704"/>
                  </a:lnTo>
                  <a:lnTo>
                    <a:pt x="6549" y="4721"/>
                  </a:lnTo>
                  <a:lnTo>
                    <a:pt x="6552" y="4737"/>
                  </a:lnTo>
                  <a:lnTo>
                    <a:pt x="6555" y="4757"/>
                  </a:lnTo>
                  <a:lnTo>
                    <a:pt x="6558" y="4774"/>
                  </a:lnTo>
                  <a:lnTo>
                    <a:pt x="6562" y="4791"/>
                  </a:lnTo>
                  <a:lnTo>
                    <a:pt x="6562" y="4791"/>
                  </a:lnTo>
                  <a:lnTo>
                    <a:pt x="6569" y="4808"/>
                  </a:lnTo>
                  <a:lnTo>
                    <a:pt x="6575" y="4824"/>
                  </a:lnTo>
                  <a:lnTo>
                    <a:pt x="6582" y="4841"/>
                  </a:lnTo>
                  <a:lnTo>
                    <a:pt x="6589" y="4854"/>
                  </a:lnTo>
                  <a:lnTo>
                    <a:pt x="6598" y="4871"/>
                  </a:lnTo>
                  <a:lnTo>
                    <a:pt x="6605" y="4888"/>
                  </a:lnTo>
                  <a:lnTo>
                    <a:pt x="6622" y="4914"/>
                  </a:lnTo>
                  <a:lnTo>
                    <a:pt x="6622" y="4917"/>
                  </a:lnTo>
                  <a:lnTo>
                    <a:pt x="6638" y="4942"/>
                  </a:lnTo>
                  <a:lnTo>
                    <a:pt x="6655" y="4968"/>
                  </a:lnTo>
                  <a:lnTo>
                    <a:pt x="6675" y="4994"/>
                  </a:lnTo>
                  <a:lnTo>
                    <a:pt x="6692" y="5022"/>
                  </a:lnTo>
                  <a:lnTo>
                    <a:pt x="6712" y="5045"/>
                  </a:lnTo>
                  <a:lnTo>
                    <a:pt x="6712" y="5045"/>
                  </a:lnTo>
                  <a:lnTo>
                    <a:pt x="6732" y="5068"/>
                  </a:lnTo>
                  <a:lnTo>
                    <a:pt x="6749" y="5091"/>
                  </a:lnTo>
                  <a:lnTo>
                    <a:pt x="6775" y="5122"/>
                  </a:lnTo>
                  <a:lnTo>
                    <a:pt x="6779" y="5132"/>
                  </a:lnTo>
                  <a:lnTo>
                    <a:pt x="6783" y="5148"/>
                  </a:lnTo>
                  <a:lnTo>
                    <a:pt x="6789" y="5165"/>
                  </a:lnTo>
                  <a:lnTo>
                    <a:pt x="6799" y="5185"/>
                  </a:lnTo>
                  <a:lnTo>
                    <a:pt x="6806" y="5202"/>
                  </a:lnTo>
                  <a:lnTo>
                    <a:pt x="6816" y="5215"/>
                  </a:lnTo>
                  <a:lnTo>
                    <a:pt x="6826" y="5229"/>
                  </a:lnTo>
                  <a:lnTo>
                    <a:pt x="6839" y="5245"/>
                  </a:lnTo>
                  <a:lnTo>
                    <a:pt x="6852" y="5258"/>
                  </a:lnTo>
                  <a:lnTo>
                    <a:pt x="6872" y="5272"/>
                  </a:lnTo>
                  <a:lnTo>
                    <a:pt x="6893" y="5285"/>
                  </a:lnTo>
                  <a:lnTo>
                    <a:pt x="6916" y="5295"/>
                  </a:lnTo>
                  <a:lnTo>
                    <a:pt x="6939" y="5306"/>
                  </a:lnTo>
                  <a:lnTo>
                    <a:pt x="6963" y="5309"/>
                  </a:lnTo>
                  <a:lnTo>
                    <a:pt x="6993" y="5312"/>
                  </a:lnTo>
                  <a:lnTo>
                    <a:pt x="7030" y="5309"/>
                  </a:lnTo>
                  <a:lnTo>
                    <a:pt x="7050" y="5302"/>
                  </a:lnTo>
                  <a:lnTo>
                    <a:pt x="7073" y="5295"/>
                  </a:lnTo>
                  <a:lnTo>
                    <a:pt x="7093" y="5285"/>
                  </a:lnTo>
                  <a:lnTo>
                    <a:pt x="7096" y="5285"/>
                  </a:lnTo>
                  <a:lnTo>
                    <a:pt x="7116" y="5269"/>
                  </a:lnTo>
                  <a:lnTo>
                    <a:pt x="7136" y="5252"/>
                  </a:lnTo>
                  <a:lnTo>
                    <a:pt x="7139" y="5249"/>
                  </a:lnTo>
                  <a:lnTo>
                    <a:pt x="7156" y="5232"/>
                  </a:lnTo>
                  <a:lnTo>
                    <a:pt x="7170" y="5209"/>
                  </a:lnTo>
                  <a:lnTo>
                    <a:pt x="7180" y="5188"/>
                  </a:lnTo>
                  <a:lnTo>
                    <a:pt x="7190" y="5152"/>
                  </a:lnTo>
                  <a:lnTo>
                    <a:pt x="7193" y="5118"/>
                  </a:lnTo>
                  <a:lnTo>
                    <a:pt x="7193" y="5095"/>
                  </a:lnTo>
                  <a:lnTo>
                    <a:pt x="7190" y="5071"/>
                  </a:lnTo>
                  <a:lnTo>
                    <a:pt x="7187" y="5055"/>
                  </a:lnTo>
                  <a:lnTo>
                    <a:pt x="7184" y="5042"/>
                  </a:lnTo>
                  <a:lnTo>
                    <a:pt x="7180" y="5031"/>
                  </a:lnTo>
                  <a:lnTo>
                    <a:pt x="7176" y="5025"/>
                  </a:lnTo>
                  <a:lnTo>
                    <a:pt x="7176" y="5025"/>
                  </a:lnTo>
                  <a:lnTo>
                    <a:pt x="7196" y="5031"/>
                  </a:lnTo>
                  <a:lnTo>
                    <a:pt x="7207" y="5035"/>
                  </a:lnTo>
                  <a:lnTo>
                    <a:pt x="7224" y="5042"/>
                  </a:lnTo>
                  <a:lnTo>
                    <a:pt x="7250" y="5051"/>
                  </a:lnTo>
                  <a:lnTo>
                    <a:pt x="7277" y="5062"/>
                  </a:lnTo>
                  <a:lnTo>
                    <a:pt x="7304" y="5071"/>
                  </a:lnTo>
                  <a:lnTo>
                    <a:pt x="7334" y="5082"/>
                  </a:lnTo>
                  <a:lnTo>
                    <a:pt x="7360" y="5091"/>
                  </a:lnTo>
                  <a:lnTo>
                    <a:pt x="7387" y="5098"/>
                  </a:lnTo>
                  <a:lnTo>
                    <a:pt x="7397" y="5102"/>
                  </a:lnTo>
                  <a:lnTo>
                    <a:pt x="7414" y="5108"/>
                  </a:lnTo>
                  <a:lnTo>
                    <a:pt x="7437" y="5115"/>
                  </a:lnTo>
                  <a:lnTo>
                    <a:pt x="7464" y="5125"/>
                  </a:lnTo>
                  <a:lnTo>
                    <a:pt x="7491" y="5132"/>
                  </a:lnTo>
                  <a:lnTo>
                    <a:pt x="7517" y="5138"/>
                  </a:lnTo>
                  <a:lnTo>
                    <a:pt x="7544" y="5142"/>
                  </a:lnTo>
                  <a:lnTo>
                    <a:pt x="7568" y="5148"/>
                  </a:lnTo>
                  <a:lnTo>
                    <a:pt x="7580" y="5148"/>
                  </a:lnTo>
                  <a:lnTo>
                    <a:pt x="7594" y="5152"/>
                  </a:lnTo>
                  <a:lnTo>
                    <a:pt x="7614" y="5152"/>
                  </a:lnTo>
                  <a:lnTo>
                    <a:pt x="7614" y="5152"/>
                  </a:lnTo>
                  <a:lnTo>
                    <a:pt x="7637" y="5152"/>
                  </a:lnTo>
                  <a:lnTo>
                    <a:pt x="7637" y="5152"/>
                  </a:lnTo>
                  <a:lnTo>
                    <a:pt x="7665" y="5148"/>
                  </a:lnTo>
                  <a:lnTo>
                    <a:pt x="7691" y="5138"/>
                  </a:lnTo>
                  <a:lnTo>
                    <a:pt x="7714" y="5125"/>
                  </a:lnTo>
                  <a:lnTo>
                    <a:pt x="7738" y="5108"/>
                  </a:lnTo>
                  <a:lnTo>
                    <a:pt x="7754" y="5088"/>
                  </a:lnTo>
                  <a:lnTo>
                    <a:pt x="7771" y="5065"/>
                  </a:lnTo>
                  <a:lnTo>
                    <a:pt x="7781" y="5042"/>
                  </a:lnTo>
                  <a:lnTo>
                    <a:pt x="7781" y="5042"/>
                  </a:lnTo>
                  <a:lnTo>
                    <a:pt x="7788" y="5011"/>
                  </a:lnTo>
                  <a:lnTo>
                    <a:pt x="7791" y="4982"/>
                  </a:lnTo>
                  <a:lnTo>
                    <a:pt x="7788" y="4954"/>
                  </a:lnTo>
                  <a:lnTo>
                    <a:pt x="7781" y="4925"/>
                  </a:lnTo>
                  <a:lnTo>
                    <a:pt x="7775" y="4908"/>
                  </a:lnTo>
                  <a:lnTo>
                    <a:pt x="7765" y="4888"/>
                  </a:lnTo>
                  <a:lnTo>
                    <a:pt x="7761" y="4881"/>
                  </a:lnTo>
                  <a:lnTo>
                    <a:pt x="7748" y="4868"/>
                  </a:lnTo>
                  <a:lnTo>
                    <a:pt x="7738" y="4854"/>
                  </a:lnTo>
                  <a:lnTo>
                    <a:pt x="7725" y="4841"/>
                  </a:lnTo>
                  <a:lnTo>
                    <a:pt x="7708" y="4824"/>
                  </a:lnTo>
                  <a:lnTo>
                    <a:pt x="7677" y="4797"/>
                  </a:lnTo>
                  <a:lnTo>
                    <a:pt x="7661" y="4777"/>
                  </a:lnTo>
                  <a:lnTo>
                    <a:pt x="7625" y="4744"/>
                  </a:lnTo>
                  <a:lnTo>
                    <a:pt x="7605" y="4724"/>
                  </a:lnTo>
                  <a:lnTo>
                    <a:pt x="7588" y="4707"/>
                  </a:lnTo>
                  <a:lnTo>
                    <a:pt x="7591" y="4707"/>
                  </a:lnTo>
                  <a:lnTo>
                    <a:pt x="7614" y="4711"/>
                  </a:lnTo>
                  <a:lnTo>
                    <a:pt x="7657" y="4711"/>
                  </a:lnTo>
                  <a:lnTo>
                    <a:pt x="7705" y="4711"/>
                  </a:lnTo>
                  <a:lnTo>
                    <a:pt x="7751" y="4714"/>
                  </a:lnTo>
                  <a:lnTo>
                    <a:pt x="7801" y="4714"/>
                  </a:lnTo>
                  <a:lnTo>
                    <a:pt x="7851" y="4717"/>
                  </a:lnTo>
                  <a:lnTo>
                    <a:pt x="7901" y="4717"/>
                  </a:lnTo>
                  <a:lnTo>
                    <a:pt x="7928" y="4717"/>
                  </a:lnTo>
                  <a:lnTo>
                    <a:pt x="7961" y="4717"/>
                  </a:lnTo>
                  <a:lnTo>
                    <a:pt x="7985" y="4717"/>
                  </a:lnTo>
                  <a:lnTo>
                    <a:pt x="8001" y="4714"/>
                  </a:lnTo>
                  <a:lnTo>
                    <a:pt x="8021" y="4711"/>
                  </a:lnTo>
                  <a:lnTo>
                    <a:pt x="8046" y="4707"/>
                  </a:lnTo>
                  <a:lnTo>
                    <a:pt x="8069" y="4701"/>
                  </a:lnTo>
                  <a:lnTo>
                    <a:pt x="8082" y="4697"/>
                  </a:lnTo>
                  <a:lnTo>
                    <a:pt x="8102" y="4691"/>
                  </a:lnTo>
                  <a:lnTo>
                    <a:pt x="8122" y="4684"/>
                  </a:lnTo>
                  <a:lnTo>
                    <a:pt x="8139" y="4674"/>
                  </a:lnTo>
                  <a:lnTo>
                    <a:pt x="8162" y="4661"/>
                  </a:lnTo>
                  <a:lnTo>
                    <a:pt x="8175" y="4650"/>
                  </a:lnTo>
                  <a:lnTo>
                    <a:pt x="8192" y="4630"/>
                  </a:lnTo>
                  <a:lnTo>
                    <a:pt x="8209" y="4610"/>
                  </a:lnTo>
                  <a:lnTo>
                    <a:pt x="8209" y="4610"/>
                  </a:lnTo>
                  <a:lnTo>
                    <a:pt x="8222" y="4584"/>
                  </a:lnTo>
                  <a:lnTo>
                    <a:pt x="8232" y="4557"/>
                  </a:lnTo>
                  <a:lnTo>
                    <a:pt x="8239" y="4530"/>
                  </a:lnTo>
                  <a:lnTo>
                    <a:pt x="8239" y="4530"/>
                  </a:lnTo>
                  <a:lnTo>
                    <a:pt x="8242" y="4504"/>
                  </a:lnTo>
                  <a:close/>
                  <a:moveTo>
                    <a:pt x="7454" y="3682"/>
                  </a:moveTo>
                  <a:lnTo>
                    <a:pt x="7454" y="3682"/>
                  </a:lnTo>
                  <a:lnTo>
                    <a:pt x="7460" y="3682"/>
                  </a:lnTo>
                  <a:close/>
                  <a:moveTo>
                    <a:pt x="7454" y="3682"/>
                  </a:moveTo>
                  <a:lnTo>
                    <a:pt x="7454" y="3682"/>
                  </a:lnTo>
                  <a:lnTo>
                    <a:pt x="7460" y="3682"/>
                  </a:lnTo>
                  <a:close/>
                  <a:moveTo>
                    <a:pt x="7454" y="3682"/>
                  </a:moveTo>
                  <a:lnTo>
                    <a:pt x="7454" y="3682"/>
                  </a:lnTo>
                  <a:lnTo>
                    <a:pt x="7457" y="3682"/>
                  </a:lnTo>
                  <a:close/>
                  <a:moveTo>
                    <a:pt x="7454" y="3682"/>
                  </a:moveTo>
                  <a:lnTo>
                    <a:pt x="7454" y="3682"/>
                  </a:lnTo>
                  <a:close/>
                  <a:moveTo>
                    <a:pt x="6769" y="5098"/>
                  </a:moveTo>
                  <a:lnTo>
                    <a:pt x="6772" y="5105"/>
                  </a:lnTo>
                  <a:lnTo>
                    <a:pt x="6769" y="5098"/>
                  </a:lnTo>
                  <a:lnTo>
                    <a:pt x="6772" y="5105"/>
                  </a:lnTo>
                  <a:lnTo>
                    <a:pt x="6772" y="5108"/>
                  </a:lnTo>
                  <a:lnTo>
                    <a:pt x="6772" y="5105"/>
                  </a:lnTo>
                  <a:lnTo>
                    <a:pt x="6772" y="5111"/>
                  </a:lnTo>
                  <a:lnTo>
                    <a:pt x="6772" y="5111"/>
                  </a:lnTo>
                  <a:lnTo>
                    <a:pt x="6769" y="5102"/>
                  </a:lnTo>
                  <a:lnTo>
                    <a:pt x="6772" y="5108"/>
                  </a:lnTo>
                  <a:close/>
                  <a:moveTo>
                    <a:pt x="6772" y="5111"/>
                  </a:moveTo>
                  <a:lnTo>
                    <a:pt x="6772" y="5115"/>
                  </a:lnTo>
                  <a:lnTo>
                    <a:pt x="6772" y="5115"/>
                  </a:ln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9"/>
            <p:cNvSpPr/>
            <p:nvPr/>
          </p:nvSpPr>
          <p:spPr>
            <a:xfrm>
              <a:off x="2105762" y="1949838"/>
              <a:ext cx="547989" cy="1275786"/>
            </a:xfrm>
            <a:custGeom>
              <a:rect b="b" l="l" r="r" t="t"/>
              <a:pathLst>
                <a:path extrusionOk="0" h="17135" w="7360">
                  <a:moveTo>
                    <a:pt x="7313" y="16169"/>
                  </a:moveTo>
                  <a:cubicBezTo>
                    <a:pt x="7280" y="16092"/>
                    <a:pt x="7233" y="16026"/>
                    <a:pt x="7187" y="15963"/>
                  </a:cubicBezTo>
                  <a:cubicBezTo>
                    <a:pt x="6986" y="15702"/>
                    <a:pt x="6755" y="15475"/>
                    <a:pt x="6535" y="15235"/>
                  </a:cubicBezTo>
                  <a:cubicBezTo>
                    <a:pt x="6261" y="14937"/>
                    <a:pt x="6011" y="14593"/>
                    <a:pt x="5787" y="14252"/>
                  </a:cubicBezTo>
                  <a:cubicBezTo>
                    <a:pt x="5359" y="12889"/>
                    <a:pt x="4393" y="10310"/>
                    <a:pt x="4253" y="10012"/>
                  </a:cubicBezTo>
                  <a:cubicBezTo>
                    <a:pt x="3712" y="8883"/>
                    <a:pt x="1771" y="3498"/>
                    <a:pt x="1186" y="0"/>
                  </a:cubicBezTo>
                  <a:lnTo>
                    <a:pt x="0" y="2653"/>
                  </a:lnTo>
                  <a:cubicBezTo>
                    <a:pt x="291" y="5950"/>
                    <a:pt x="4240" y="13190"/>
                    <a:pt x="4851" y="14065"/>
                  </a:cubicBezTo>
                  <a:cubicBezTo>
                    <a:pt x="4955" y="14215"/>
                    <a:pt x="5065" y="14359"/>
                    <a:pt x="5186" y="14496"/>
                  </a:cubicBezTo>
                  <a:cubicBezTo>
                    <a:pt x="5252" y="14703"/>
                    <a:pt x="5283" y="14927"/>
                    <a:pt x="5319" y="15141"/>
                  </a:cubicBezTo>
                  <a:cubicBezTo>
                    <a:pt x="5346" y="15278"/>
                    <a:pt x="5366" y="15411"/>
                    <a:pt x="5409" y="15542"/>
                  </a:cubicBezTo>
                  <a:cubicBezTo>
                    <a:pt x="5409" y="15548"/>
                    <a:pt x="5449" y="15655"/>
                    <a:pt x="5453" y="15651"/>
                  </a:cubicBezTo>
                  <a:cubicBezTo>
                    <a:pt x="5543" y="15595"/>
                    <a:pt x="5543" y="15351"/>
                    <a:pt x="5546" y="15261"/>
                  </a:cubicBezTo>
                  <a:lnTo>
                    <a:pt x="5546" y="15134"/>
                  </a:lnTo>
                  <a:cubicBezTo>
                    <a:pt x="5546" y="15114"/>
                    <a:pt x="5536" y="15064"/>
                    <a:pt x="5546" y="15077"/>
                  </a:cubicBezTo>
                  <a:cubicBezTo>
                    <a:pt x="5593" y="15130"/>
                    <a:pt x="5619" y="15214"/>
                    <a:pt x="5647" y="15278"/>
                  </a:cubicBezTo>
                  <a:cubicBezTo>
                    <a:pt x="5810" y="15668"/>
                    <a:pt x="5917" y="16080"/>
                    <a:pt x="6094" y="16467"/>
                  </a:cubicBezTo>
                  <a:cubicBezTo>
                    <a:pt x="6151" y="16598"/>
                    <a:pt x="6205" y="16727"/>
                    <a:pt x="6268" y="16851"/>
                  </a:cubicBezTo>
                  <a:cubicBezTo>
                    <a:pt x="6291" y="16894"/>
                    <a:pt x="6311" y="16938"/>
                    <a:pt x="6338" y="16978"/>
                  </a:cubicBezTo>
                  <a:cubicBezTo>
                    <a:pt x="6351" y="16998"/>
                    <a:pt x="6371" y="17065"/>
                    <a:pt x="6385" y="17042"/>
                  </a:cubicBezTo>
                  <a:cubicBezTo>
                    <a:pt x="6411" y="16978"/>
                    <a:pt x="6375" y="16858"/>
                    <a:pt x="6361" y="16794"/>
                  </a:cubicBezTo>
                  <a:cubicBezTo>
                    <a:pt x="6314" y="16578"/>
                    <a:pt x="6254" y="16360"/>
                    <a:pt x="6188" y="16146"/>
                  </a:cubicBezTo>
                  <a:cubicBezTo>
                    <a:pt x="6160" y="16063"/>
                    <a:pt x="6134" y="15979"/>
                    <a:pt x="6108" y="15896"/>
                  </a:cubicBezTo>
                  <a:cubicBezTo>
                    <a:pt x="6097" y="15859"/>
                    <a:pt x="6091" y="15825"/>
                    <a:pt x="6080" y="15792"/>
                  </a:cubicBezTo>
                  <a:cubicBezTo>
                    <a:pt x="6077" y="15776"/>
                    <a:pt x="6054" y="15732"/>
                    <a:pt x="6067" y="15745"/>
                  </a:cubicBezTo>
                  <a:cubicBezTo>
                    <a:pt x="6305" y="15992"/>
                    <a:pt x="6461" y="16407"/>
                    <a:pt x="6638" y="16701"/>
                  </a:cubicBezTo>
                  <a:cubicBezTo>
                    <a:pt x="6698" y="16804"/>
                    <a:pt x="6762" y="16905"/>
                    <a:pt x="6839" y="16998"/>
                  </a:cubicBezTo>
                  <a:cubicBezTo>
                    <a:pt x="6862" y="17028"/>
                    <a:pt x="6886" y="17055"/>
                    <a:pt x="6913" y="17085"/>
                  </a:cubicBezTo>
                  <a:cubicBezTo>
                    <a:pt x="6922" y="17095"/>
                    <a:pt x="6946" y="17135"/>
                    <a:pt x="6949" y="17119"/>
                  </a:cubicBezTo>
                  <a:cubicBezTo>
                    <a:pt x="6986" y="16784"/>
                    <a:pt x="6695" y="16407"/>
                    <a:pt x="6541" y="16129"/>
                  </a:cubicBezTo>
                  <a:cubicBezTo>
                    <a:pt x="6492" y="16040"/>
                    <a:pt x="6441" y="15946"/>
                    <a:pt x="6398" y="15852"/>
                  </a:cubicBezTo>
                  <a:cubicBezTo>
                    <a:pt x="6381" y="15819"/>
                    <a:pt x="6368" y="15785"/>
                    <a:pt x="6351" y="15752"/>
                  </a:cubicBezTo>
                  <a:cubicBezTo>
                    <a:pt x="6345" y="15732"/>
                    <a:pt x="6318" y="15685"/>
                    <a:pt x="6331" y="15699"/>
                  </a:cubicBezTo>
                  <a:cubicBezTo>
                    <a:pt x="6578" y="15919"/>
                    <a:pt x="6762" y="16220"/>
                    <a:pt x="6976" y="16470"/>
                  </a:cubicBezTo>
                  <a:cubicBezTo>
                    <a:pt x="7039" y="16547"/>
                    <a:pt x="7103" y="16621"/>
                    <a:pt x="7167" y="16694"/>
                  </a:cubicBezTo>
                  <a:cubicBezTo>
                    <a:pt x="7193" y="16721"/>
                    <a:pt x="7216" y="16751"/>
                    <a:pt x="7243" y="16778"/>
                  </a:cubicBezTo>
                  <a:cubicBezTo>
                    <a:pt x="7257" y="16794"/>
                    <a:pt x="7290" y="16848"/>
                    <a:pt x="7290" y="16824"/>
                  </a:cubicBezTo>
                  <a:cubicBezTo>
                    <a:pt x="7283" y="16504"/>
                    <a:pt x="6926" y="16140"/>
                    <a:pt x="6759" y="15886"/>
                  </a:cubicBezTo>
                  <a:cubicBezTo>
                    <a:pt x="6698" y="15792"/>
                    <a:pt x="6638" y="15699"/>
                    <a:pt x="6578" y="15605"/>
                  </a:cubicBezTo>
                  <a:cubicBezTo>
                    <a:pt x="6558" y="15571"/>
                    <a:pt x="6538" y="15538"/>
                    <a:pt x="6518" y="15505"/>
                  </a:cubicBezTo>
                  <a:cubicBezTo>
                    <a:pt x="6512" y="15491"/>
                    <a:pt x="6488" y="15461"/>
                    <a:pt x="6498" y="15468"/>
                  </a:cubicBezTo>
                  <a:cubicBezTo>
                    <a:pt x="6729" y="15599"/>
                    <a:pt x="6919" y="15849"/>
                    <a:pt x="7113" y="16026"/>
                  </a:cubicBezTo>
                  <a:cubicBezTo>
                    <a:pt x="7130" y="16046"/>
                    <a:pt x="7303" y="16243"/>
                    <a:pt x="7337" y="16233"/>
                  </a:cubicBezTo>
                  <a:cubicBezTo>
                    <a:pt x="7360" y="16226"/>
                    <a:pt x="7323" y="16189"/>
                    <a:pt x="7313" y="16169"/>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9"/>
            <p:cNvSpPr/>
            <p:nvPr/>
          </p:nvSpPr>
          <p:spPr>
            <a:xfrm>
              <a:off x="2894236" y="3026081"/>
              <a:ext cx="557519" cy="503092"/>
            </a:xfrm>
            <a:custGeom>
              <a:rect b="b" l="l" r="r" t="t"/>
              <a:pathLst>
                <a:path extrusionOk="0" h="6757" w="7488">
                  <a:moveTo>
                    <a:pt x="6800" y="2650"/>
                  </a:moveTo>
                  <a:cubicBezTo>
                    <a:pt x="6692" y="2216"/>
                    <a:pt x="6886" y="1561"/>
                    <a:pt x="5597" y="1083"/>
                  </a:cubicBezTo>
                  <a:cubicBezTo>
                    <a:pt x="4942" y="840"/>
                    <a:pt x="3459" y="1"/>
                    <a:pt x="2339" y="1287"/>
                  </a:cubicBezTo>
                  <a:cubicBezTo>
                    <a:pt x="2116" y="1541"/>
                    <a:pt x="1564" y="2390"/>
                    <a:pt x="1431" y="2456"/>
                  </a:cubicBezTo>
                  <a:cubicBezTo>
                    <a:pt x="1140" y="2600"/>
                    <a:pt x="769" y="2627"/>
                    <a:pt x="509" y="2814"/>
                  </a:cubicBezTo>
                  <a:cubicBezTo>
                    <a:pt x="214" y="3028"/>
                    <a:pt x="68" y="3515"/>
                    <a:pt x="429" y="3742"/>
                  </a:cubicBezTo>
                  <a:cubicBezTo>
                    <a:pt x="401" y="3739"/>
                    <a:pt x="0" y="4237"/>
                    <a:pt x="335" y="4581"/>
                  </a:cubicBezTo>
                  <a:cubicBezTo>
                    <a:pt x="919" y="5173"/>
                    <a:pt x="1267" y="4748"/>
                    <a:pt x="1411" y="4724"/>
                  </a:cubicBezTo>
                  <a:cubicBezTo>
                    <a:pt x="1133" y="4925"/>
                    <a:pt x="956" y="5383"/>
                    <a:pt x="1468" y="5857"/>
                  </a:cubicBezTo>
                  <a:cubicBezTo>
                    <a:pt x="1872" y="6224"/>
                    <a:pt x="2299" y="6084"/>
                    <a:pt x="2597" y="5991"/>
                  </a:cubicBezTo>
                  <a:cubicBezTo>
                    <a:pt x="2767" y="5934"/>
                    <a:pt x="2914" y="5811"/>
                    <a:pt x="3061" y="5717"/>
                  </a:cubicBezTo>
                  <a:cubicBezTo>
                    <a:pt x="3044" y="5854"/>
                    <a:pt x="3228" y="5944"/>
                    <a:pt x="3325" y="6058"/>
                  </a:cubicBezTo>
                  <a:cubicBezTo>
                    <a:pt x="3653" y="6455"/>
                    <a:pt x="4521" y="6756"/>
                    <a:pt x="4775" y="6135"/>
                  </a:cubicBezTo>
                  <a:cubicBezTo>
                    <a:pt x="4708" y="6127"/>
                    <a:pt x="4865" y="6345"/>
                    <a:pt x="4885" y="6362"/>
                  </a:cubicBezTo>
                  <a:cubicBezTo>
                    <a:pt x="4996" y="6468"/>
                    <a:pt x="5266" y="6539"/>
                    <a:pt x="5423" y="6539"/>
                  </a:cubicBezTo>
                  <a:cubicBezTo>
                    <a:pt x="5841" y="6536"/>
                    <a:pt x="6031" y="6241"/>
                    <a:pt x="6074" y="5894"/>
                  </a:cubicBezTo>
                  <a:cubicBezTo>
                    <a:pt x="6031" y="5887"/>
                    <a:pt x="6141" y="5958"/>
                    <a:pt x="6154" y="5964"/>
                  </a:cubicBezTo>
                  <a:cubicBezTo>
                    <a:pt x="6225" y="5991"/>
                    <a:pt x="6298" y="6031"/>
                    <a:pt x="6371" y="6038"/>
                  </a:cubicBezTo>
                  <a:cubicBezTo>
                    <a:pt x="6575" y="6064"/>
                    <a:pt x="6735" y="5914"/>
                    <a:pt x="6873" y="5794"/>
                  </a:cubicBezTo>
                  <a:cubicBezTo>
                    <a:pt x="7110" y="5586"/>
                    <a:pt x="7237" y="5330"/>
                    <a:pt x="7096" y="5035"/>
                  </a:cubicBezTo>
                  <a:cubicBezTo>
                    <a:pt x="7076" y="4999"/>
                    <a:pt x="6920" y="4841"/>
                    <a:pt x="6920" y="4835"/>
                  </a:cubicBezTo>
                  <a:cubicBezTo>
                    <a:pt x="7027" y="4849"/>
                    <a:pt x="7107" y="4741"/>
                    <a:pt x="7180" y="4678"/>
                  </a:cubicBezTo>
                  <a:cubicBezTo>
                    <a:pt x="7364" y="4517"/>
                    <a:pt x="7488" y="4267"/>
                    <a:pt x="7454" y="4023"/>
                  </a:cubicBezTo>
                  <a:cubicBezTo>
                    <a:pt x="7427" y="3833"/>
                    <a:pt x="7314" y="3649"/>
                    <a:pt x="7190" y="3502"/>
                  </a:cubicBezTo>
                  <a:cubicBezTo>
                    <a:pt x="6926" y="3191"/>
                    <a:pt x="6930" y="3191"/>
                    <a:pt x="6800" y="265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9"/>
            <p:cNvSpPr/>
            <p:nvPr/>
          </p:nvSpPr>
          <p:spPr>
            <a:xfrm>
              <a:off x="2994973" y="3423149"/>
              <a:ext cx="358724" cy="521781"/>
            </a:xfrm>
            <a:custGeom>
              <a:rect b="b" l="l" r="r" t="t"/>
              <a:pathLst>
                <a:path extrusionOk="0" h="7008" w="4818">
                  <a:moveTo>
                    <a:pt x="3039" y="0"/>
                  </a:moveTo>
                  <a:cubicBezTo>
                    <a:pt x="2569" y="0"/>
                    <a:pt x="1991" y="152"/>
                    <a:pt x="1297" y="524"/>
                  </a:cubicBezTo>
                  <a:cubicBezTo>
                    <a:pt x="375" y="1019"/>
                    <a:pt x="1" y="1850"/>
                    <a:pt x="4" y="2876"/>
                  </a:cubicBezTo>
                  <a:cubicBezTo>
                    <a:pt x="4" y="3140"/>
                    <a:pt x="31" y="3408"/>
                    <a:pt x="78" y="3668"/>
                  </a:cubicBezTo>
                  <a:lnTo>
                    <a:pt x="599" y="6561"/>
                  </a:lnTo>
                  <a:cubicBezTo>
                    <a:pt x="773" y="6867"/>
                    <a:pt x="1232" y="7008"/>
                    <a:pt x="1728" y="7008"/>
                  </a:cubicBezTo>
                  <a:cubicBezTo>
                    <a:pt x="2433" y="7008"/>
                    <a:pt x="3215" y="6725"/>
                    <a:pt x="3368" y="6231"/>
                  </a:cubicBezTo>
                  <a:lnTo>
                    <a:pt x="4628" y="2024"/>
                  </a:lnTo>
                  <a:cubicBezTo>
                    <a:pt x="4817" y="1170"/>
                    <a:pt x="4345" y="0"/>
                    <a:pt x="3039"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9"/>
            <p:cNvSpPr/>
            <p:nvPr/>
          </p:nvSpPr>
          <p:spPr>
            <a:xfrm>
              <a:off x="2916647" y="3615987"/>
              <a:ext cx="423649" cy="421564"/>
            </a:xfrm>
            <a:custGeom>
              <a:rect b="b" l="l" r="r" t="t"/>
              <a:pathLst>
                <a:path extrusionOk="0" h="5662" w="5690">
                  <a:moveTo>
                    <a:pt x="3362" y="0"/>
                  </a:moveTo>
                  <a:cubicBezTo>
                    <a:pt x="2821" y="0"/>
                    <a:pt x="2227" y="169"/>
                    <a:pt x="1691" y="697"/>
                  </a:cubicBezTo>
                  <a:cubicBezTo>
                    <a:pt x="221" y="2722"/>
                    <a:pt x="0" y="4205"/>
                    <a:pt x="1574" y="5214"/>
                  </a:cubicBezTo>
                  <a:lnTo>
                    <a:pt x="4447" y="5661"/>
                  </a:lnTo>
                  <a:cubicBezTo>
                    <a:pt x="5690" y="3032"/>
                    <a:pt x="5095" y="520"/>
                    <a:pt x="5095" y="520"/>
                  </a:cubicBezTo>
                  <a:cubicBezTo>
                    <a:pt x="5095" y="520"/>
                    <a:pt x="4312" y="0"/>
                    <a:pt x="3362"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9"/>
            <p:cNvSpPr/>
            <p:nvPr/>
          </p:nvSpPr>
          <p:spPr>
            <a:xfrm>
              <a:off x="3165623" y="3327325"/>
              <a:ext cx="135657" cy="192466"/>
            </a:xfrm>
            <a:custGeom>
              <a:rect b="b" l="l" r="r" t="t"/>
              <a:pathLst>
                <a:path extrusionOk="0" h="2585" w="1822">
                  <a:moveTo>
                    <a:pt x="1033" y="0"/>
                  </a:moveTo>
                  <a:cubicBezTo>
                    <a:pt x="697" y="0"/>
                    <a:pt x="399" y="219"/>
                    <a:pt x="335" y="535"/>
                  </a:cubicBezTo>
                  <a:lnTo>
                    <a:pt x="77" y="1778"/>
                  </a:lnTo>
                  <a:cubicBezTo>
                    <a:pt x="0" y="2142"/>
                    <a:pt x="258" y="2496"/>
                    <a:pt x="649" y="2570"/>
                  </a:cubicBezTo>
                  <a:cubicBezTo>
                    <a:pt x="699" y="2580"/>
                    <a:pt x="748" y="2584"/>
                    <a:pt x="797" y="2584"/>
                  </a:cubicBezTo>
                  <a:cubicBezTo>
                    <a:pt x="1128" y="2584"/>
                    <a:pt x="1424" y="2366"/>
                    <a:pt x="1491" y="2049"/>
                  </a:cubicBezTo>
                  <a:lnTo>
                    <a:pt x="1747" y="806"/>
                  </a:lnTo>
                  <a:cubicBezTo>
                    <a:pt x="1821" y="445"/>
                    <a:pt x="1567" y="91"/>
                    <a:pt x="1177" y="14"/>
                  </a:cubicBezTo>
                  <a:cubicBezTo>
                    <a:pt x="1128" y="5"/>
                    <a:pt x="1080" y="0"/>
                    <a:pt x="1033"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9"/>
            <p:cNvSpPr/>
            <p:nvPr/>
          </p:nvSpPr>
          <p:spPr>
            <a:xfrm>
              <a:off x="2930347" y="3816866"/>
              <a:ext cx="393792" cy="672031"/>
            </a:xfrm>
            <a:custGeom>
              <a:rect b="b" l="l" r="r" t="t"/>
              <a:pathLst>
                <a:path extrusionOk="0" h="9026" w="5289">
                  <a:moveTo>
                    <a:pt x="3781" y="1"/>
                  </a:moveTo>
                  <a:cubicBezTo>
                    <a:pt x="2812" y="1"/>
                    <a:pt x="1610" y="1313"/>
                    <a:pt x="1404" y="2306"/>
                  </a:cubicBezTo>
                  <a:cubicBezTo>
                    <a:pt x="1089" y="3812"/>
                    <a:pt x="789" y="4443"/>
                    <a:pt x="789" y="4443"/>
                  </a:cubicBezTo>
                  <a:cubicBezTo>
                    <a:pt x="675" y="4697"/>
                    <a:pt x="150" y="5453"/>
                    <a:pt x="191" y="6204"/>
                  </a:cubicBezTo>
                  <a:cubicBezTo>
                    <a:pt x="191" y="6204"/>
                    <a:pt x="0" y="8636"/>
                    <a:pt x="1003" y="9024"/>
                  </a:cubicBezTo>
                  <a:cubicBezTo>
                    <a:pt x="1006" y="9025"/>
                    <a:pt x="1009" y="9026"/>
                    <a:pt x="1013" y="9026"/>
                  </a:cubicBezTo>
                  <a:cubicBezTo>
                    <a:pt x="1223" y="9026"/>
                    <a:pt x="2045" y="6852"/>
                    <a:pt x="2687" y="5633"/>
                  </a:cubicBezTo>
                  <a:cubicBezTo>
                    <a:pt x="3762" y="3592"/>
                    <a:pt x="5288" y="1674"/>
                    <a:pt x="4674" y="578"/>
                  </a:cubicBezTo>
                  <a:cubicBezTo>
                    <a:pt x="4444" y="168"/>
                    <a:pt x="4127" y="1"/>
                    <a:pt x="3781" y="1"/>
                  </a:cubicBezTo>
                  <a:close/>
                </a:path>
              </a:pathLst>
            </a:custGeom>
            <a:solidFill>
              <a:srgbClr val="FF9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9"/>
            <p:cNvSpPr/>
            <p:nvPr/>
          </p:nvSpPr>
          <p:spPr>
            <a:xfrm>
              <a:off x="3074788" y="3787530"/>
              <a:ext cx="245404" cy="312711"/>
            </a:xfrm>
            <a:custGeom>
              <a:rect b="b" l="l" r="r" t="t"/>
              <a:pathLst>
                <a:path extrusionOk="0" h="4200" w="3296">
                  <a:moveTo>
                    <a:pt x="1067" y="20"/>
                  </a:moveTo>
                  <a:cubicBezTo>
                    <a:pt x="1067" y="20"/>
                    <a:pt x="2059" y="170"/>
                    <a:pt x="3202" y="6"/>
                  </a:cubicBezTo>
                  <a:cubicBezTo>
                    <a:pt x="3152" y="0"/>
                    <a:pt x="3295" y="695"/>
                    <a:pt x="3061" y="1948"/>
                  </a:cubicBezTo>
                  <a:cubicBezTo>
                    <a:pt x="2847" y="3113"/>
                    <a:pt x="2446" y="4023"/>
                    <a:pt x="2323" y="4112"/>
                  </a:cubicBezTo>
                  <a:cubicBezTo>
                    <a:pt x="2203" y="4199"/>
                    <a:pt x="115" y="3642"/>
                    <a:pt x="31" y="3542"/>
                  </a:cubicBezTo>
                  <a:cubicBezTo>
                    <a:pt x="1" y="3502"/>
                    <a:pt x="1040" y="237"/>
                    <a:pt x="1067" y="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9"/>
            <p:cNvSpPr/>
            <p:nvPr/>
          </p:nvSpPr>
          <p:spPr>
            <a:xfrm>
              <a:off x="2909276" y="3796316"/>
              <a:ext cx="656916" cy="591247"/>
            </a:xfrm>
            <a:custGeom>
              <a:rect b="b" l="l" r="r" t="t"/>
              <a:pathLst>
                <a:path extrusionOk="0" h="7941" w="8823">
                  <a:moveTo>
                    <a:pt x="1842" y="1"/>
                  </a:moveTo>
                  <a:cubicBezTo>
                    <a:pt x="0" y="1"/>
                    <a:pt x="967" y="2841"/>
                    <a:pt x="2160" y="3797"/>
                  </a:cubicBezTo>
                  <a:cubicBezTo>
                    <a:pt x="3517" y="4883"/>
                    <a:pt x="4015" y="5488"/>
                    <a:pt x="4015" y="5488"/>
                  </a:cubicBezTo>
                  <a:cubicBezTo>
                    <a:pt x="4212" y="5725"/>
                    <a:pt x="4726" y="6591"/>
                    <a:pt x="5495" y="6961"/>
                  </a:cubicBezTo>
                  <a:cubicBezTo>
                    <a:pt x="5495" y="6961"/>
                    <a:pt x="7042" y="7940"/>
                    <a:pt x="8068" y="7940"/>
                  </a:cubicBezTo>
                  <a:cubicBezTo>
                    <a:pt x="8301" y="7940"/>
                    <a:pt x="8507" y="7890"/>
                    <a:pt x="8662" y="7766"/>
                  </a:cubicBezTo>
                  <a:cubicBezTo>
                    <a:pt x="8823" y="7636"/>
                    <a:pt x="6985" y="5705"/>
                    <a:pt x="6046" y="4466"/>
                  </a:cubicBezTo>
                  <a:cubicBezTo>
                    <a:pt x="4499" y="2421"/>
                    <a:pt x="3280" y="52"/>
                    <a:pt x="1914" y="2"/>
                  </a:cubicBezTo>
                  <a:cubicBezTo>
                    <a:pt x="1889" y="1"/>
                    <a:pt x="1865" y="1"/>
                    <a:pt x="1842" y="1"/>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9"/>
            <p:cNvSpPr/>
            <p:nvPr/>
          </p:nvSpPr>
          <p:spPr>
            <a:xfrm>
              <a:off x="3022075" y="4508104"/>
              <a:ext cx="14072" cy="5510"/>
            </a:xfrm>
            <a:custGeom>
              <a:rect b="b" l="l" r="r" t="t"/>
              <a:pathLst>
                <a:path extrusionOk="0" h="74" w="189">
                  <a:moveTo>
                    <a:pt x="187" y="1"/>
                  </a:moveTo>
                  <a:cubicBezTo>
                    <a:pt x="174" y="1"/>
                    <a:pt x="1" y="73"/>
                    <a:pt x="1" y="73"/>
                  </a:cubicBezTo>
                  <a:lnTo>
                    <a:pt x="184" y="4"/>
                  </a:lnTo>
                  <a:cubicBezTo>
                    <a:pt x="188" y="2"/>
                    <a:pt x="188" y="1"/>
                    <a:pt x="187" y="1"/>
                  </a:cubicBezTo>
                  <a:close/>
                </a:path>
              </a:pathLst>
            </a:custGeom>
            <a:solidFill>
              <a:srgbClr val="EC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9"/>
            <p:cNvSpPr/>
            <p:nvPr/>
          </p:nvSpPr>
          <p:spPr>
            <a:xfrm>
              <a:off x="2932059" y="4427693"/>
              <a:ext cx="216962" cy="115107"/>
            </a:xfrm>
            <a:custGeom>
              <a:rect b="b" l="l" r="r" t="t"/>
              <a:pathLst>
                <a:path extrusionOk="0" h="1546" w="2914">
                  <a:moveTo>
                    <a:pt x="1015" y="1"/>
                  </a:moveTo>
                  <a:cubicBezTo>
                    <a:pt x="892" y="1"/>
                    <a:pt x="967" y="310"/>
                    <a:pt x="983" y="379"/>
                  </a:cubicBezTo>
                  <a:cubicBezTo>
                    <a:pt x="846" y="325"/>
                    <a:pt x="545" y="251"/>
                    <a:pt x="348" y="251"/>
                  </a:cubicBezTo>
                  <a:cubicBezTo>
                    <a:pt x="321" y="251"/>
                    <a:pt x="298" y="255"/>
                    <a:pt x="278" y="259"/>
                  </a:cubicBezTo>
                  <a:cubicBezTo>
                    <a:pt x="268" y="259"/>
                    <a:pt x="261" y="259"/>
                    <a:pt x="254" y="262"/>
                  </a:cubicBezTo>
                  <a:cubicBezTo>
                    <a:pt x="214" y="268"/>
                    <a:pt x="188" y="285"/>
                    <a:pt x="174" y="308"/>
                  </a:cubicBezTo>
                  <a:cubicBezTo>
                    <a:pt x="178" y="316"/>
                    <a:pt x="181" y="322"/>
                    <a:pt x="181" y="328"/>
                  </a:cubicBezTo>
                  <a:cubicBezTo>
                    <a:pt x="181" y="328"/>
                    <a:pt x="184" y="332"/>
                    <a:pt x="184" y="336"/>
                  </a:cubicBezTo>
                  <a:cubicBezTo>
                    <a:pt x="184" y="339"/>
                    <a:pt x="184" y="342"/>
                    <a:pt x="188" y="348"/>
                  </a:cubicBezTo>
                  <a:lnTo>
                    <a:pt x="188" y="356"/>
                  </a:lnTo>
                  <a:cubicBezTo>
                    <a:pt x="188" y="359"/>
                    <a:pt x="191" y="362"/>
                    <a:pt x="191" y="365"/>
                  </a:cubicBezTo>
                  <a:lnTo>
                    <a:pt x="191" y="372"/>
                  </a:lnTo>
                  <a:lnTo>
                    <a:pt x="191" y="385"/>
                  </a:lnTo>
                  <a:lnTo>
                    <a:pt x="191" y="392"/>
                  </a:lnTo>
                  <a:lnTo>
                    <a:pt x="191" y="402"/>
                  </a:lnTo>
                  <a:lnTo>
                    <a:pt x="191" y="409"/>
                  </a:lnTo>
                  <a:lnTo>
                    <a:pt x="191" y="422"/>
                  </a:lnTo>
                  <a:lnTo>
                    <a:pt x="191" y="429"/>
                  </a:lnTo>
                  <a:cubicBezTo>
                    <a:pt x="191" y="439"/>
                    <a:pt x="188" y="452"/>
                    <a:pt x="184" y="466"/>
                  </a:cubicBezTo>
                  <a:lnTo>
                    <a:pt x="184" y="469"/>
                  </a:lnTo>
                  <a:cubicBezTo>
                    <a:pt x="184" y="476"/>
                    <a:pt x="184" y="479"/>
                    <a:pt x="181" y="482"/>
                  </a:cubicBezTo>
                  <a:lnTo>
                    <a:pt x="181" y="489"/>
                  </a:lnTo>
                  <a:cubicBezTo>
                    <a:pt x="178" y="492"/>
                    <a:pt x="178" y="496"/>
                    <a:pt x="178" y="502"/>
                  </a:cubicBezTo>
                  <a:cubicBezTo>
                    <a:pt x="178" y="502"/>
                    <a:pt x="174" y="506"/>
                    <a:pt x="174" y="509"/>
                  </a:cubicBezTo>
                  <a:cubicBezTo>
                    <a:pt x="174" y="512"/>
                    <a:pt x="171" y="516"/>
                    <a:pt x="171" y="519"/>
                  </a:cubicBezTo>
                  <a:cubicBezTo>
                    <a:pt x="171" y="522"/>
                    <a:pt x="171" y="526"/>
                    <a:pt x="168" y="526"/>
                  </a:cubicBezTo>
                  <a:cubicBezTo>
                    <a:pt x="168" y="532"/>
                    <a:pt x="164" y="536"/>
                    <a:pt x="164" y="539"/>
                  </a:cubicBezTo>
                  <a:cubicBezTo>
                    <a:pt x="164" y="543"/>
                    <a:pt x="161" y="543"/>
                    <a:pt x="161" y="546"/>
                  </a:cubicBezTo>
                  <a:cubicBezTo>
                    <a:pt x="161" y="552"/>
                    <a:pt x="158" y="556"/>
                    <a:pt x="154" y="563"/>
                  </a:cubicBezTo>
                  <a:lnTo>
                    <a:pt x="154" y="566"/>
                  </a:lnTo>
                  <a:cubicBezTo>
                    <a:pt x="144" y="596"/>
                    <a:pt x="127" y="629"/>
                    <a:pt x="114" y="663"/>
                  </a:cubicBezTo>
                  <a:lnTo>
                    <a:pt x="114" y="666"/>
                  </a:lnTo>
                  <a:cubicBezTo>
                    <a:pt x="111" y="672"/>
                    <a:pt x="107" y="680"/>
                    <a:pt x="107" y="683"/>
                  </a:cubicBezTo>
                  <a:cubicBezTo>
                    <a:pt x="104" y="686"/>
                    <a:pt x="104" y="689"/>
                    <a:pt x="104" y="689"/>
                  </a:cubicBezTo>
                  <a:cubicBezTo>
                    <a:pt x="101" y="696"/>
                    <a:pt x="101" y="703"/>
                    <a:pt x="98" y="706"/>
                  </a:cubicBezTo>
                  <a:cubicBezTo>
                    <a:pt x="98" y="709"/>
                    <a:pt x="98" y="713"/>
                    <a:pt x="94" y="713"/>
                  </a:cubicBezTo>
                  <a:cubicBezTo>
                    <a:pt x="94" y="720"/>
                    <a:pt x="91" y="726"/>
                    <a:pt x="87" y="733"/>
                  </a:cubicBezTo>
                  <a:lnTo>
                    <a:pt x="87" y="737"/>
                  </a:lnTo>
                  <a:cubicBezTo>
                    <a:pt x="81" y="749"/>
                    <a:pt x="78" y="766"/>
                    <a:pt x="70" y="780"/>
                  </a:cubicBezTo>
                  <a:lnTo>
                    <a:pt x="70" y="783"/>
                  </a:lnTo>
                  <a:cubicBezTo>
                    <a:pt x="70" y="786"/>
                    <a:pt x="67" y="793"/>
                    <a:pt x="67" y="797"/>
                  </a:cubicBezTo>
                  <a:cubicBezTo>
                    <a:pt x="64" y="803"/>
                    <a:pt x="64" y="806"/>
                    <a:pt x="61" y="810"/>
                  </a:cubicBezTo>
                  <a:cubicBezTo>
                    <a:pt x="61" y="813"/>
                    <a:pt x="58" y="820"/>
                    <a:pt x="58" y="826"/>
                  </a:cubicBezTo>
                  <a:cubicBezTo>
                    <a:pt x="58" y="830"/>
                    <a:pt x="54" y="833"/>
                    <a:pt x="54" y="840"/>
                  </a:cubicBezTo>
                  <a:cubicBezTo>
                    <a:pt x="50" y="843"/>
                    <a:pt x="50" y="850"/>
                    <a:pt x="47" y="857"/>
                  </a:cubicBezTo>
                  <a:cubicBezTo>
                    <a:pt x="47" y="860"/>
                    <a:pt x="47" y="863"/>
                    <a:pt x="44" y="870"/>
                  </a:cubicBezTo>
                  <a:cubicBezTo>
                    <a:pt x="44" y="877"/>
                    <a:pt x="44" y="880"/>
                    <a:pt x="41" y="886"/>
                  </a:cubicBezTo>
                  <a:cubicBezTo>
                    <a:pt x="41" y="890"/>
                    <a:pt x="38" y="897"/>
                    <a:pt x="38" y="903"/>
                  </a:cubicBezTo>
                  <a:cubicBezTo>
                    <a:pt x="38" y="907"/>
                    <a:pt x="34" y="913"/>
                    <a:pt x="34" y="920"/>
                  </a:cubicBezTo>
                  <a:cubicBezTo>
                    <a:pt x="30" y="923"/>
                    <a:pt x="30" y="930"/>
                    <a:pt x="30" y="937"/>
                  </a:cubicBezTo>
                  <a:cubicBezTo>
                    <a:pt x="27" y="940"/>
                    <a:pt x="27" y="947"/>
                    <a:pt x="27" y="953"/>
                  </a:cubicBezTo>
                  <a:cubicBezTo>
                    <a:pt x="24" y="960"/>
                    <a:pt x="24" y="967"/>
                    <a:pt x="24" y="973"/>
                  </a:cubicBezTo>
                  <a:cubicBezTo>
                    <a:pt x="21" y="990"/>
                    <a:pt x="18" y="1010"/>
                    <a:pt x="14" y="1027"/>
                  </a:cubicBezTo>
                  <a:lnTo>
                    <a:pt x="14" y="1030"/>
                  </a:lnTo>
                  <a:cubicBezTo>
                    <a:pt x="10" y="1044"/>
                    <a:pt x="10" y="1057"/>
                    <a:pt x="7" y="1070"/>
                  </a:cubicBezTo>
                  <a:lnTo>
                    <a:pt x="7" y="1084"/>
                  </a:lnTo>
                  <a:cubicBezTo>
                    <a:pt x="7" y="1093"/>
                    <a:pt x="4" y="1104"/>
                    <a:pt x="4" y="1113"/>
                  </a:cubicBezTo>
                  <a:cubicBezTo>
                    <a:pt x="4" y="1127"/>
                    <a:pt x="1" y="1144"/>
                    <a:pt x="1" y="1161"/>
                  </a:cubicBezTo>
                  <a:cubicBezTo>
                    <a:pt x="47" y="1194"/>
                    <a:pt x="345" y="1287"/>
                    <a:pt x="735" y="1378"/>
                  </a:cubicBezTo>
                  <a:cubicBezTo>
                    <a:pt x="826" y="1398"/>
                    <a:pt x="923" y="1418"/>
                    <a:pt x="1023" y="1434"/>
                  </a:cubicBezTo>
                  <a:cubicBezTo>
                    <a:pt x="1033" y="1438"/>
                    <a:pt x="1046" y="1441"/>
                    <a:pt x="1060" y="1441"/>
                  </a:cubicBezTo>
                  <a:cubicBezTo>
                    <a:pt x="1384" y="1501"/>
                    <a:pt x="1739" y="1546"/>
                    <a:pt x="2059" y="1546"/>
                  </a:cubicBezTo>
                  <a:cubicBezTo>
                    <a:pt x="2416" y="1546"/>
                    <a:pt x="2731" y="1491"/>
                    <a:pt x="2914" y="1341"/>
                  </a:cubicBezTo>
                  <a:cubicBezTo>
                    <a:pt x="2914" y="1318"/>
                    <a:pt x="2914" y="1291"/>
                    <a:pt x="2910" y="1267"/>
                  </a:cubicBezTo>
                  <a:lnTo>
                    <a:pt x="2910" y="1264"/>
                  </a:lnTo>
                  <a:cubicBezTo>
                    <a:pt x="2907" y="1227"/>
                    <a:pt x="2904" y="1190"/>
                    <a:pt x="2900" y="1150"/>
                  </a:cubicBezTo>
                  <a:cubicBezTo>
                    <a:pt x="2897" y="1110"/>
                    <a:pt x="2890" y="1070"/>
                    <a:pt x="2884" y="1030"/>
                  </a:cubicBezTo>
                  <a:cubicBezTo>
                    <a:pt x="2877" y="993"/>
                    <a:pt x="2870" y="960"/>
                    <a:pt x="2864" y="930"/>
                  </a:cubicBezTo>
                  <a:cubicBezTo>
                    <a:pt x="2854" y="886"/>
                    <a:pt x="2840" y="846"/>
                    <a:pt x="2827" y="810"/>
                  </a:cubicBezTo>
                  <a:lnTo>
                    <a:pt x="2827" y="806"/>
                  </a:lnTo>
                  <a:cubicBezTo>
                    <a:pt x="2817" y="786"/>
                    <a:pt x="2807" y="763"/>
                    <a:pt x="2797" y="740"/>
                  </a:cubicBezTo>
                  <a:cubicBezTo>
                    <a:pt x="2793" y="733"/>
                    <a:pt x="2790" y="726"/>
                    <a:pt x="2787" y="720"/>
                  </a:cubicBezTo>
                  <a:lnTo>
                    <a:pt x="2784" y="717"/>
                  </a:lnTo>
                  <a:cubicBezTo>
                    <a:pt x="2780" y="709"/>
                    <a:pt x="2777" y="703"/>
                    <a:pt x="2773" y="696"/>
                  </a:cubicBezTo>
                  <a:cubicBezTo>
                    <a:pt x="2767" y="683"/>
                    <a:pt x="2757" y="669"/>
                    <a:pt x="2747" y="656"/>
                  </a:cubicBezTo>
                  <a:cubicBezTo>
                    <a:pt x="2744" y="649"/>
                    <a:pt x="2740" y="643"/>
                    <a:pt x="2736" y="640"/>
                  </a:cubicBezTo>
                  <a:lnTo>
                    <a:pt x="2733" y="636"/>
                  </a:lnTo>
                  <a:cubicBezTo>
                    <a:pt x="2730" y="629"/>
                    <a:pt x="2724" y="623"/>
                    <a:pt x="2720" y="619"/>
                  </a:cubicBezTo>
                  <a:lnTo>
                    <a:pt x="2720" y="616"/>
                  </a:lnTo>
                  <a:cubicBezTo>
                    <a:pt x="2710" y="603"/>
                    <a:pt x="2696" y="592"/>
                    <a:pt x="2687" y="583"/>
                  </a:cubicBezTo>
                  <a:lnTo>
                    <a:pt x="2687" y="579"/>
                  </a:lnTo>
                  <a:cubicBezTo>
                    <a:pt x="2680" y="576"/>
                    <a:pt x="2676" y="569"/>
                    <a:pt x="2670" y="566"/>
                  </a:cubicBezTo>
                  <a:cubicBezTo>
                    <a:pt x="2670" y="563"/>
                    <a:pt x="2670" y="563"/>
                    <a:pt x="2667" y="563"/>
                  </a:cubicBezTo>
                  <a:cubicBezTo>
                    <a:pt x="2664" y="559"/>
                    <a:pt x="2659" y="552"/>
                    <a:pt x="2653" y="549"/>
                  </a:cubicBezTo>
                  <a:lnTo>
                    <a:pt x="2650" y="546"/>
                  </a:lnTo>
                  <a:cubicBezTo>
                    <a:pt x="2643" y="543"/>
                    <a:pt x="2639" y="536"/>
                    <a:pt x="2633" y="532"/>
                  </a:cubicBezTo>
                  <a:cubicBezTo>
                    <a:pt x="2627" y="526"/>
                    <a:pt x="2619" y="522"/>
                    <a:pt x="2613" y="516"/>
                  </a:cubicBezTo>
                  <a:lnTo>
                    <a:pt x="2610" y="516"/>
                  </a:lnTo>
                  <a:cubicBezTo>
                    <a:pt x="2607" y="512"/>
                    <a:pt x="2599" y="509"/>
                    <a:pt x="2593" y="502"/>
                  </a:cubicBezTo>
                  <a:cubicBezTo>
                    <a:pt x="2593" y="502"/>
                    <a:pt x="2590" y="502"/>
                    <a:pt x="2590" y="499"/>
                  </a:cubicBezTo>
                  <a:cubicBezTo>
                    <a:pt x="2583" y="499"/>
                    <a:pt x="2579" y="496"/>
                    <a:pt x="2573" y="492"/>
                  </a:cubicBezTo>
                  <a:cubicBezTo>
                    <a:pt x="2570" y="489"/>
                    <a:pt x="2570" y="489"/>
                    <a:pt x="2566" y="489"/>
                  </a:cubicBezTo>
                  <a:cubicBezTo>
                    <a:pt x="2563" y="486"/>
                    <a:pt x="2556" y="482"/>
                    <a:pt x="2550" y="479"/>
                  </a:cubicBezTo>
                  <a:lnTo>
                    <a:pt x="2546" y="476"/>
                  </a:lnTo>
                  <a:cubicBezTo>
                    <a:pt x="2539" y="472"/>
                    <a:pt x="2533" y="469"/>
                    <a:pt x="2523" y="466"/>
                  </a:cubicBezTo>
                  <a:lnTo>
                    <a:pt x="2519" y="462"/>
                  </a:lnTo>
                  <a:cubicBezTo>
                    <a:pt x="2513" y="462"/>
                    <a:pt x="2506" y="459"/>
                    <a:pt x="2499" y="456"/>
                  </a:cubicBezTo>
                  <a:cubicBezTo>
                    <a:pt x="2499" y="456"/>
                    <a:pt x="2496" y="452"/>
                    <a:pt x="2493" y="452"/>
                  </a:cubicBezTo>
                  <a:cubicBezTo>
                    <a:pt x="2490" y="449"/>
                    <a:pt x="2483" y="449"/>
                    <a:pt x="2476" y="446"/>
                  </a:cubicBezTo>
                  <a:cubicBezTo>
                    <a:pt x="2473" y="446"/>
                    <a:pt x="2473" y="446"/>
                    <a:pt x="2469" y="442"/>
                  </a:cubicBezTo>
                  <a:cubicBezTo>
                    <a:pt x="2463" y="442"/>
                    <a:pt x="2456" y="439"/>
                    <a:pt x="2449" y="436"/>
                  </a:cubicBezTo>
                  <a:lnTo>
                    <a:pt x="2443" y="436"/>
                  </a:lnTo>
                  <a:cubicBezTo>
                    <a:pt x="2436" y="432"/>
                    <a:pt x="2426" y="429"/>
                    <a:pt x="2419" y="429"/>
                  </a:cubicBezTo>
                  <a:cubicBezTo>
                    <a:pt x="2416" y="425"/>
                    <a:pt x="2416" y="425"/>
                    <a:pt x="2413" y="425"/>
                  </a:cubicBezTo>
                  <a:cubicBezTo>
                    <a:pt x="2406" y="425"/>
                    <a:pt x="2399" y="422"/>
                    <a:pt x="2392" y="422"/>
                  </a:cubicBezTo>
                  <a:cubicBezTo>
                    <a:pt x="2389" y="419"/>
                    <a:pt x="2386" y="419"/>
                    <a:pt x="2383" y="419"/>
                  </a:cubicBezTo>
                  <a:cubicBezTo>
                    <a:pt x="2376" y="419"/>
                    <a:pt x="2369" y="416"/>
                    <a:pt x="2363" y="416"/>
                  </a:cubicBezTo>
                  <a:cubicBezTo>
                    <a:pt x="2359" y="416"/>
                    <a:pt x="2356" y="416"/>
                    <a:pt x="2352" y="412"/>
                  </a:cubicBezTo>
                  <a:cubicBezTo>
                    <a:pt x="2346" y="412"/>
                    <a:pt x="2339" y="412"/>
                    <a:pt x="2332" y="409"/>
                  </a:cubicBezTo>
                  <a:lnTo>
                    <a:pt x="2323" y="409"/>
                  </a:lnTo>
                  <a:cubicBezTo>
                    <a:pt x="2316" y="409"/>
                    <a:pt x="2306" y="405"/>
                    <a:pt x="2295" y="405"/>
                  </a:cubicBezTo>
                  <a:lnTo>
                    <a:pt x="2289" y="405"/>
                  </a:lnTo>
                  <a:cubicBezTo>
                    <a:pt x="2283" y="405"/>
                    <a:pt x="2272" y="402"/>
                    <a:pt x="2263" y="402"/>
                  </a:cubicBezTo>
                  <a:lnTo>
                    <a:pt x="2219" y="402"/>
                  </a:lnTo>
                  <a:cubicBezTo>
                    <a:pt x="2212" y="399"/>
                    <a:pt x="2202" y="399"/>
                    <a:pt x="2195" y="399"/>
                  </a:cubicBezTo>
                  <a:lnTo>
                    <a:pt x="2186" y="399"/>
                  </a:lnTo>
                  <a:cubicBezTo>
                    <a:pt x="2175" y="399"/>
                    <a:pt x="2162" y="399"/>
                    <a:pt x="2152" y="402"/>
                  </a:cubicBezTo>
                  <a:lnTo>
                    <a:pt x="1952" y="402"/>
                  </a:lnTo>
                  <a:cubicBezTo>
                    <a:pt x="1942" y="402"/>
                    <a:pt x="1931" y="402"/>
                    <a:pt x="1922" y="399"/>
                  </a:cubicBezTo>
                  <a:cubicBezTo>
                    <a:pt x="1685" y="389"/>
                    <a:pt x="1427" y="339"/>
                    <a:pt x="1260" y="168"/>
                  </a:cubicBezTo>
                  <a:cubicBezTo>
                    <a:pt x="1156" y="65"/>
                    <a:pt x="1086" y="18"/>
                    <a:pt x="1040" y="5"/>
                  </a:cubicBezTo>
                  <a:cubicBezTo>
                    <a:pt x="1031" y="2"/>
                    <a:pt x="1022" y="1"/>
                    <a:pt x="10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9"/>
            <p:cNvSpPr/>
            <p:nvPr/>
          </p:nvSpPr>
          <p:spPr>
            <a:xfrm>
              <a:off x="3558148" y="4353089"/>
              <a:ext cx="2308" cy="14817"/>
            </a:xfrm>
            <a:custGeom>
              <a:rect b="b" l="l" r="r" t="t"/>
              <a:pathLst>
                <a:path extrusionOk="0" h="199" w="31">
                  <a:moveTo>
                    <a:pt x="30" y="1"/>
                  </a:moveTo>
                  <a:cubicBezTo>
                    <a:pt x="27" y="1"/>
                    <a:pt x="0" y="198"/>
                    <a:pt x="0" y="198"/>
                  </a:cubicBezTo>
                  <a:lnTo>
                    <a:pt x="31" y="4"/>
                  </a:lnTo>
                  <a:cubicBezTo>
                    <a:pt x="31" y="2"/>
                    <a:pt x="30" y="1"/>
                    <a:pt x="30" y="1"/>
                  </a:cubicBezTo>
                  <a:close/>
                </a:path>
              </a:pathLst>
            </a:custGeom>
            <a:solidFill>
              <a:srgbClr val="EC69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9"/>
            <p:cNvSpPr/>
            <p:nvPr/>
          </p:nvSpPr>
          <p:spPr>
            <a:xfrm>
              <a:off x="3461357" y="4249150"/>
              <a:ext cx="181670" cy="197827"/>
            </a:xfrm>
            <a:custGeom>
              <a:rect b="b" l="l" r="r" t="t"/>
              <a:pathLst>
                <a:path extrusionOk="0" h="2657" w="2440">
                  <a:moveTo>
                    <a:pt x="1688" y="0"/>
                  </a:moveTo>
                  <a:cubicBezTo>
                    <a:pt x="1671" y="4"/>
                    <a:pt x="1655" y="4"/>
                    <a:pt x="1641" y="4"/>
                  </a:cubicBezTo>
                  <a:lnTo>
                    <a:pt x="1638" y="4"/>
                  </a:lnTo>
                  <a:cubicBezTo>
                    <a:pt x="1631" y="4"/>
                    <a:pt x="1624" y="8"/>
                    <a:pt x="1618" y="8"/>
                  </a:cubicBezTo>
                  <a:lnTo>
                    <a:pt x="1614" y="8"/>
                  </a:lnTo>
                  <a:cubicBezTo>
                    <a:pt x="1608" y="8"/>
                    <a:pt x="1601" y="11"/>
                    <a:pt x="1594" y="11"/>
                  </a:cubicBezTo>
                  <a:lnTo>
                    <a:pt x="1591" y="11"/>
                  </a:lnTo>
                  <a:cubicBezTo>
                    <a:pt x="1574" y="14"/>
                    <a:pt x="1561" y="17"/>
                    <a:pt x="1544" y="20"/>
                  </a:cubicBezTo>
                  <a:lnTo>
                    <a:pt x="1541" y="20"/>
                  </a:lnTo>
                  <a:cubicBezTo>
                    <a:pt x="1534" y="24"/>
                    <a:pt x="1531" y="24"/>
                    <a:pt x="1524" y="28"/>
                  </a:cubicBezTo>
                  <a:lnTo>
                    <a:pt x="1517" y="28"/>
                  </a:lnTo>
                  <a:cubicBezTo>
                    <a:pt x="1511" y="31"/>
                    <a:pt x="1508" y="31"/>
                    <a:pt x="1501" y="34"/>
                  </a:cubicBezTo>
                  <a:cubicBezTo>
                    <a:pt x="1497" y="34"/>
                    <a:pt x="1497" y="34"/>
                    <a:pt x="1494" y="37"/>
                  </a:cubicBezTo>
                  <a:cubicBezTo>
                    <a:pt x="1488" y="37"/>
                    <a:pt x="1481" y="40"/>
                    <a:pt x="1474" y="44"/>
                  </a:cubicBezTo>
                  <a:cubicBezTo>
                    <a:pt x="1468" y="48"/>
                    <a:pt x="1461" y="51"/>
                    <a:pt x="1451" y="54"/>
                  </a:cubicBezTo>
                  <a:cubicBezTo>
                    <a:pt x="1444" y="57"/>
                    <a:pt x="1437" y="60"/>
                    <a:pt x="1431" y="64"/>
                  </a:cubicBezTo>
                  <a:lnTo>
                    <a:pt x="1428" y="68"/>
                  </a:lnTo>
                  <a:cubicBezTo>
                    <a:pt x="1420" y="71"/>
                    <a:pt x="1414" y="74"/>
                    <a:pt x="1411" y="77"/>
                  </a:cubicBezTo>
                  <a:cubicBezTo>
                    <a:pt x="1408" y="77"/>
                    <a:pt x="1408" y="77"/>
                    <a:pt x="1404" y="81"/>
                  </a:cubicBezTo>
                  <a:cubicBezTo>
                    <a:pt x="1397" y="84"/>
                    <a:pt x="1394" y="88"/>
                    <a:pt x="1388" y="91"/>
                  </a:cubicBezTo>
                  <a:lnTo>
                    <a:pt x="1384" y="91"/>
                  </a:lnTo>
                  <a:cubicBezTo>
                    <a:pt x="1377" y="97"/>
                    <a:pt x="1371" y="101"/>
                    <a:pt x="1364" y="108"/>
                  </a:cubicBezTo>
                  <a:lnTo>
                    <a:pt x="1360" y="108"/>
                  </a:lnTo>
                  <a:cubicBezTo>
                    <a:pt x="1354" y="114"/>
                    <a:pt x="1347" y="117"/>
                    <a:pt x="1343" y="121"/>
                  </a:cubicBezTo>
                  <a:cubicBezTo>
                    <a:pt x="1340" y="124"/>
                    <a:pt x="1340" y="124"/>
                    <a:pt x="1337" y="128"/>
                  </a:cubicBezTo>
                  <a:cubicBezTo>
                    <a:pt x="1334" y="131"/>
                    <a:pt x="1327" y="134"/>
                    <a:pt x="1323" y="137"/>
                  </a:cubicBezTo>
                  <a:cubicBezTo>
                    <a:pt x="1320" y="141"/>
                    <a:pt x="1320" y="141"/>
                    <a:pt x="1317" y="144"/>
                  </a:cubicBezTo>
                  <a:cubicBezTo>
                    <a:pt x="1311" y="148"/>
                    <a:pt x="1307" y="151"/>
                    <a:pt x="1300" y="157"/>
                  </a:cubicBezTo>
                  <a:lnTo>
                    <a:pt x="1297" y="161"/>
                  </a:lnTo>
                  <a:cubicBezTo>
                    <a:pt x="1291" y="168"/>
                    <a:pt x="1283" y="174"/>
                    <a:pt x="1277" y="181"/>
                  </a:cubicBezTo>
                  <a:lnTo>
                    <a:pt x="1274" y="184"/>
                  </a:lnTo>
                  <a:cubicBezTo>
                    <a:pt x="1270" y="188"/>
                    <a:pt x="1263" y="194"/>
                    <a:pt x="1260" y="201"/>
                  </a:cubicBezTo>
                  <a:cubicBezTo>
                    <a:pt x="1257" y="201"/>
                    <a:pt x="1254" y="204"/>
                    <a:pt x="1254" y="208"/>
                  </a:cubicBezTo>
                  <a:cubicBezTo>
                    <a:pt x="1247" y="211"/>
                    <a:pt x="1243" y="218"/>
                    <a:pt x="1240" y="221"/>
                  </a:cubicBezTo>
                  <a:cubicBezTo>
                    <a:pt x="1237" y="224"/>
                    <a:pt x="1237" y="228"/>
                    <a:pt x="1234" y="231"/>
                  </a:cubicBezTo>
                  <a:cubicBezTo>
                    <a:pt x="1230" y="234"/>
                    <a:pt x="1223" y="241"/>
                    <a:pt x="1220" y="244"/>
                  </a:cubicBezTo>
                  <a:cubicBezTo>
                    <a:pt x="1220" y="248"/>
                    <a:pt x="1217" y="251"/>
                    <a:pt x="1214" y="255"/>
                  </a:cubicBezTo>
                  <a:cubicBezTo>
                    <a:pt x="1210" y="261"/>
                    <a:pt x="1203" y="268"/>
                    <a:pt x="1197" y="278"/>
                  </a:cubicBezTo>
                  <a:lnTo>
                    <a:pt x="1194" y="281"/>
                  </a:lnTo>
                  <a:cubicBezTo>
                    <a:pt x="1190" y="288"/>
                    <a:pt x="1183" y="295"/>
                    <a:pt x="1180" y="304"/>
                  </a:cubicBezTo>
                  <a:cubicBezTo>
                    <a:pt x="1177" y="304"/>
                    <a:pt x="1177" y="308"/>
                    <a:pt x="1173" y="311"/>
                  </a:cubicBezTo>
                  <a:cubicBezTo>
                    <a:pt x="1170" y="318"/>
                    <a:pt x="1167" y="324"/>
                    <a:pt x="1160" y="331"/>
                  </a:cubicBezTo>
                  <a:cubicBezTo>
                    <a:pt x="1160" y="335"/>
                    <a:pt x="1157" y="338"/>
                    <a:pt x="1157" y="341"/>
                  </a:cubicBezTo>
                  <a:cubicBezTo>
                    <a:pt x="1150" y="348"/>
                    <a:pt x="1147" y="355"/>
                    <a:pt x="1143" y="361"/>
                  </a:cubicBezTo>
                  <a:cubicBezTo>
                    <a:pt x="1143" y="364"/>
                    <a:pt x="1140" y="368"/>
                    <a:pt x="1137" y="372"/>
                  </a:cubicBezTo>
                  <a:cubicBezTo>
                    <a:pt x="1133" y="378"/>
                    <a:pt x="1127" y="388"/>
                    <a:pt x="1123" y="398"/>
                  </a:cubicBezTo>
                  <a:lnTo>
                    <a:pt x="1120" y="401"/>
                  </a:lnTo>
                  <a:cubicBezTo>
                    <a:pt x="1093" y="455"/>
                    <a:pt x="1060" y="515"/>
                    <a:pt x="1023" y="575"/>
                  </a:cubicBezTo>
                  <a:cubicBezTo>
                    <a:pt x="893" y="785"/>
                    <a:pt x="716" y="999"/>
                    <a:pt x="478" y="1066"/>
                  </a:cubicBezTo>
                  <a:cubicBezTo>
                    <a:pt x="225" y="1133"/>
                    <a:pt x="178" y="1200"/>
                    <a:pt x="211" y="1257"/>
                  </a:cubicBezTo>
                  <a:cubicBezTo>
                    <a:pt x="218" y="1270"/>
                    <a:pt x="231" y="1283"/>
                    <a:pt x="245" y="1294"/>
                  </a:cubicBezTo>
                  <a:cubicBezTo>
                    <a:pt x="248" y="1297"/>
                    <a:pt x="251" y="1297"/>
                    <a:pt x="255" y="1300"/>
                  </a:cubicBezTo>
                  <a:cubicBezTo>
                    <a:pt x="258" y="1300"/>
                    <a:pt x="258" y="1303"/>
                    <a:pt x="261" y="1306"/>
                  </a:cubicBezTo>
                  <a:cubicBezTo>
                    <a:pt x="341" y="1360"/>
                    <a:pt x="475" y="1397"/>
                    <a:pt x="518" y="1411"/>
                  </a:cubicBezTo>
                  <a:cubicBezTo>
                    <a:pt x="489" y="1437"/>
                    <a:pt x="449" y="1471"/>
                    <a:pt x="409" y="1514"/>
                  </a:cubicBezTo>
                  <a:cubicBezTo>
                    <a:pt x="398" y="1524"/>
                    <a:pt x="385" y="1534"/>
                    <a:pt x="375" y="1544"/>
                  </a:cubicBezTo>
                  <a:cubicBezTo>
                    <a:pt x="368" y="1551"/>
                    <a:pt x="361" y="1561"/>
                    <a:pt x="355" y="1567"/>
                  </a:cubicBezTo>
                  <a:cubicBezTo>
                    <a:pt x="345" y="1577"/>
                    <a:pt x="335" y="1591"/>
                    <a:pt x="325" y="1601"/>
                  </a:cubicBezTo>
                  <a:cubicBezTo>
                    <a:pt x="165" y="1778"/>
                    <a:pt x="0" y="2002"/>
                    <a:pt x="57" y="2082"/>
                  </a:cubicBezTo>
                  <a:cubicBezTo>
                    <a:pt x="65" y="2082"/>
                    <a:pt x="71" y="2085"/>
                    <a:pt x="77" y="2085"/>
                  </a:cubicBezTo>
                  <a:lnTo>
                    <a:pt x="81" y="2088"/>
                  </a:lnTo>
                  <a:cubicBezTo>
                    <a:pt x="88" y="2088"/>
                    <a:pt x="91" y="2088"/>
                    <a:pt x="94" y="2092"/>
                  </a:cubicBezTo>
                  <a:cubicBezTo>
                    <a:pt x="97" y="2092"/>
                    <a:pt x="101" y="2092"/>
                    <a:pt x="101" y="2095"/>
                  </a:cubicBezTo>
                  <a:cubicBezTo>
                    <a:pt x="105" y="2095"/>
                    <a:pt x="111" y="2095"/>
                    <a:pt x="114" y="2099"/>
                  </a:cubicBezTo>
                  <a:cubicBezTo>
                    <a:pt x="114" y="2099"/>
                    <a:pt x="118" y="2099"/>
                    <a:pt x="121" y="2102"/>
                  </a:cubicBezTo>
                  <a:cubicBezTo>
                    <a:pt x="125" y="2102"/>
                    <a:pt x="128" y="2105"/>
                    <a:pt x="131" y="2105"/>
                  </a:cubicBezTo>
                  <a:cubicBezTo>
                    <a:pt x="131" y="2105"/>
                    <a:pt x="134" y="2108"/>
                    <a:pt x="138" y="2108"/>
                  </a:cubicBezTo>
                  <a:cubicBezTo>
                    <a:pt x="141" y="2112"/>
                    <a:pt x="145" y="2112"/>
                    <a:pt x="148" y="2115"/>
                  </a:cubicBezTo>
                  <a:cubicBezTo>
                    <a:pt x="148" y="2115"/>
                    <a:pt x="151" y="2115"/>
                    <a:pt x="151" y="2119"/>
                  </a:cubicBezTo>
                  <a:cubicBezTo>
                    <a:pt x="154" y="2119"/>
                    <a:pt x="158" y="2122"/>
                    <a:pt x="161" y="2125"/>
                  </a:cubicBezTo>
                  <a:cubicBezTo>
                    <a:pt x="165" y="2125"/>
                    <a:pt x="165" y="2125"/>
                    <a:pt x="168" y="2128"/>
                  </a:cubicBezTo>
                  <a:cubicBezTo>
                    <a:pt x="171" y="2132"/>
                    <a:pt x="178" y="2136"/>
                    <a:pt x="181" y="2139"/>
                  </a:cubicBezTo>
                  <a:cubicBezTo>
                    <a:pt x="188" y="2142"/>
                    <a:pt x="191" y="2145"/>
                    <a:pt x="194" y="2148"/>
                  </a:cubicBezTo>
                  <a:cubicBezTo>
                    <a:pt x="198" y="2152"/>
                    <a:pt x="198" y="2152"/>
                    <a:pt x="201" y="2156"/>
                  </a:cubicBezTo>
                  <a:cubicBezTo>
                    <a:pt x="205" y="2156"/>
                    <a:pt x="208" y="2159"/>
                    <a:pt x="208" y="2162"/>
                  </a:cubicBezTo>
                  <a:cubicBezTo>
                    <a:pt x="211" y="2165"/>
                    <a:pt x="211" y="2165"/>
                    <a:pt x="215" y="2168"/>
                  </a:cubicBezTo>
                  <a:cubicBezTo>
                    <a:pt x="218" y="2172"/>
                    <a:pt x="221" y="2172"/>
                    <a:pt x="221" y="2176"/>
                  </a:cubicBezTo>
                  <a:cubicBezTo>
                    <a:pt x="225" y="2179"/>
                    <a:pt x="225" y="2179"/>
                    <a:pt x="228" y="2182"/>
                  </a:cubicBezTo>
                  <a:cubicBezTo>
                    <a:pt x="231" y="2185"/>
                    <a:pt x="235" y="2188"/>
                    <a:pt x="235" y="2192"/>
                  </a:cubicBezTo>
                  <a:cubicBezTo>
                    <a:pt x="238" y="2192"/>
                    <a:pt x="238" y="2196"/>
                    <a:pt x="241" y="2196"/>
                  </a:cubicBezTo>
                  <a:cubicBezTo>
                    <a:pt x="245" y="2199"/>
                    <a:pt x="248" y="2202"/>
                    <a:pt x="251" y="2205"/>
                  </a:cubicBezTo>
                  <a:cubicBezTo>
                    <a:pt x="251" y="2208"/>
                    <a:pt x="251" y="2208"/>
                    <a:pt x="255" y="2212"/>
                  </a:cubicBezTo>
                  <a:cubicBezTo>
                    <a:pt x="258" y="2216"/>
                    <a:pt x="261" y="2219"/>
                    <a:pt x="265" y="2225"/>
                  </a:cubicBezTo>
                  <a:lnTo>
                    <a:pt x="268" y="2225"/>
                  </a:lnTo>
                  <a:cubicBezTo>
                    <a:pt x="288" y="2253"/>
                    <a:pt x="308" y="2282"/>
                    <a:pt x="332" y="2313"/>
                  </a:cubicBezTo>
                  <a:lnTo>
                    <a:pt x="335" y="2313"/>
                  </a:lnTo>
                  <a:cubicBezTo>
                    <a:pt x="338" y="2319"/>
                    <a:pt x="341" y="2322"/>
                    <a:pt x="345" y="2329"/>
                  </a:cubicBezTo>
                  <a:lnTo>
                    <a:pt x="348" y="2333"/>
                  </a:lnTo>
                  <a:cubicBezTo>
                    <a:pt x="352" y="2339"/>
                    <a:pt x="358" y="2342"/>
                    <a:pt x="361" y="2349"/>
                  </a:cubicBezTo>
                  <a:lnTo>
                    <a:pt x="365" y="2353"/>
                  </a:lnTo>
                  <a:cubicBezTo>
                    <a:pt x="368" y="2359"/>
                    <a:pt x="372" y="2362"/>
                    <a:pt x="378" y="2369"/>
                  </a:cubicBezTo>
                  <a:cubicBezTo>
                    <a:pt x="378" y="2369"/>
                    <a:pt x="378" y="2373"/>
                    <a:pt x="381" y="2373"/>
                  </a:cubicBezTo>
                  <a:cubicBezTo>
                    <a:pt x="392" y="2382"/>
                    <a:pt x="398" y="2393"/>
                    <a:pt x="409" y="2406"/>
                  </a:cubicBezTo>
                  <a:cubicBezTo>
                    <a:pt x="409" y="2406"/>
                    <a:pt x="412" y="2406"/>
                    <a:pt x="412" y="2409"/>
                  </a:cubicBezTo>
                  <a:cubicBezTo>
                    <a:pt x="415" y="2413"/>
                    <a:pt x="418" y="2416"/>
                    <a:pt x="421" y="2419"/>
                  </a:cubicBezTo>
                  <a:cubicBezTo>
                    <a:pt x="425" y="2423"/>
                    <a:pt x="429" y="2426"/>
                    <a:pt x="432" y="2429"/>
                  </a:cubicBezTo>
                  <a:cubicBezTo>
                    <a:pt x="435" y="2433"/>
                    <a:pt x="438" y="2436"/>
                    <a:pt x="441" y="2443"/>
                  </a:cubicBezTo>
                  <a:cubicBezTo>
                    <a:pt x="445" y="2446"/>
                    <a:pt x="449" y="2449"/>
                    <a:pt x="452" y="2453"/>
                  </a:cubicBezTo>
                  <a:cubicBezTo>
                    <a:pt x="455" y="2456"/>
                    <a:pt x="458" y="2459"/>
                    <a:pt x="461" y="2463"/>
                  </a:cubicBezTo>
                  <a:cubicBezTo>
                    <a:pt x="469" y="2466"/>
                    <a:pt x="472" y="2469"/>
                    <a:pt x="475" y="2473"/>
                  </a:cubicBezTo>
                  <a:cubicBezTo>
                    <a:pt x="478" y="2479"/>
                    <a:pt x="482" y="2483"/>
                    <a:pt x="486" y="2486"/>
                  </a:cubicBezTo>
                  <a:cubicBezTo>
                    <a:pt x="489" y="2489"/>
                    <a:pt x="495" y="2493"/>
                    <a:pt x="498" y="2496"/>
                  </a:cubicBezTo>
                  <a:cubicBezTo>
                    <a:pt x="502" y="2500"/>
                    <a:pt x="506" y="2506"/>
                    <a:pt x="512" y="2509"/>
                  </a:cubicBezTo>
                  <a:cubicBezTo>
                    <a:pt x="515" y="2513"/>
                    <a:pt x="518" y="2516"/>
                    <a:pt x="526" y="2520"/>
                  </a:cubicBezTo>
                  <a:cubicBezTo>
                    <a:pt x="529" y="2523"/>
                    <a:pt x="532" y="2529"/>
                    <a:pt x="535" y="2533"/>
                  </a:cubicBezTo>
                  <a:cubicBezTo>
                    <a:pt x="542" y="2536"/>
                    <a:pt x="546" y="2540"/>
                    <a:pt x="552" y="2546"/>
                  </a:cubicBezTo>
                  <a:cubicBezTo>
                    <a:pt x="555" y="2549"/>
                    <a:pt x="558" y="2553"/>
                    <a:pt x="566" y="2556"/>
                  </a:cubicBezTo>
                  <a:cubicBezTo>
                    <a:pt x="575" y="2563"/>
                    <a:pt x="586" y="2573"/>
                    <a:pt x="595" y="2580"/>
                  </a:cubicBezTo>
                  <a:cubicBezTo>
                    <a:pt x="629" y="2606"/>
                    <a:pt x="662" y="2629"/>
                    <a:pt x="702" y="2657"/>
                  </a:cubicBezTo>
                  <a:cubicBezTo>
                    <a:pt x="853" y="2586"/>
                    <a:pt x="2440" y="999"/>
                    <a:pt x="2313" y="198"/>
                  </a:cubicBezTo>
                  <a:lnTo>
                    <a:pt x="2253" y="168"/>
                  </a:lnTo>
                  <a:cubicBezTo>
                    <a:pt x="2249" y="168"/>
                    <a:pt x="2245" y="164"/>
                    <a:pt x="2239" y="161"/>
                  </a:cubicBezTo>
                  <a:cubicBezTo>
                    <a:pt x="2219" y="151"/>
                    <a:pt x="2202" y="144"/>
                    <a:pt x="2182" y="134"/>
                  </a:cubicBezTo>
                  <a:lnTo>
                    <a:pt x="2179" y="134"/>
                  </a:lnTo>
                  <a:cubicBezTo>
                    <a:pt x="2165" y="128"/>
                    <a:pt x="2156" y="121"/>
                    <a:pt x="2142" y="117"/>
                  </a:cubicBezTo>
                  <a:lnTo>
                    <a:pt x="2142" y="114"/>
                  </a:lnTo>
                  <a:cubicBezTo>
                    <a:pt x="2129" y="111"/>
                    <a:pt x="2116" y="104"/>
                    <a:pt x="2105" y="101"/>
                  </a:cubicBezTo>
                  <a:cubicBezTo>
                    <a:pt x="2079" y="88"/>
                    <a:pt x="2052" y="81"/>
                    <a:pt x="2029" y="71"/>
                  </a:cubicBezTo>
                  <a:cubicBezTo>
                    <a:pt x="2012" y="64"/>
                    <a:pt x="1999" y="60"/>
                    <a:pt x="1985" y="54"/>
                  </a:cubicBezTo>
                  <a:lnTo>
                    <a:pt x="1978" y="54"/>
                  </a:lnTo>
                  <a:cubicBezTo>
                    <a:pt x="1965" y="48"/>
                    <a:pt x="1949" y="44"/>
                    <a:pt x="1935" y="40"/>
                  </a:cubicBezTo>
                  <a:cubicBezTo>
                    <a:pt x="1932" y="37"/>
                    <a:pt x="1932" y="37"/>
                    <a:pt x="1929" y="37"/>
                  </a:cubicBezTo>
                  <a:cubicBezTo>
                    <a:pt x="1915" y="34"/>
                    <a:pt x="1898" y="31"/>
                    <a:pt x="1885" y="28"/>
                  </a:cubicBezTo>
                  <a:cubicBezTo>
                    <a:pt x="1885" y="28"/>
                    <a:pt x="1881" y="24"/>
                    <a:pt x="1878" y="24"/>
                  </a:cubicBezTo>
                  <a:cubicBezTo>
                    <a:pt x="1865" y="20"/>
                    <a:pt x="1849" y="17"/>
                    <a:pt x="1835" y="17"/>
                  </a:cubicBezTo>
                  <a:lnTo>
                    <a:pt x="1835" y="14"/>
                  </a:lnTo>
                  <a:cubicBezTo>
                    <a:pt x="1825" y="14"/>
                    <a:pt x="1818" y="14"/>
                    <a:pt x="1812" y="11"/>
                  </a:cubicBezTo>
                  <a:lnTo>
                    <a:pt x="1808" y="11"/>
                  </a:lnTo>
                  <a:cubicBezTo>
                    <a:pt x="1784" y="8"/>
                    <a:pt x="1761" y="4"/>
                    <a:pt x="1735" y="4"/>
                  </a:cubicBezTo>
                  <a:lnTo>
                    <a:pt x="1711" y="4"/>
                  </a:lnTo>
                  <a:cubicBezTo>
                    <a:pt x="1704" y="0"/>
                    <a:pt x="1695" y="0"/>
                    <a:pt x="16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9"/>
            <p:cNvSpPr/>
            <p:nvPr/>
          </p:nvSpPr>
          <p:spPr>
            <a:xfrm>
              <a:off x="2856190" y="3729530"/>
              <a:ext cx="421192" cy="369967"/>
            </a:xfrm>
            <a:custGeom>
              <a:rect b="b" l="l" r="r" t="t"/>
              <a:pathLst>
                <a:path extrusionOk="0" h="4969" w="5657">
                  <a:moveTo>
                    <a:pt x="3298" y="588"/>
                  </a:moveTo>
                  <a:cubicBezTo>
                    <a:pt x="2810" y="445"/>
                    <a:pt x="1925" y="1"/>
                    <a:pt x="1925" y="1"/>
                  </a:cubicBezTo>
                  <a:cubicBezTo>
                    <a:pt x="1925" y="1"/>
                    <a:pt x="1574" y="582"/>
                    <a:pt x="1474" y="722"/>
                  </a:cubicBezTo>
                  <a:cubicBezTo>
                    <a:pt x="1" y="2753"/>
                    <a:pt x="1805" y="4053"/>
                    <a:pt x="2526" y="4968"/>
                  </a:cubicBezTo>
                  <a:cubicBezTo>
                    <a:pt x="3208" y="4955"/>
                    <a:pt x="4564" y="4481"/>
                    <a:pt x="5657" y="3746"/>
                  </a:cubicBezTo>
                  <a:cubicBezTo>
                    <a:pt x="5533" y="3061"/>
                    <a:pt x="4801" y="849"/>
                    <a:pt x="4801" y="849"/>
                  </a:cubicBezTo>
                  <a:cubicBezTo>
                    <a:pt x="4801" y="849"/>
                    <a:pt x="3746" y="722"/>
                    <a:pt x="3298" y="58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9"/>
            <p:cNvSpPr/>
            <p:nvPr/>
          </p:nvSpPr>
          <p:spPr>
            <a:xfrm>
              <a:off x="2967648" y="3428063"/>
              <a:ext cx="378157" cy="416948"/>
            </a:xfrm>
            <a:custGeom>
              <a:rect b="b" l="l" r="r" t="t"/>
              <a:pathLst>
                <a:path extrusionOk="0" h="5600" w="5079">
                  <a:moveTo>
                    <a:pt x="2773" y="7"/>
                  </a:moveTo>
                  <a:cubicBezTo>
                    <a:pt x="2710" y="0"/>
                    <a:pt x="2847" y="131"/>
                    <a:pt x="2857" y="174"/>
                  </a:cubicBezTo>
                  <a:cubicBezTo>
                    <a:pt x="2890" y="328"/>
                    <a:pt x="3060" y="482"/>
                    <a:pt x="3204" y="545"/>
                  </a:cubicBezTo>
                  <a:cubicBezTo>
                    <a:pt x="3615" y="736"/>
                    <a:pt x="4139" y="833"/>
                    <a:pt x="4454" y="492"/>
                  </a:cubicBezTo>
                  <a:cubicBezTo>
                    <a:pt x="4511" y="432"/>
                    <a:pt x="4607" y="368"/>
                    <a:pt x="4617" y="284"/>
                  </a:cubicBezTo>
                  <a:cubicBezTo>
                    <a:pt x="4624" y="241"/>
                    <a:pt x="4684" y="348"/>
                    <a:pt x="4704" y="388"/>
                  </a:cubicBezTo>
                  <a:cubicBezTo>
                    <a:pt x="4751" y="472"/>
                    <a:pt x="4818" y="542"/>
                    <a:pt x="4851" y="635"/>
                  </a:cubicBezTo>
                  <a:cubicBezTo>
                    <a:pt x="4955" y="899"/>
                    <a:pt x="5032" y="1169"/>
                    <a:pt x="5048" y="1450"/>
                  </a:cubicBezTo>
                  <a:cubicBezTo>
                    <a:pt x="5078" y="2055"/>
                    <a:pt x="5032" y="2653"/>
                    <a:pt x="4831" y="3228"/>
                  </a:cubicBezTo>
                  <a:cubicBezTo>
                    <a:pt x="4758" y="3445"/>
                    <a:pt x="4767" y="3686"/>
                    <a:pt x="4691" y="3903"/>
                  </a:cubicBezTo>
                  <a:cubicBezTo>
                    <a:pt x="4614" y="4123"/>
                    <a:pt x="4687" y="4367"/>
                    <a:pt x="4661" y="4588"/>
                  </a:cubicBezTo>
                  <a:cubicBezTo>
                    <a:pt x="4651" y="4661"/>
                    <a:pt x="4657" y="4745"/>
                    <a:pt x="4647" y="4814"/>
                  </a:cubicBezTo>
                  <a:cubicBezTo>
                    <a:pt x="4644" y="4842"/>
                    <a:pt x="4654" y="4918"/>
                    <a:pt x="4654" y="4915"/>
                  </a:cubicBezTo>
                  <a:cubicBezTo>
                    <a:pt x="4560" y="4905"/>
                    <a:pt x="4431" y="5132"/>
                    <a:pt x="4343" y="5182"/>
                  </a:cubicBezTo>
                  <a:cubicBezTo>
                    <a:pt x="4130" y="5299"/>
                    <a:pt x="3872" y="5349"/>
                    <a:pt x="3629" y="5409"/>
                  </a:cubicBezTo>
                  <a:cubicBezTo>
                    <a:pt x="2880" y="5599"/>
                    <a:pt x="2145" y="5463"/>
                    <a:pt x="1400" y="5299"/>
                  </a:cubicBezTo>
                  <a:cubicBezTo>
                    <a:pt x="1243" y="5263"/>
                    <a:pt x="1103" y="5169"/>
                    <a:pt x="946" y="5132"/>
                  </a:cubicBezTo>
                  <a:cubicBezTo>
                    <a:pt x="755" y="5089"/>
                    <a:pt x="482" y="5029"/>
                    <a:pt x="337" y="4895"/>
                  </a:cubicBezTo>
                  <a:cubicBezTo>
                    <a:pt x="274" y="4838"/>
                    <a:pt x="241" y="4762"/>
                    <a:pt x="181" y="4705"/>
                  </a:cubicBezTo>
                  <a:cubicBezTo>
                    <a:pt x="110" y="4641"/>
                    <a:pt x="47" y="4614"/>
                    <a:pt x="24" y="4511"/>
                  </a:cubicBezTo>
                  <a:cubicBezTo>
                    <a:pt x="1" y="4527"/>
                    <a:pt x="74" y="4397"/>
                    <a:pt x="90" y="4357"/>
                  </a:cubicBezTo>
                  <a:cubicBezTo>
                    <a:pt x="137" y="4240"/>
                    <a:pt x="184" y="4130"/>
                    <a:pt x="214" y="4009"/>
                  </a:cubicBezTo>
                  <a:cubicBezTo>
                    <a:pt x="301" y="3659"/>
                    <a:pt x="288" y="3268"/>
                    <a:pt x="291" y="2907"/>
                  </a:cubicBezTo>
                  <a:cubicBezTo>
                    <a:pt x="297" y="1858"/>
                    <a:pt x="749" y="372"/>
                    <a:pt x="1998" y="147"/>
                  </a:cubicBezTo>
                  <a:cubicBezTo>
                    <a:pt x="2255" y="101"/>
                    <a:pt x="2473" y="4"/>
                    <a:pt x="2740" y="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9"/>
            <p:cNvSpPr/>
            <p:nvPr/>
          </p:nvSpPr>
          <p:spPr>
            <a:xfrm>
              <a:off x="2538343" y="3134562"/>
              <a:ext cx="594300" cy="440625"/>
            </a:xfrm>
            <a:custGeom>
              <a:rect b="b" l="l" r="r" t="t"/>
              <a:pathLst>
                <a:path extrusionOk="0" h="5918" w="7982">
                  <a:moveTo>
                    <a:pt x="7895" y="4624"/>
                  </a:moveTo>
                  <a:cubicBezTo>
                    <a:pt x="7814" y="4103"/>
                    <a:pt x="7186" y="3876"/>
                    <a:pt x="6825" y="3628"/>
                  </a:cubicBezTo>
                  <a:cubicBezTo>
                    <a:pt x="6063" y="3104"/>
                    <a:pt x="3016" y="1387"/>
                    <a:pt x="1744" y="902"/>
                  </a:cubicBezTo>
                  <a:lnTo>
                    <a:pt x="1744" y="896"/>
                  </a:lnTo>
                  <a:lnTo>
                    <a:pt x="1734" y="876"/>
                  </a:lnTo>
                  <a:lnTo>
                    <a:pt x="1724" y="852"/>
                  </a:lnTo>
                  <a:lnTo>
                    <a:pt x="1710" y="835"/>
                  </a:lnTo>
                  <a:lnTo>
                    <a:pt x="1701" y="822"/>
                  </a:lnTo>
                  <a:lnTo>
                    <a:pt x="1701" y="819"/>
                  </a:lnTo>
                  <a:lnTo>
                    <a:pt x="1687" y="782"/>
                  </a:lnTo>
                  <a:lnTo>
                    <a:pt x="1673" y="738"/>
                  </a:lnTo>
                  <a:lnTo>
                    <a:pt x="1661" y="695"/>
                  </a:lnTo>
                  <a:lnTo>
                    <a:pt x="1657" y="682"/>
                  </a:lnTo>
                  <a:lnTo>
                    <a:pt x="1641" y="655"/>
                  </a:lnTo>
                  <a:lnTo>
                    <a:pt x="1617" y="618"/>
                  </a:lnTo>
                  <a:lnTo>
                    <a:pt x="1593" y="581"/>
                  </a:lnTo>
                  <a:lnTo>
                    <a:pt x="1587" y="568"/>
                  </a:lnTo>
                  <a:lnTo>
                    <a:pt x="1570" y="545"/>
                  </a:lnTo>
                  <a:lnTo>
                    <a:pt x="1547" y="508"/>
                  </a:lnTo>
                  <a:lnTo>
                    <a:pt x="1524" y="471"/>
                  </a:lnTo>
                  <a:lnTo>
                    <a:pt x="1500" y="435"/>
                  </a:lnTo>
                  <a:lnTo>
                    <a:pt x="1483" y="411"/>
                  </a:lnTo>
                  <a:lnTo>
                    <a:pt x="1477" y="398"/>
                  </a:lnTo>
                  <a:lnTo>
                    <a:pt x="1453" y="358"/>
                  </a:lnTo>
                  <a:lnTo>
                    <a:pt x="1433" y="321"/>
                  </a:lnTo>
                  <a:lnTo>
                    <a:pt x="1410" y="285"/>
                  </a:lnTo>
                  <a:lnTo>
                    <a:pt x="1400" y="265"/>
                  </a:lnTo>
                  <a:lnTo>
                    <a:pt x="1403" y="268"/>
                  </a:lnTo>
                  <a:lnTo>
                    <a:pt x="1393" y="251"/>
                  </a:lnTo>
                  <a:lnTo>
                    <a:pt x="1386" y="234"/>
                  </a:lnTo>
                  <a:lnTo>
                    <a:pt x="1377" y="214"/>
                  </a:lnTo>
                  <a:lnTo>
                    <a:pt x="1357" y="174"/>
                  </a:lnTo>
                  <a:lnTo>
                    <a:pt x="1346" y="151"/>
                  </a:lnTo>
                  <a:lnTo>
                    <a:pt x="1337" y="137"/>
                  </a:lnTo>
                  <a:lnTo>
                    <a:pt x="1333" y="131"/>
                  </a:lnTo>
                  <a:lnTo>
                    <a:pt x="1329" y="117"/>
                  </a:lnTo>
                  <a:lnTo>
                    <a:pt x="1320" y="104"/>
                  </a:lnTo>
                  <a:lnTo>
                    <a:pt x="1313" y="91"/>
                  </a:lnTo>
                  <a:lnTo>
                    <a:pt x="1306" y="80"/>
                  </a:lnTo>
                  <a:lnTo>
                    <a:pt x="1297" y="67"/>
                  </a:lnTo>
                  <a:lnTo>
                    <a:pt x="1283" y="51"/>
                  </a:lnTo>
                  <a:lnTo>
                    <a:pt x="1280" y="51"/>
                  </a:lnTo>
                  <a:lnTo>
                    <a:pt x="1257" y="30"/>
                  </a:lnTo>
                  <a:lnTo>
                    <a:pt x="1226" y="14"/>
                  </a:lnTo>
                  <a:lnTo>
                    <a:pt x="1196" y="4"/>
                  </a:lnTo>
                  <a:lnTo>
                    <a:pt x="1166" y="0"/>
                  </a:lnTo>
                  <a:lnTo>
                    <a:pt x="1132" y="0"/>
                  </a:lnTo>
                  <a:lnTo>
                    <a:pt x="1103" y="7"/>
                  </a:lnTo>
                  <a:lnTo>
                    <a:pt x="1083" y="17"/>
                  </a:lnTo>
                  <a:lnTo>
                    <a:pt x="1066" y="24"/>
                  </a:lnTo>
                  <a:lnTo>
                    <a:pt x="1049" y="34"/>
                  </a:lnTo>
                  <a:lnTo>
                    <a:pt x="1029" y="51"/>
                  </a:lnTo>
                  <a:lnTo>
                    <a:pt x="1009" y="71"/>
                  </a:lnTo>
                  <a:lnTo>
                    <a:pt x="992" y="97"/>
                  </a:lnTo>
                  <a:lnTo>
                    <a:pt x="979" y="120"/>
                  </a:lnTo>
                  <a:lnTo>
                    <a:pt x="972" y="144"/>
                  </a:lnTo>
                  <a:lnTo>
                    <a:pt x="969" y="164"/>
                  </a:lnTo>
                  <a:lnTo>
                    <a:pt x="965" y="180"/>
                  </a:lnTo>
                  <a:lnTo>
                    <a:pt x="962" y="197"/>
                  </a:lnTo>
                  <a:lnTo>
                    <a:pt x="962" y="211"/>
                  </a:lnTo>
                  <a:lnTo>
                    <a:pt x="959" y="228"/>
                  </a:lnTo>
                  <a:lnTo>
                    <a:pt x="959" y="237"/>
                  </a:lnTo>
                  <a:lnTo>
                    <a:pt x="959" y="241"/>
                  </a:lnTo>
                  <a:lnTo>
                    <a:pt x="949" y="231"/>
                  </a:lnTo>
                  <a:lnTo>
                    <a:pt x="922" y="208"/>
                  </a:lnTo>
                  <a:lnTo>
                    <a:pt x="912" y="197"/>
                  </a:lnTo>
                  <a:lnTo>
                    <a:pt x="892" y="184"/>
                  </a:lnTo>
                  <a:lnTo>
                    <a:pt x="868" y="164"/>
                  </a:lnTo>
                  <a:lnTo>
                    <a:pt x="856" y="154"/>
                  </a:lnTo>
                  <a:lnTo>
                    <a:pt x="839" y="144"/>
                  </a:lnTo>
                  <a:lnTo>
                    <a:pt x="822" y="134"/>
                  </a:lnTo>
                  <a:lnTo>
                    <a:pt x="805" y="120"/>
                  </a:lnTo>
                  <a:lnTo>
                    <a:pt x="788" y="111"/>
                  </a:lnTo>
                  <a:lnTo>
                    <a:pt x="775" y="104"/>
                  </a:lnTo>
                  <a:lnTo>
                    <a:pt x="762" y="97"/>
                  </a:lnTo>
                  <a:lnTo>
                    <a:pt x="748" y="91"/>
                  </a:lnTo>
                  <a:lnTo>
                    <a:pt x="731" y="87"/>
                  </a:lnTo>
                  <a:lnTo>
                    <a:pt x="711" y="80"/>
                  </a:lnTo>
                  <a:lnTo>
                    <a:pt x="685" y="77"/>
                  </a:lnTo>
                  <a:lnTo>
                    <a:pt x="655" y="74"/>
                  </a:lnTo>
                  <a:lnTo>
                    <a:pt x="615" y="77"/>
                  </a:lnTo>
                  <a:lnTo>
                    <a:pt x="591" y="84"/>
                  </a:lnTo>
                  <a:lnTo>
                    <a:pt x="568" y="91"/>
                  </a:lnTo>
                  <a:lnTo>
                    <a:pt x="545" y="100"/>
                  </a:lnTo>
                  <a:lnTo>
                    <a:pt x="521" y="114"/>
                  </a:lnTo>
                  <a:lnTo>
                    <a:pt x="491" y="140"/>
                  </a:lnTo>
                  <a:lnTo>
                    <a:pt x="471" y="164"/>
                  </a:lnTo>
                  <a:lnTo>
                    <a:pt x="455" y="191"/>
                  </a:lnTo>
                  <a:lnTo>
                    <a:pt x="441" y="221"/>
                  </a:lnTo>
                  <a:lnTo>
                    <a:pt x="431" y="251"/>
                  </a:lnTo>
                  <a:lnTo>
                    <a:pt x="427" y="277"/>
                  </a:lnTo>
                  <a:lnTo>
                    <a:pt x="424" y="301"/>
                  </a:lnTo>
                  <a:lnTo>
                    <a:pt x="424" y="328"/>
                  </a:lnTo>
                  <a:lnTo>
                    <a:pt x="431" y="361"/>
                  </a:lnTo>
                  <a:lnTo>
                    <a:pt x="441" y="388"/>
                  </a:lnTo>
                  <a:lnTo>
                    <a:pt x="448" y="411"/>
                  </a:lnTo>
                  <a:lnTo>
                    <a:pt x="451" y="411"/>
                  </a:lnTo>
                  <a:lnTo>
                    <a:pt x="438" y="405"/>
                  </a:lnTo>
                  <a:lnTo>
                    <a:pt x="421" y="395"/>
                  </a:lnTo>
                  <a:lnTo>
                    <a:pt x="404" y="388"/>
                  </a:lnTo>
                  <a:lnTo>
                    <a:pt x="387" y="381"/>
                  </a:lnTo>
                  <a:lnTo>
                    <a:pt x="367" y="371"/>
                  </a:lnTo>
                  <a:lnTo>
                    <a:pt x="344" y="365"/>
                  </a:lnTo>
                  <a:lnTo>
                    <a:pt x="324" y="358"/>
                  </a:lnTo>
                  <a:lnTo>
                    <a:pt x="307" y="354"/>
                  </a:lnTo>
                  <a:lnTo>
                    <a:pt x="294" y="351"/>
                  </a:lnTo>
                  <a:lnTo>
                    <a:pt x="278" y="348"/>
                  </a:lnTo>
                  <a:lnTo>
                    <a:pt x="261" y="345"/>
                  </a:lnTo>
                  <a:lnTo>
                    <a:pt x="237" y="345"/>
                  </a:lnTo>
                  <a:lnTo>
                    <a:pt x="214" y="345"/>
                  </a:lnTo>
                  <a:lnTo>
                    <a:pt x="187" y="348"/>
                  </a:lnTo>
                  <a:lnTo>
                    <a:pt x="154" y="358"/>
                  </a:lnTo>
                  <a:lnTo>
                    <a:pt x="120" y="371"/>
                  </a:lnTo>
                  <a:lnTo>
                    <a:pt x="87" y="395"/>
                  </a:lnTo>
                  <a:lnTo>
                    <a:pt x="67" y="415"/>
                  </a:lnTo>
                  <a:lnTo>
                    <a:pt x="50" y="431"/>
                  </a:lnTo>
                  <a:lnTo>
                    <a:pt x="37" y="451"/>
                  </a:lnTo>
                  <a:lnTo>
                    <a:pt x="20" y="478"/>
                  </a:lnTo>
                  <a:lnTo>
                    <a:pt x="7" y="518"/>
                  </a:lnTo>
                  <a:lnTo>
                    <a:pt x="0" y="565"/>
                  </a:lnTo>
                  <a:lnTo>
                    <a:pt x="3" y="601"/>
                  </a:lnTo>
                  <a:lnTo>
                    <a:pt x="10" y="635"/>
                  </a:lnTo>
                  <a:lnTo>
                    <a:pt x="20" y="658"/>
                  </a:lnTo>
                  <a:lnTo>
                    <a:pt x="30" y="682"/>
                  </a:lnTo>
                  <a:lnTo>
                    <a:pt x="47" y="706"/>
                  </a:lnTo>
                  <a:lnTo>
                    <a:pt x="63" y="726"/>
                  </a:lnTo>
                  <a:lnTo>
                    <a:pt x="77" y="738"/>
                  </a:lnTo>
                  <a:lnTo>
                    <a:pt x="87" y="749"/>
                  </a:lnTo>
                  <a:lnTo>
                    <a:pt x="100" y="759"/>
                  </a:lnTo>
                  <a:lnTo>
                    <a:pt x="117" y="775"/>
                  </a:lnTo>
                  <a:lnTo>
                    <a:pt x="134" y="786"/>
                  </a:lnTo>
                  <a:lnTo>
                    <a:pt x="147" y="795"/>
                  </a:lnTo>
                  <a:lnTo>
                    <a:pt x="157" y="806"/>
                  </a:lnTo>
                  <a:lnTo>
                    <a:pt x="170" y="815"/>
                  </a:lnTo>
                  <a:lnTo>
                    <a:pt x="187" y="826"/>
                  </a:lnTo>
                  <a:lnTo>
                    <a:pt x="201" y="835"/>
                  </a:lnTo>
                  <a:lnTo>
                    <a:pt x="214" y="846"/>
                  </a:lnTo>
                  <a:lnTo>
                    <a:pt x="230" y="856"/>
                  </a:lnTo>
                  <a:lnTo>
                    <a:pt x="257" y="872"/>
                  </a:lnTo>
                  <a:lnTo>
                    <a:pt x="287" y="889"/>
                  </a:lnTo>
                  <a:lnTo>
                    <a:pt x="314" y="906"/>
                  </a:lnTo>
                  <a:lnTo>
                    <a:pt x="324" y="912"/>
                  </a:lnTo>
                  <a:lnTo>
                    <a:pt x="314" y="916"/>
                  </a:lnTo>
                  <a:lnTo>
                    <a:pt x="290" y="922"/>
                  </a:lnTo>
                  <a:lnTo>
                    <a:pt x="274" y="926"/>
                  </a:lnTo>
                  <a:lnTo>
                    <a:pt x="254" y="933"/>
                  </a:lnTo>
                  <a:lnTo>
                    <a:pt x="230" y="942"/>
                  </a:lnTo>
                  <a:lnTo>
                    <a:pt x="217" y="946"/>
                  </a:lnTo>
                  <a:lnTo>
                    <a:pt x="201" y="953"/>
                  </a:lnTo>
                  <a:lnTo>
                    <a:pt x="184" y="959"/>
                  </a:lnTo>
                  <a:lnTo>
                    <a:pt x="164" y="973"/>
                  </a:lnTo>
                  <a:lnTo>
                    <a:pt x="140" y="986"/>
                  </a:lnTo>
                  <a:lnTo>
                    <a:pt x="120" y="1002"/>
                  </a:lnTo>
                  <a:lnTo>
                    <a:pt x="97" y="1030"/>
                  </a:lnTo>
                  <a:lnTo>
                    <a:pt x="83" y="1046"/>
                  </a:lnTo>
                  <a:lnTo>
                    <a:pt x="70" y="1070"/>
                  </a:lnTo>
                  <a:lnTo>
                    <a:pt x="57" y="1096"/>
                  </a:lnTo>
                  <a:lnTo>
                    <a:pt x="57" y="1099"/>
                  </a:lnTo>
                  <a:lnTo>
                    <a:pt x="50" y="1127"/>
                  </a:lnTo>
                  <a:lnTo>
                    <a:pt x="47" y="1153"/>
                  </a:lnTo>
                  <a:lnTo>
                    <a:pt x="43" y="1179"/>
                  </a:lnTo>
                  <a:lnTo>
                    <a:pt x="43" y="1183"/>
                  </a:lnTo>
                  <a:lnTo>
                    <a:pt x="47" y="1213"/>
                  </a:lnTo>
                  <a:lnTo>
                    <a:pt x="57" y="1243"/>
                  </a:lnTo>
                  <a:lnTo>
                    <a:pt x="67" y="1273"/>
                  </a:lnTo>
                  <a:lnTo>
                    <a:pt x="67" y="1276"/>
                  </a:lnTo>
                  <a:lnTo>
                    <a:pt x="80" y="1300"/>
                  </a:lnTo>
                  <a:lnTo>
                    <a:pt x="97" y="1320"/>
                  </a:lnTo>
                  <a:lnTo>
                    <a:pt x="107" y="1333"/>
                  </a:lnTo>
                  <a:lnTo>
                    <a:pt x="124" y="1350"/>
                  </a:lnTo>
                  <a:lnTo>
                    <a:pt x="144" y="1363"/>
                  </a:lnTo>
                  <a:lnTo>
                    <a:pt x="160" y="1373"/>
                  </a:lnTo>
                  <a:lnTo>
                    <a:pt x="174" y="1383"/>
                  </a:lnTo>
                  <a:lnTo>
                    <a:pt x="190" y="1394"/>
                  </a:lnTo>
                  <a:lnTo>
                    <a:pt x="204" y="1397"/>
                  </a:lnTo>
                  <a:lnTo>
                    <a:pt x="217" y="1403"/>
                  </a:lnTo>
                  <a:lnTo>
                    <a:pt x="241" y="1414"/>
                  </a:lnTo>
                  <a:lnTo>
                    <a:pt x="261" y="1420"/>
                  </a:lnTo>
                  <a:lnTo>
                    <a:pt x="281" y="1423"/>
                  </a:lnTo>
                  <a:lnTo>
                    <a:pt x="301" y="1427"/>
                  </a:lnTo>
                  <a:lnTo>
                    <a:pt x="318" y="1430"/>
                  </a:lnTo>
                  <a:lnTo>
                    <a:pt x="330" y="1434"/>
                  </a:lnTo>
                  <a:lnTo>
                    <a:pt x="355" y="1437"/>
                  </a:lnTo>
                  <a:lnTo>
                    <a:pt x="371" y="1440"/>
                  </a:lnTo>
                  <a:lnTo>
                    <a:pt x="375" y="1440"/>
                  </a:lnTo>
                  <a:lnTo>
                    <a:pt x="378" y="1440"/>
                  </a:lnTo>
                  <a:lnTo>
                    <a:pt x="411" y="1447"/>
                  </a:lnTo>
                  <a:lnTo>
                    <a:pt x="444" y="1457"/>
                  </a:lnTo>
                  <a:lnTo>
                    <a:pt x="481" y="1463"/>
                  </a:lnTo>
                  <a:lnTo>
                    <a:pt x="508" y="1474"/>
                  </a:lnTo>
                  <a:lnTo>
                    <a:pt x="508" y="1474"/>
                  </a:lnTo>
                  <a:lnTo>
                    <a:pt x="504" y="1477"/>
                  </a:lnTo>
                  <a:lnTo>
                    <a:pt x="498" y="1483"/>
                  </a:lnTo>
                  <a:lnTo>
                    <a:pt x="481" y="1503"/>
                  </a:lnTo>
                  <a:lnTo>
                    <a:pt x="468" y="1523"/>
                  </a:lnTo>
                  <a:lnTo>
                    <a:pt x="451" y="1547"/>
                  </a:lnTo>
                  <a:lnTo>
                    <a:pt x="438" y="1571"/>
                  </a:lnTo>
                  <a:lnTo>
                    <a:pt x="427" y="1584"/>
                  </a:lnTo>
                  <a:lnTo>
                    <a:pt x="421" y="1597"/>
                  </a:lnTo>
                  <a:lnTo>
                    <a:pt x="415" y="1614"/>
                  </a:lnTo>
                  <a:lnTo>
                    <a:pt x="407" y="1631"/>
                  </a:lnTo>
                  <a:lnTo>
                    <a:pt x="401" y="1648"/>
                  </a:lnTo>
                  <a:lnTo>
                    <a:pt x="395" y="1664"/>
                  </a:lnTo>
                  <a:lnTo>
                    <a:pt x="387" y="1684"/>
                  </a:lnTo>
                  <a:lnTo>
                    <a:pt x="384" y="1708"/>
                  </a:lnTo>
                  <a:lnTo>
                    <a:pt x="378" y="1731"/>
                  </a:lnTo>
                  <a:lnTo>
                    <a:pt x="378" y="1754"/>
                  </a:lnTo>
                  <a:lnTo>
                    <a:pt x="375" y="1781"/>
                  </a:lnTo>
                  <a:lnTo>
                    <a:pt x="378" y="1811"/>
                  </a:lnTo>
                  <a:lnTo>
                    <a:pt x="381" y="1841"/>
                  </a:lnTo>
                  <a:lnTo>
                    <a:pt x="387" y="1875"/>
                  </a:lnTo>
                  <a:lnTo>
                    <a:pt x="398" y="1908"/>
                  </a:lnTo>
                  <a:lnTo>
                    <a:pt x="411" y="1941"/>
                  </a:lnTo>
                  <a:lnTo>
                    <a:pt x="431" y="1975"/>
                  </a:lnTo>
                  <a:lnTo>
                    <a:pt x="455" y="2009"/>
                  </a:lnTo>
                  <a:lnTo>
                    <a:pt x="484" y="2038"/>
                  </a:lnTo>
                  <a:lnTo>
                    <a:pt x="515" y="2061"/>
                  </a:lnTo>
                  <a:lnTo>
                    <a:pt x="545" y="2081"/>
                  </a:lnTo>
                  <a:lnTo>
                    <a:pt x="578" y="2095"/>
                  </a:lnTo>
                  <a:lnTo>
                    <a:pt x="605" y="2109"/>
                  </a:lnTo>
                  <a:lnTo>
                    <a:pt x="635" y="2115"/>
                  </a:lnTo>
                  <a:lnTo>
                    <a:pt x="658" y="2118"/>
                  </a:lnTo>
                  <a:lnTo>
                    <a:pt x="682" y="2122"/>
                  </a:lnTo>
                  <a:lnTo>
                    <a:pt x="702" y="2122"/>
                  </a:lnTo>
                  <a:lnTo>
                    <a:pt x="725" y="2122"/>
                  </a:lnTo>
                  <a:lnTo>
                    <a:pt x="755" y="2122"/>
                  </a:lnTo>
                  <a:lnTo>
                    <a:pt x="782" y="2115"/>
                  </a:lnTo>
                  <a:lnTo>
                    <a:pt x="805" y="2112"/>
                  </a:lnTo>
                  <a:lnTo>
                    <a:pt x="825" y="2105"/>
                  </a:lnTo>
                  <a:lnTo>
                    <a:pt x="845" y="2102"/>
                  </a:lnTo>
                  <a:lnTo>
                    <a:pt x="845" y="2102"/>
                  </a:lnTo>
                  <a:lnTo>
                    <a:pt x="862" y="2095"/>
                  </a:lnTo>
                  <a:lnTo>
                    <a:pt x="885" y="2085"/>
                  </a:lnTo>
                  <a:lnTo>
                    <a:pt x="899" y="2078"/>
                  </a:lnTo>
                  <a:lnTo>
                    <a:pt x="912" y="2072"/>
                  </a:lnTo>
                  <a:lnTo>
                    <a:pt x="929" y="2065"/>
                  </a:lnTo>
                  <a:lnTo>
                    <a:pt x="922" y="2069"/>
                  </a:lnTo>
                  <a:lnTo>
                    <a:pt x="939" y="2061"/>
                  </a:lnTo>
                  <a:lnTo>
                    <a:pt x="956" y="2055"/>
                  </a:lnTo>
                  <a:lnTo>
                    <a:pt x="949" y="2058"/>
                  </a:lnTo>
                  <a:lnTo>
                    <a:pt x="965" y="2052"/>
                  </a:lnTo>
                  <a:lnTo>
                    <a:pt x="982" y="2045"/>
                  </a:lnTo>
                  <a:lnTo>
                    <a:pt x="976" y="2049"/>
                  </a:lnTo>
                  <a:lnTo>
                    <a:pt x="992" y="2041"/>
                  </a:lnTo>
                  <a:lnTo>
                    <a:pt x="1009" y="2038"/>
                  </a:lnTo>
                  <a:lnTo>
                    <a:pt x="1002" y="2038"/>
                  </a:lnTo>
                  <a:lnTo>
                    <a:pt x="1019" y="2035"/>
                  </a:lnTo>
                  <a:lnTo>
                    <a:pt x="1036" y="2029"/>
                  </a:lnTo>
                  <a:lnTo>
                    <a:pt x="1029" y="2032"/>
                  </a:lnTo>
                  <a:lnTo>
                    <a:pt x="1046" y="2029"/>
                  </a:lnTo>
                  <a:lnTo>
                    <a:pt x="1062" y="2025"/>
                  </a:lnTo>
                  <a:lnTo>
                    <a:pt x="1056" y="2025"/>
                  </a:lnTo>
                  <a:lnTo>
                    <a:pt x="1056" y="2025"/>
                  </a:lnTo>
                  <a:lnTo>
                    <a:pt x="1072" y="2021"/>
                  </a:lnTo>
                  <a:lnTo>
                    <a:pt x="1086" y="2021"/>
                  </a:lnTo>
                  <a:lnTo>
                    <a:pt x="1076" y="2021"/>
                  </a:lnTo>
                  <a:lnTo>
                    <a:pt x="1099" y="2021"/>
                  </a:lnTo>
                  <a:lnTo>
                    <a:pt x="1089" y="2018"/>
                  </a:lnTo>
                  <a:lnTo>
                    <a:pt x="1109" y="2018"/>
                  </a:lnTo>
                  <a:lnTo>
                    <a:pt x="1099" y="2018"/>
                  </a:lnTo>
                  <a:lnTo>
                    <a:pt x="1116" y="2018"/>
                  </a:lnTo>
                  <a:lnTo>
                    <a:pt x="1106" y="2018"/>
                  </a:lnTo>
                  <a:lnTo>
                    <a:pt x="1126" y="2018"/>
                  </a:lnTo>
                  <a:lnTo>
                    <a:pt x="1116" y="2018"/>
                  </a:lnTo>
                  <a:lnTo>
                    <a:pt x="1132" y="2018"/>
                  </a:lnTo>
                  <a:lnTo>
                    <a:pt x="1146" y="2021"/>
                  </a:lnTo>
                  <a:lnTo>
                    <a:pt x="1139" y="2018"/>
                  </a:lnTo>
                  <a:lnTo>
                    <a:pt x="1152" y="2021"/>
                  </a:lnTo>
                  <a:lnTo>
                    <a:pt x="1169" y="2021"/>
                  </a:lnTo>
                  <a:lnTo>
                    <a:pt x="1160" y="2021"/>
                  </a:lnTo>
                  <a:lnTo>
                    <a:pt x="1176" y="2025"/>
                  </a:lnTo>
                  <a:lnTo>
                    <a:pt x="1192" y="2029"/>
                  </a:lnTo>
                  <a:lnTo>
                    <a:pt x="1186" y="2025"/>
                  </a:lnTo>
                  <a:lnTo>
                    <a:pt x="1200" y="2029"/>
                  </a:lnTo>
                  <a:lnTo>
                    <a:pt x="1216" y="2035"/>
                  </a:lnTo>
                  <a:lnTo>
                    <a:pt x="1209" y="2032"/>
                  </a:lnTo>
                  <a:lnTo>
                    <a:pt x="1226" y="2035"/>
                  </a:lnTo>
                  <a:lnTo>
                    <a:pt x="1226" y="2035"/>
                  </a:lnTo>
                  <a:lnTo>
                    <a:pt x="1243" y="2041"/>
                  </a:lnTo>
                  <a:lnTo>
                    <a:pt x="1236" y="2041"/>
                  </a:lnTo>
                  <a:lnTo>
                    <a:pt x="1253" y="2045"/>
                  </a:lnTo>
                  <a:lnTo>
                    <a:pt x="1269" y="2052"/>
                  </a:lnTo>
                  <a:lnTo>
                    <a:pt x="1263" y="2052"/>
                  </a:lnTo>
                  <a:lnTo>
                    <a:pt x="1280" y="2058"/>
                  </a:lnTo>
                  <a:lnTo>
                    <a:pt x="1297" y="2065"/>
                  </a:lnTo>
                  <a:lnTo>
                    <a:pt x="1283" y="2058"/>
                  </a:lnTo>
                  <a:lnTo>
                    <a:pt x="1289" y="2061"/>
                  </a:lnTo>
                  <a:lnTo>
                    <a:pt x="1286" y="2058"/>
                  </a:lnTo>
                  <a:lnTo>
                    <a:pt x="1300" y="2065"/>
                  </a:lnTo>
                  <a:lnTo>
                    <a:pt x="1317" y="2075"/>
                  </a:lnTo>
                  <a:lnTo>
                    <a:pt x="1329" y="2081"/>
                  </a:lnTo>
                  <a:lnTo>
                    <a:pt x="1343" y="2089"/>
                  </a:lnTo>
                  <a:lnTo>
                    <a:pt x="1360" y="2098"/>
                  </a:lnTo>
                  <a:lnTo>
                    <a:pt x="1380" y="2105"/>
                  </a:lnTo>
                  <a:lnTo>
                    <a:pt x="1403" y="2115"/>
                  </a:lnTo>
                  <a:lnTo>
                    <a:pt x="1423" y="2118"/>
                  </a:lnTo>
                  <a:lnTo>
                    <a:pt x="1447" y="2129"/>
                  </a:lnTo>
                  <a:lnTo>
                    <a:pt x="1483" y="2149"/>
                  </a:lnTo>
                  <a:lnTo>
                    <a:pt x="1513" y="2162"/>
                  </a:lnTo>
                  <a:lnTo>
                    <a:pt x="1524" y="2165"/>
                  </a:lnTo>
                  <a:lnTo>
                    <a:pt x="1564" y="2179"/>
                  </a:lnTo>
                  <a:lnTo>
                    <a:pt x="1604" y="2192"/>
                  </a:lnTo>
                  <a:lnTo>
                    <a:pt x="1641" y="2205"/>
                  </a:lnTo>
                  <a:lnTo>
                    <a:pt x="1644" y="2205"/>
                  </a:lnTo>
                  <a:lnTo>
                    <a:pt x="1687" y="2215"/>
                  </a:lnTo>
                  <a:lnTo>
                    <a:pt x="1701" y="2219"/>
                  </a:lnTo>
                  <a:cubicBezTo>
                    <a:pt x="2362" y="2960"/>
                    <a:pt x="3431" y="3685"/>
                    <a:pt x="4230" y="3708"/>
                  </a:cubicBezTo>
                  <a:cubicBezTo>
                    <a:pt x="4276" y="3712"/>
                    <a:pt x="4547" y="3902"/>
                    <a:pt x="4817" y="4189"/>
                  </a:cubicBezTo>
                  <a:cubicBezTo>
                    <a:pt x="5747" y="5168"/>
                    <a:pt x="6171" y="5917"/>
                    <a:pt x="7153" y="5633"/>
                  </a:cubicBezTo>
                  <a:cubicBezTo>
                    <a:pt x="7423" y="5552"/>
                    <a:pt x="7981" y="5205"/>
                    <a:pt x="7895" y="4624"/>
                  </a:cubicBezTo>
                  <a:close/>
                  <a:moveTo>
                    <a:pt x="675" y="1537"/>
                  </a:moveTo>
                  <a:lnTo>
                    <a:pt x="665" y="1537"/>
                  </a:lnTo>
                  <a:lnTo>
                    <a:pt x="668" y="1537"/>
                  </a:lnTo>
                  <a:lnTo>
                    <a:pt x="671" y="1537"/>
                  </a:lnTo>
                  <a:lnTo>
                    <a:pt x="675" y="1537"/>
                  </a:lnTo>
                  <a:lnTo>
                    <a:pt x="678" y="1534"/>
                  </a:lnTo>
                  <a:lnTo>
                    <a:pt x="665" y="1540"/>
                  </a:lnTo>
                  <a:close/>
                  <a:moveTo>
                    <a:pt x="671" y="1537"/>
                  </a:moveTo>
                  <a:lnTo>
                    <a:pt x="678" y="1534"/>
                  </a:lnTo>
                  <a:lnTo>
                    <a:pt x="678" y="1534"/>
                  </a:lnTo>
                  <a:close/>
                  <a:moveTo>
                    <a:pt x="1123" y="1932"/>
                  </a:moveTo>
                  <a:lnTo>
                    <a:pt x="1123" y="1932"/>
                  </a:lnTo>
                  <a:lnTo>
                    <a:pt x="1123" y="1932"/>
                  </a:lnTo>
                  <a:lnTo>
                    <a:pt x="1126" y="1932"/>
                  </a:ln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9"/>
            <p:cNvSpPr/>
            <p:nvPr/>
          </p:nvSpPr>
          <p:spPr>
            <a:xfrm>
              <a:off x="3008226" y="3102472"/>
              <a:ext cx="403025" cy="346886"/>
            </a:xfrm>
            <a:custGeom>
              <a:rect b="b" l="l" r="r" t="t"/>
              <a:pathLst>
                <a:path extrusionOk="0" h="4659" w="5413">
                  <a:moveTo>
                    <a:pt x="2408" y="0"/>
                  </a:moveTo>
                  <a:cubicBezTo>
                    <a:pt x="1796" y="0"/>
                    <a:pt x="1200" y="171"/>
                    <a:pt x="825" y="622"/>
                  </a:cubicBezTo>
                  <a:cubicBezTo>
                    <a:pt x="0" y="1618"/>
                    <a:pt x="1543" y="3869"/>
                    <a:pt x="2395" y="4300"/>
                  </a:cubicBezTo>
                  <a:cubicBezTo>
                    <a:pt x="2702" y="4456"/>
                    <a:pt x="3073" y="4658"/>
                    <a:pt x="3478" y="4658"/>
                  </a:cubicBezTo>
                  <a:cubicBezTo>
                    <a:pt x="3829" y="4658"/>
                    <a:pt x="4204" y="4507"/>
                    <a:pt x="4587" y="4046"/>
                  </a:cubicBezTo>
                  <a:cubicBezTo>
                    <a:pt x="5412" y="3054"/>
                    <a:pt x="5081" y="1106"/>
                    <a:pt x="4316" y="551"/>
                  </a:cubicBezTo>
                  <a:cubicBezTo>
                    <a:pt x="3899" y="247"/>
                    <a:pt x="3142" y="0"/>
                    <a:pt x="2408"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9"/>
            <p:cNvSpPr/>
            <p:nvPr/>
          </p:nvSpPr>
          <p:spPr>
            <a:xfrm>
              <a:off x="3076873" y="3290247"/>
              <a:ext cx="111757" cy="87336"/>
            </a:xfrm>
            <a:custGeom>
              <a:rect b="b" l="l" r="r" t="t"/>
              <a:pathLst>
                <a:path extrusionOk="0" h="1173" w="1501">
                  <a:moveTo>
                    <a:pt x="634" y="0"/>
                  </a:moveTo>
                  <a:cubicBezTo>
                    <a:pt x="511" y="0"/>
                    <a:pt x="393" y="41"/>
                    <a:pt x="294" y="114"/>
                  </a:cubicBezTo>
                  <a:cubicBezTo>
                    <a:pt x="50" y="294"/>
                    <a:pt x="0" y="599"/>
                    <a:pt x="267" y="913"/>
                  </a:cubicBezTo>
                  <a:cubicBezTo>
                    <a:pt x="415" y="1084"/>
                    <a:pt x="581" y="1173"/>
                    <a:pt x="780" y="1173"/>
                  </a:cubicBezTo>
                  <a:cubicBezTo>
                    <a:pt x="946" y="1173"/>
                    <a:pt x="1136" y="1111"/>
                    <a:pt x="1356" y="983"/>
                  </a:cubicBezTo>
                  <a:cubicBezTo>
                    <a:pt x="1500" y="900"/>
                    <a:pt x="1416" y="575"/>
                    <a:pt x="1146" y="265"/>
                  </a:cubicBezTo>
                  <a:cubicBezTo>
                    <a:pt x="990" y="81"/>
                    <a:pt x="807" y="0"/>
                    <a:pt x="634"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9"/>
            <p:cNvSpPr/>
            <p:nvPr/>
          </p:nvSpPr>
          <p:spPr>
            <a:xfrm>
              <a:off x="3030786" y="3085273"/>
              <a:ext cx="327974" cy="265507"/>
            </a:xfrm>
            <a:custGeom>
              <a:rect b="b" l="l" r="r" t="t"/>
              <a:pathLst>
                <a:path extrusionOk="0" h="3566" w="4405">
                  <a:moveTo>
                    <a:pt x="4347" y="842"/>
                  </a:moveTo>
                  <a:cubicBezTo>
                    <a:pt x="4247" y="1635"/>
                    <a:pt x="3806" y="2346"/>
                    <a:pt x="3085" y="2787"/>
                  </a:cubicBezTo>
                  <a:cubicBezTo>
                    <a:pt x="2847" y="2934"/>
                    <a:pt x="2684" y="3135"/>
                    <a:pt x="2440" y="3281"/>
                  </a:cubicBezTo>
                  <a:cubicBezTo>
                    <a:pt x="1969" y="3565"/>
                    <a:pt x="1498" y="3479"/>
                    <a:pt x="1358" y="3155"/>
                  </a:cubicBezTo>
                  <a:cubicBezTo>
                    <a:pt x="1190" y="2780"/>
                    <a:pt x="803" y="2958"/>
                    <a:pt x="746" y="3132"/>
                  </a:cubicBezTo>
                  <a:cubicBezTo>
                    <a:pt x="642" y="3459"/>
                    <a:pt x="462" y="3322"/>
                    <a:pt x="405" y="3275"/>
                  </a:cubicBezTo>
                  <a:cubicBezTo>
                    <a:pt x="348" y="3228"/>
                    <a:pt x="322" y="3132"/>
                    <a:pt x="278" y="3075"/>
                  </a:cubicBezTo>
                  <a:cubicBezTo>
                    <a:pt x="64" y="2777"/>
                    <a:pt x="1" y="2396"/>
                    <a:pt x="21" y="2045"/>
                  </a:cubicBezTo>
                  <a:cubicBezTo>
                    <a:pt x="44" y="1664"/>
                    <a:pt x="144" y="1210"/>
                    <a:pt x="371" y="890"/>
                  </a:cubicBezTo>
                  <a:cubicBezTo>
                    <a:pt x="699" y="429"/>
                    <a:pt x="1361" y="114"/>
                    <a:pt x="1939" y="28"/>
                  </a:cubicBezTo>
                  <a:cubicBezTo>
                    <a:pt x="2122" y="1"/>
                    <a:pt x="2309" y="28"/>
                    <a:pt x="2493" y="28"/>
                  </a:cubicBezTo>
                  <a:cubicBezTo>
                    <a:pt x="2640" y="28"/>
                    <a:pt x="2790" y="57"/>
                    <a:pt x="2934" y="74"/>
                  </a:cubicBezTo>
                  <a:cubicBezTo>
                    <a:pt x="3145" y="101"/>
                    <a:pt x="3325" y="185"/>
                    <a:pt x="3529" y="228"/>
                  </a:cubicBezTo>
                  <a:cubicBezTo>
                    <a:pt x="3930" y="318"/>
                    <a:pt x="4404" y="512"/>
                    <a:pt x="4347" y="9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9"/>
            <p:cNvSpPr/>
            <p:nvPr/>
          </p:nvSpPr>
          <p:spPr>
            <a:xfrm>
              <a:off x="1537376" y="1183400"/>
              <a:ext cx="965905" cy="1030681"/>
            </a:xfrm>
            <a:custGeom>
              <a:rect b="b" l="l" r="r" t="t"/>
              <a:pathLst>
                <a:path extrusionOk="0" h="13843" w="12973">
                  <a:moveTo>
                    <a:pt x="3799" y="1017"/>
                  </a:moveTo>
                  <a:cubicBezTo>
                    <a:pt x="4300" y="488"/>
                    <a:pt x="6398" y="41"/>
                    <a:pt x="6772" y="21"/>
                  </a:cubicBezTo>
                  <a:cubicBezTo>
                    <a:pt x="7079" y="7"/>
                    <a:pt x="7391" y="1"/>
                    <a:pt x="7698" y="67"/>
                  </a:cubicBezTo>
                  <a:cubicBezTo>
                    <a:pt x="9124" y="375"/>
                    <a:pt x="8723" y="2380"/>
                    <a:pt x="9492" y="3211"/>
                  </a:cubicBezTo>
                  <a:cubicBezTo>
                    <a:pt x="10046" y="3809"/>
                    <a:pt x="10948" y="3830"/>
                    <a:pt x="11600" y="4277"/>
                  </a:cubicBezTo>
                  <a:cubicBezTo>
                    <a:pt x="12846" y="5139"/>
                    <a:pt x="12625" y="6860"/>
                    <a:pt x="11553" y="7738"/>
                  </a:cubicBezTo>
                  <a:cubicBezTo>
                    <a:pt x="12415" y="8814"/>
                    <a:pt x="12973" y="9990"/>
                    <a:pt x="12528" y="11357"/>
                  </a:cubicBezTo>
                  <a:cubicBezTo>
                    <a:pt x="11984" y="13047"/>
                    <a:pt x="9833" y="13842"/>
                    <a:pt x="8159" y="13391"/>
                  </a:cubicBezTo>
                  <a:cubicBezTo>
                    <a:pt x="7347" y="13174"/>
                    <a:pt x="6659" y="12643"/>
                    <a:pt x="6154" y="12008"/>
                  </a:cubicBezTo>
                  <a:cubicBezTo>
                    <a:pt x="5473" y="12529"/>
                    <a:pt x="5486" y="12810"/>
                    <a:pt x="4631" y="12980"/>
                  </a:cubicBezTo>
                  <a:cubicBezTo>
                    <a:pt x="4237" y="13057"/>
                    <a:pt x="3191" y="13127"/>
                    <a:pt x="2296" y="12669"/>
                  </a:cubicBezTo>
                  <a:cubicBezTo>
                    <a:pt x="822" y="11914"/>
                    <a:pt x="418" y="10150"/>
                    <a:pt x="1804" y="9072"/>
                  </a:cubicBezTo>
                  <a:cubicBezTo>
                    <a:pt x="759" y="8858"/>
                    <a:pt x="0" y="6409"/>
                    <a:pt x="1050" y="5547"/>
                  </a:cubicBezTo>
                  <a:cubicBezTo>
                    <a:pt x="1901" y="4849"/>
                    <a:pt x="2406" y="4574"/>
                    <a:pt x="2770" y="4234"/>
                  </a:cubicBezTo>
                  <a:cubicBezTo>
                    <a:pt x="3184" y="3846"/>
                    <a:pt x="3131" y="1718"/>
                    <a:pt x="3799" y="10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9"/>
            <p:cNvSpPr/>
            <p:nvPr/>
          </p:nvSpPr>
          <p:spPr>
            <a:xfrm>
              <a:off x="1990134" y="1580393"/>
              <a:ext cx="121883" cy="338919"/>
            </a:xfrm>
            <a:custGeom>
              <a:rect b="b" l="l" r="r" t="t"/>
              <a:pathLst>
                <a:path extrusionOk="0" h="4552" w="1637">
                  <a:moveTo>
                    <a:pt x="1637" y="946"/>
                  </a:moveTo>
                  <a:cubicBezTo>
                    <a:pt x="1536" y="1434"/>
                    <a:pt x="1407" y="1912"/>
                    <a:pt x="1330" y="2400"/>
                  </a:cubicBezTo>
                  <a:cubicBezTo>
                    <a:pt x="1283" y="2717"/>
                    <a:pt x="1233" y="3031"/>
                    <a:pt x="1176" y="3345"/>
                  </a:cubicBezTo>
                  <a:cubicBezTo>
                    <a:pt x="1159" y="3422"/>
                    <a:pt x="1146" y="3502"/>
                    <a:pt x="1132" y="3583"/>
                  </a:cubicBezTo>
                  <a:cubicBezTo>
                    <a:pt x="1123" y="3639"/>
                    <a:pt x="1112" y="3700"/>
                    <a:pt x="1103" y="3756"/>
                  </a:cubicBezTo>
                  <a:cubicBezTo>
                    <a:pt x="1066" y="3967"/>
                    <a:pt x="946" y="4551"/>
                    <a:pt x="582" y="4324"/>
                  </a:cubicBezTo>
                  <a:cubicBezTo>
                    <a:pt x="525" y="4290"/>
                    <a:pt x="477" y="4250"/>
                    <a:pt x="437" y="4201"/>
                  </a:cubicBezTo>
                  <a:cubicBezTo>
                    <a:pt x="377" y="4130"/>
                    <a:pt x="334" y="4050"/>
                    <a:pt x="290" y="3970"/>
                  </a:cubicBezTo>
                  <a:cubicBezTo>
                    <a:pt x="227" y="3846"/>
                    <a:pt x="187" y="3712"/>
                    <a:pt x="150" y="3579"/>
                  </a:cubicBezTo>
                  <a:cubicBezTo>
                    <a:pt x="3" y="3014"/>
                    <a:pt x="0" y="2426"/>
                    <a:pt x="23" y="1845"/>
                  </a:cubicBezTo>
                  <a:cubicBezTo>
                    <a:pt x="33" y="1568"/>
                    <a:pt x="27" y="1281"/>
                    <a:pt x="80" y="1006"/>
                  </a:cubicBezTo>
                  <a:cubicBezTo>
                    <a:pt x="164" y="582"/>
                    <a:pt x="428" y="1"/>
                    <a:pt x="998" y="218"/>
                  </a:cubicBezTo>
                  <a:cubicBezTo>
                    <a:pt x="1112" y="261"/>
                    <a:pt x="1209" y="328"/>
                    <a:pt x="1296" y="412"/>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9"/>
            <p:cNvSpPr/>
            <p:nvPr/>
          </p:nvSpPr>
          <p:spPr>
            <a:xfrm>
              <a:off x="1891854" y="1535422"/>
              <a:ext cx="54501" cy="102822"/>
            </a:xfrm>
            <a:custGeom>
              <a:rect b="b" l="l" r="r" t="t"/>
              <a:pathLst>
                <a:path extrusionOk="0" h="1381" w="732">
                  <a:moveTo>
                    <a:pt x="198" y="0"/>
                  </a:moveTo>
                  <a:cubicBezTo>
                    <a:pt x="84" y="141"/>
                    <a:pt x="13" y="318"/>
                    <a:pt x="10" y="508"/>
                  </a:cubicBezTo>
                  <a:cubicBezTo>
                    <a:pt x="0" y="932"/>
                    <a:pt x="311" y="1297"/>
                    <a:pt x="732" y="1380"/>
                  </a:cubicBezTo>
                  <a:cubicBezTo>
                    <a:pt x="695" y="1317"/>
                    <a:pt x="659" y="1253"/>
                    <a:pt x="625" y="1189"/>
                  </a:cubicBezTo>
                  <a:cubicBezTo>
                    <a:pt x="431" y="825"/>
                    <a:pt x="288" y="421"/>
                    <a:pt x="198" y="0"/>
                  </a:cubicBezTo>
                  <a:close/>
                </a:path>
              </a:pathLst>
            </a:custGeom>
            <a:solidFill>
              <a:srgbClr val="FF97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9"/>
            <p:cNvSpPr/>
            <p:nvPr/>
          </p:nvSpPr>
          <p:spPr>
            <a:xfrm>
              <a:off x="1892822" y="1306250"/>
              <a:ext cx="291119" cy="404886"/>
            </a:xfrm>
            <a:custGeom>
              <a:rect b="b" l="l" r="r" t="t"/>
              <a:pathLst>
                <a:path extrusionOk="0" h="5438" w="3910">
                  <a:moveTo>
                    <a:pt x="1912" y="1"/>
                  </a:moveTo>
                  <a:cubicBezTo>
                    <a:pt x="1218" y="1"/>
                    <a:pt x="473" y="166"/>
                    <a:pt x="321" y="559"/>
                  </a:cubicBezTo>
                  <a:cubicBezTo>
                    <a:pt x="28" y="1321"/>
                    <a:pt x="0" y="2233"/>
                    <a:pt x="185" y="3078"/>
                  </a:cubicBezTo>
                  <a:cubicBezTo>
                    <a:pt x="275" y="3499"/>
                    <a:pt x="418" y="3903"/>
                    <a:pt x="612" y="4267"/>
                  </a:cubicBezTo>
                  <a:cubicBezTo>
                    <a:pt x="646" y="4331"/>
                    <a:pt x="682" y="4395"/>
                    <a:pt x="719" y="4458"/>
                  </a:cubicBezTo>
                  <a:cubicBezTo>
                    <a:pt x="1069" y="5024"/>
                    <a:pt x="1584" y="5437"/>
                    <a:pt x="2308" y="5437"/>
                  </a:cubicBezTo>
                  <a:cubicBezTo>
                    <a:pt x="2310" y="5437"/>
                    <a:pt x="2313" y="5437"/>
                    <a:pt x="2316" y="5437"/>
                  </a:cubicBezTo>
                  <a:cubicBezTo>
                    <a:pt x="3101" y="5433"/>
                    <a:pt x="3599" y="4862"/>
                    <a:pt x="3796" y="4207"/>
                  </a:cubicBezTo>
                  <a:cubicBezTo>
                    <a:pt x="3849" y="4030"/>
                    <a:pt x="3879" y="3850"/>
                    <a:pt x="3889" y="3673"/>
                  </a:cubicBezTo>
                  <a:cubicBezTo>
                    <a:pt x="3909" y="3305"/>
                    <a:pt x="3899" y="2915"/>
                    <a:pt x="3853" y="2520"/>
                  </a:cubicBezTo>
                  <a:cubicBezTo>
                    <a:pt x="3766" y="1745"/>
                    <a:pt x="3545" y="963"/>
                    <a:pt x="3175" y="322"/>
                  </a:cubicBezTo>
                  <a:cubicBezTo>
                    <a:pt x="3058" y="121"/>
                    <a:pt x="2504" y="1"/>
                    <a:pt x="1912" y="1"/>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9"/>
            <p:cNvSpPr/>
            <p:nvPr/>
          </p:nvSpPr>
          <p:spPr>
            <a:xfrm>
              <a:off x="1912999" y="1510033"/>
              <a:ext cx="122404" cy="129701"/>
            </a:xfrm>
            <a:custGeom>
              <a:rect b="b" l="l" r="r" t="t"/>
              <a:pathLst>
                <a:path extrusionOk="0" h="1742" w="1644">
                  <a:moveTo>
                    <a:pt x="724" y="0"/>
                  </a:moveTo>
                  <a:cubicBezTo>
                    <a:pt x="429" y="0"/>
                    <a:pt x="166" y="132"/>
                    <a:pt x="0" y="341"/>
                  </a:cubicBezTo>
                  <a:cubicBezTo>
                    <a:pt x="94" y="762"/>
                    <a:pt x="238" y="1166"/>
                    <a:pt x="428" y="1530"/>
                  </a:cubicBezTo>
                  <a:cubicBezTo>
                    <a:pt x="465" y="1594"/>
                    <a:pt x="501" y="1658"/>
                    <a:pt x="538" y="1721"/>
                  </a:cubicBezTo>
                  <a:cubicBezTo>
                    <a:pt x="591" y="1731"/>
                    <a:pt x="648" y="1738"/>
                    <a:pt x="705" y="1741"/>
                  </a:cubicBezTo>
                  <a:cubicBezTo>
                    <a:pt x="711" y="1741"/>
                    <a:pt x="717" y="1741"/>
                    <a:pt x="724" y="1741"/>
                  </a:cubicBezTo>
                  <a:cubicBezTo>
                    <a:pt x="1216" y="1741"/>
                    <a:pt x="1624" y="1364"/>
                    <a:pt x="1634" y="889"/>
                  </a:cubicBezTo>
                  <a:cubicBezTo>
                    <a:pt x="1644" y="408"/>
                    <a:pt x="1246" y="10"/>
                    <a:pt x="745" y="1"/>
                  </a:cubicBezTo>
                  <a:cubicBezTo>
                    <a:pt x="738" y="0"/>
                    <a:pt x="731" y="0"/>
                    <a:pt x="724" y="0"/>
                  </a:cubicBezTo>
                  <a:close/>
                </a:path>
              </a:pathLst>
            </a:custGeom>
            <a:solidFill>
              <a:srgbClr val="FF97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9"/>
            <p:cNvSpPr/>
            <p:nvPr/>
          </p:nvSpPr>
          <p:spPr>
            <a:xfrm>
              <a:off x="2124909" y="1493876"/>
              <a:ext cx="58298" cy="125680"/>
            </a:xfrm>
            <a:custGeom>
              <a:rect b="b" l="l" r="r" t="t"/>
              <a:pathLst>
                <a:path extrusionOk="0" h="1688" w="783">
                  <a:moveTo>
                    <a:pt x="726" y="0"/>
                  </a:moveTo>
                  <a:cubicBezTo>
                    <a:pt x="325" y="84"/>
                    <a:pt x="18" y="421"/>
                    <a:pt x="11" y="833"/>
                  </a:cubicBezTo>
                  <a:cubicBezTo>
                    <a:pt x="1" y="1233"/>
                    <a:pt x="282" y="1581"/>
                    <a:pt x="669" y="1687"/>
                  </a:cubicBezTo>
                  <a:cubicBezTo>
                    <a:pt x="719" y="1510"/>
                    <a:pt x="752" y="1330"/>
                    <a:pt x="763" y="1153"/>
                  </a:cubicBezTo>
                  <a:cubicBezTo>
                    <a:pt x="783" y="785"/>
                    <a:pt x="772" y="395"/>
                    <a:pt x="726" y="0"/>
                  </a:cubicBezTo>
                  <a:close/>
                </a:path>
              </a:pathLst>
            </a:custGeom>
            <a:solidFill>
              <a:srgbClr val="FF97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9"/>
            <p:cNvSpPr/>
            <p:nvPr/>
          </p:nvSpPr>
          <p:spPr>
            <a:xfrm>
              <a:off x="1824175" y="1218989"/>
              <a:ext cx="354778" cy="366989"/>
            </a:xfrm>
            <a:custGeom>
              <a:rect b="b" l="l" r="r" t="t"/>
              <a:pathLst>
                <a:path extrusionOk="0" h="4929" w="4765">
                  <a:moveTo>
                    <a:pt x="4765" y="1173"/>
                  </a:moveTo>
                  <a:cubicBezTo>
                    <a:pt x="4765" y="1173"/>
                    <a:pt x="2650" y="4521"/>
                    <a:pt x="489" y="4929"/>
                  </a:cubicBezTo>
                  <a:cubicBezTo>
                    <a:pt x="0" y="3595"/>
                    <a:pt x="251" y="2179"/>
                    <a:pt x="1223" y="1046"/>
                  </a:cubicBezTo>
                  <a:cubicBezTo>
                    <a:pt x="2122" y="1"/>
                    <a:pt x="3903" y="168"/>
                    <a:pt x="4765" y="11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9"/>
            <p:cNvSpPr/>
            <p:nvPr/>
          </p:nvSpPr>
          <p:spPr>
            <a:xfrm>
              <a:off x="1857754" y="1779411"/>
              <a:ext cx="423947" cy="686550"/>
            </a:xfrm>
            <a:custGeom>
              <a:rect b="b" l="l" r="r" t="t"/>
              <a:pathLst>
                <a:path extrusionOk="0" h="9221" w="5694">
                  <a:moveTo>
                    <a:pt x="2687" y="365"/>
                  </a:moveTo>
                  <a:cubicBezTo>
                    <a:pt x="2687" y="365"/>
                    <a:pt x="3873" y="1247"/>
                    <a:pt x="4414" y="1758"/>
                  </a:cubicBezTo>
                  <a:cubicBezTo>
                    <a:pt x="5503" y="2791"/>
                    <a:pt x="5603" y="4607"/>
                    <a:pt x="5633" y="5987"/>
                  </a:cubicBezTo>
                  <a:cubicBezTo>
                    <a:pt x="5653" y="6840"/>
                    <a:pt x="5693" y="7848"/>
                    <a:pt x="5496" y="8687"/>
                  </a:cubicBezTo>
                  <a:cubicBezTo>
                    <a:pt x="5459" y="8850"/>
                    <a:pt x="5189" y="8964"/>
                    <a:pt x="5052" y="9017"/>
                  </a:cubicBezTo>
                  <a:cubicBezTo>
                    <a:pt x="4520" y="9221"/>
                    <a:pt x="3916" y="9134"/>
                    <a:pt x="3405" y="8914"/>
                  </a:cubicBezTo>
                  <a:cubicBezTo>
                    <a:pt x="3168" y="8814"/>
                    <a:pt x="2861" y="8644"/>
                    <a:pt x="2704" y="8436"/>
                  </a:cubicBezTo>
                  <a:cubicBezTo>
                    <a:pt x="2586" y="8286"/>
                    <a:pt x="2710" y="7811"/>
                    <a:pt x="2733" y="7651"/>
                  </a:cubicBezTo>
                  <a:cubicBezTo>
                    <a:pt x="2813" y="7073"/>
                    <a:pt x="2987" y="6462"/>
                    <a:pt x="2797" y="5887"/>
                  </a:cubicBezTo>
                  <a:cubicBezTo>
                    <a:pt x="2426" y="4775"/>
                    <a:pt x="1384" y="4250"/>
                    <a:pt x="1003" y="3147"/>
                  </a:cubicBezTo>
                  <a:cubicBezTo>
                    <a:pt x="1" y="238"/>
                    <a:pt x="1721" y="0"/>
                    <a:pt x="2687" y="36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9"/>
            <p:cNvSpPr/>
            <p:nvPr/>
          </p:nvSpPr>
          <p:spPr>
            <a:xfrm>
              <a:off x="2605203" y="4230536"/>
              <a:ext cx="194625" cy="226864"/>
            </a:xfrm>
            <a:custGeom>
              <a:rect b="b" l="l" r="r" t="t"/>
              <a:pathLst>
                <a:path extrusionOk="0" h="3047" w="2614">
                  <a:moveTo>
                    <a:pt x="996" y="695"/>
                  </a:moveTo>
                  <a:cubicBezTo>
                    <a:pt x="1103" y="919"/>
                    <a:pt x="1193" y="1146"/>
                    <a:pt x="1324" y="1356"/>
                  </a:cubicBezTo>
                  <a:cubicBezTo>
                    <a:pt x="1714" y="2001"/>
                    <a:pt x="1925" y="2282"/>
                    <a:pt x="2042" y="2345"/>
                  </a:cubicBezTo>
                  <a:cubicBezTo>
                    <a:pt x="2613" y="2649"/>
                    <a:pt x="1441" y="3047"/>
                    <a:pt x="1273" y="2629"/>
                  </a:cubicBezTo>
                  <a:cubicBezTo>
                    <a:pt x="1190" y="2418"/>
                    <a:pt x="1133" y="2392"/>
                    <a:pt x="715" y="1917"/>
                  </a:cubicBezTo>
                  <a:cubicBezTo>
                    <a:pt x="402" y="1560"/>
                    <a:pt x="131" y="1256"/>
                    <a:pt x="54" y="782"/>
                  </a:cubicBezTo>
                  <a:cubicBezTo>
                    <a:pt x="1" y="454"/>
                    <a:pt x="201" y="70"/>
                    <a:pt x="562"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9"/>
            <p:cNvSpPr/>
            <p:nvPr/>
          </p:nvSpPr>
          <p:spPr>
            <a:xfrm>
              <a:off x="1278720" y="3940758"/>
              <a:ext cx="140348" cy="157249"/>
            </a:xfrm>
            <a:custGeom>
              <a:rect b="b" l="l" r="r" t="t"/>
              <a:pathLst>
                <a:path extrusionOk="0" h="2112" w="1885">
                  <a:moveTo>
                    <a:pt x="1370" y="975"/>
                  </a:moveTo>
                  <a:cubicBezTo>
                    <a:pt x="1193" y="1152"/>
                    <a:pt x="1023" y="1330"/>
                    <a:pt x="849" y="1510"/>
                  </a:cubicBezTo>
                  <a:cubicBezTo>
                    <a:pt x="759" y="1604"/>
                    <a:pt x="665" y="1697"/>
                    <a:pt x="568" y="1787"/>
                  </a:cubicBezTo>
                  <a:cubicBezTo>
                    <a:pt x="545" y="1811"/>
                    <a:pt x="218" y="2111"/>
                    <a:pt x="161" y="2051"/>
                  </a:cubicBezTo>
                  <a:cubicBezTo>
                    <a:pt x="0" y="1888"/>
                    <a:pt x="54" y="1527"/>
                    <a:pt x="104" y="1336"/>
                  </a:cubicBezTo>
                  <a:cubicBezTo>
                    <a:pt x="221" y="885"/>
                    <a:pt x="511" y="404"/>
                    <a:pt x="942" y="167"/>
                  </a:cubicBezTo>
                  <a:cubicBezTo>
                    <a:pt x="1240" y="0"/>
                    <a:pt x="1687" y="40"/>
                    <a:pt x="1884" y="337"/>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9"/>
            <p:cNvSpPr/>
            <p:nvPr/>
          </p:nvSpPr>
          <p:spPr>
            <a:xfrm>
              <a:off x="1324733" y="2346309"/>
              <a:ext cx="1016162" cy="1697946"/>
            </a:xfrm>
            <a:custGeom>
              <a:rect b="b" l="l" r="r" t="t"/>
              <a:pathLst>
                <a:path extrusionOk="0" h="22805" w="13648">
                  <a:moveTo>
                    <a:pt x="12746" y="191"/>
                  </a:moveTo>
                  <a:cubicBezTo>
                    <a:pt x="13648" y="5833"/>
                    <a:pt x="11549" y="11469"/>
                    <a:pt x="8432" y="16150"/>
                  </a:cubicBezTo>
                  <a:cubicBezTo>
                    <a:pt x="6541" y="18993"/>
                    <a:pt x="3168" y="20583"/>
                    <a:pt x="545" y="22805"/>
                  </a:cubicBezTo>
                  <a:cubicBezTo>
                    <a:pt x="278" y="22418"/>
                    <a:pt x="70" y="21956"/>
                    <a:pt x="0" y="21495"/>
                  </a:cubicBezTo>
                  <a:cubicBezTo>
                    <a:pt x="929" y="20356"/>
                    <a:pt x="1817" y="19190"/>
                    <a:pt x="2673" y="17997"/>
                  </a:cubicBezTo>
                  <a:cubicBezTo>
                    <a:pt x="3966" y="16200"/>
                    <a:pt x="5078" y="14596"/>
                    <a:pt x="7226" y="13741"/>
                  </a:cubicBezTo>
                  <a:cubicBezTo>
                    <a:pt x="8269" y="10935"/>
                    <a:pt x="8823" y="8092"/>
                    <a:pt x="9107" y="5132"/>
                  </a:cubicBezTo>
                  <a:cubicBezTo>
                    <a:pt x="9311" y="3000"/>
                    <a:pt x="10744" y="1042"/>
                    <a:pt x="127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9"/>
            <p:cNvSpPr/>
            <p:nvPr/>
          </p:nvSpPr>
          <p:spPr>
            <a:xfrm>
              <a:off x="1310066" y="3098451"/>
              <a:ext cx="732637" cy="1001792"/>
            </a:xfrm>
            <a:custGeom>
              <a:rect b="b" l="l" r="r" t="t"/>
              <a:pathLst>
                <a:path extrusionOk="0" h="13455" w="9840">
                  <a:moveTo>
                    <a:pt x="9839" y="48"/>
                  </a:moveTo>
                  <a:lnTo>
                    <a:pt x="9836" y="98"/>
                  </a:lnTo>
                  <a:lnTo>
                    <a:pt x="9836" y="124"/>
                  </a:lnTo>
                  <a:lnTo>
                    <a:pt x="9836" y="148"/>
                  </a:lnTo>
                  <a:lnTo>
                    <a:pt x="9832" y="198"/>
                  </a:lnTo>
                  <a:lnTo>
                    <a:pt x="9832" y="248"/>
                  </a:lnTo>
                  <a:lnTo>
                    <a:pt x="9829" y="301"/>
                  </a:lnTo>
                  <a:lnTo>
                    <a:pt x="9825" y="352"/>
                  </a:lnTo>
                  <a:lnTo>
                    <a:pt x="9819" y="402"/>
                  </a:lnTo>
                  <a:lnTo>
                    <a:pt x="9816" y="452"/>
                  </a:lnTo>
                  <a:lnTo>
                    <a:pt x="9812" y="502"/>
                  </a:lnTo>
                  <a:lnTo>
                    <a:pt x="9805" y="552"/>
                  </a:lnTo>
                  <a:lnTo>
                    <a:pt x="9799" y="602"/>
                  </a:lnTo>
                  <a:lnTo>
                    <a:pt x="9792" y="653"/>
                  </a:lnTo>
                  <a:lnTo>
                    <a:pt x="9785" y="706"/>
                  </a:lnTo>
                  <a:lnTo>
                    <a:pt x="9779" y="756"/>
                  </a:lnTo>
                  <a:lnTo>
                    <a:pt x="9768" y="806"/>
                  </a:lnTo>
                  <a:lnTo>
                    <a:pt x="9762" y="856"/>
                  </a:lnTo>
                  <a:lnTo>
                    <a:pt x="9752" y="906"/>
                  </a:lnTo>
                  <a:lnTo>
                    <a:pt x="9742" y="956"/>
                  </a:lnTo>
                  <a:lnTo>
                    <a:pt x="9732" y="1006"/>
                  </a:lnTo>
                  <a:lnTo>
                    <a:pt x="9722" y="1057"/>
                  </a:lnTo>
                  <a:lnTo>
                    <a:pt x="9712" y="1106"/>
                  </a:lnTo>
                  <a:lnTo>
                    <a:pt x="9699" y="1157"/>
                  </a:lnTo>
                  <a:lnTo>
                    <a:pt x="9688" y="1207"/>
                  </a:lnTo>
                  <a:lnTo>
                    <a:pt x="9675" y="1257"/>
                  </a:lnTo>
                  <a:lnTo>
                    <a:pt x="9662" y="1307"/>
                  </a:lnTo>
                  <a:lnTo>
                    <a:pt x="9648" y="1357"/>
                  </a:lnTo>
                  <a:lnTo>
                    <a:pt x="9635" y="1407"/>
                  </a:lnTo>
                  <a:lnTo>
                    <a:pt x="9622" y="1458"/>
                  </a:lnTo>
                  <a:lnTo>
                    <a:pt x="9608" y="1507"/>
                  </a:lnTo>
                  <a:lnTo>
                    <a:pt x="9591" y="1558"/>
                  </a:lnTo>
                  <a:lnTo>
                    <a:pt x="9578" y="1608"/>
                  </a:lnTo>
                  <a:lnTo>
                    <a:pt x="9562" y="1658"/>
                  </a:lnTo>
                  <a:lnTo>
                    <a:pt x="9545" y="1708"/>
                  </a:lnTo>
                  <a:lnTo>
                    <a:pt x="9528" y="1758"/>
                  </a:lnTo>
                  <a:lnTo>
                    <a:pt x="9511" y="1808"/>
                  </a:lnTo>
                  <a:lnTo>
                    <a:pt x="9495" y="1858"/>
                  </a:lnTo>
                  <a:lnTo>
                    <a:pt x="9478" y="1905"/>
                  </a:lnTo>
                  <a:lnTo>
                    <a:pt x="9458" y="1956"/>
                  </a:lnTo>
                  <a:lnTo>
                    <a:pt x="9441" y="2005"/>
                  </a:lnTo>
                  <a:lnTo>
                    <a:pt x="9421" y="2056"/>
                  </a:lnTo>
                  <a:lnTo>
                    <a:pt x="9404" y="2105"/>
                  </a:lnTo>
                  <a:lnTo>
                    <a:pt x="9384" y="2153"/>
                  </a:lnTo>
                  <a:lnTo>
                    <a:pt x="9364" y="2202"/>
                  </a:lnTo>
                  <a:lnTo>
                    <a:pt x="9344" y="2253"/>
                  </a:lnTo>
                  <a:lnTo>
                    <a:pt x="9324" y="2299"/>
                  </a:lnTo>
                  <a:lnTo>
                    <a:pt x="9301" y="2349"/>
                  </a:lnTo>
                  <a:lnTo>
                    <a:pt x="9281" y="2400"/>
                  </a:lnTo>
                  <a:lnTo>
                    <a:pt x="9261" y="2446"/>
                  </a:lnTo>
                  <a:lnTo>
                    <a:pt x="9238" y="2497"/>
                  </a:lnTo>
                  <a:lnTo>
                    <a:pt x="9214" y="2543"/>
                  </a:lnTo>
                  <a:lnTo>
                    <a:pt x="9194" y="2594"/>
                  </a:lnTo>
                  <a:lnTo>
                    <a:pt x="9170" y="2640"/>
                  </a:lnTo>
                  <a:lnTo>
                    <a:pt x="9147" y="2690"/>
                  </a:lnTo>
                  <a:lnTo>
                    <a:pt x="9124" y="2737"/>
                  </a:lnTo>
                  <a:lnTo>
                    <a:pt x="9101" y="2787"/>
                  </a:lnTo>
                  <a:lnTo>
                    <a:pt x="9077" y="2834"/>
                  </a:lnTo>
                  <a:lnTo>
                    <a:pt x="9050" y="2884"/>
                  </a:lnTo>
                  <a:lnTo>
                    <a:pt x="9027" y="2930"/>
                  </a:lnTo>
                  <a:lnTo>
                    <a:pt x="9004" y="2978"/>
                  </a:lnTo>
                  <a:lnTo>
                    <a:pt x="8977" y="3028"/>
                  </a:lnTo>
                  <a:lnTo>
                    <a:pt x="8950" y="3075"/>
                  </a:lnTo>
                  <a:lnTo>
                    <a:pt x="8930" y="3115"/>
                  </a:lnTo>
                  <a:lnTo>
                    <a:pt x="8927" y="3121"/>
                  </a:lnTo>
                  <a:lnTo>
                    <a:pt x="8900" y="3168"/>
                  </a:lnTo>
                  <a:lnTo>
                    <a:pt x="8874" y="3215"/>
                  </a:lnTo>
                  <a:lnTo>
                    <a:pt x="8846" y="3265"/>
                  </a:lnTo>
                  <a:lnTo>
                    <a:pt x="8820" y="3311"/>
                  </a:lnTo>
                  <a:lnTo>
                    <a:pt x="8793" y="3359"/>
                  </a:lnTo>
                  <a:lnTo>
                    <a:pt x="8766" y="3405"/>
                  </a:lnTo>
                  <a:lnTo>
                    <a:pt x="8737" y="3452"/>
                  </a:lnTo>
                  <a:lnTo>
                    <a:pt x="8709" y="3499"/>
                  </a:lnTo>
                  <a:lnTo>
                    <a:pt x="8683" y="3545"/>
                  </a:lnTo>
                  <a:lnTo>
                    <a:pt x="8653" y="3589"/>
                  </a:lnTo>
                  <a:lnTo>
                    <a:pt x="8626" y="3636"/>
                  </a:lnTo>
                  <a:lnTo>
                    <a:pt x="8596" y="3683"/>
                  </a:lnTo>
                  <a:lnTo>
                    <a:pt x="8566" y="3729"/>
                  </a:lnTo>
                  <a:lnTo>
                    <a:pt x="8539" y="3772"/>
                  </a:lnTo>
                  <a:lnTo>
                    <a:pt x="8509" y="3820"/>
                  </a:lnTo>
                  <a:lnTo>
                    <a:pt x="8479" y="3866"/>
                  </a:lnTo>
                  <a:lnTo>
                    <a:pt x="8449" y="3909"/>
                  </a:lnTo>
                  <a:lnTo>
                    <a:pt x="8419" y="3957"/>
                  </a:lnTo>
                  <a:lnTo>
                    <a:pt x="8389" y="4000"/>
                  </a:lnTo>
                  <a:lnTo>
                    <a:pt x="8359" y="4047"/>
                  </a:lnTo>
                  <a:lnTo>
                    <a:pt x="8328" y="4090"/>
                  </a:lnTo>
                  <a:lnTo>
                    <a:pt x="8299" y="4137"/>
                  </a:lnTo>
                  <a:lnTo>
                    <a:pt x="8268" y="4180"/>
                  </a:lnTo>
                  <a:lnTo>
                    <a:pt x="8239" y="4227"/>
                  </a:lnTo>
                  <a:lnTo>
                    <a:pt x="8175" y="4314"/>
                  </a:lnTo>
                  <a:lnTo>
                    <a:pt x="8112" y="4401"/>
                  </a:lnTo>
                  <a:lnTo>
                    <a:pt x="8052" y="4491"/>
                  </a:lnTo>
                  <a:lnTo>
                    <a:pt x="7988" y="4574"/>
                  </a:lnTo>
                  <a:lnTo>
                    <a:pt x="7924" y="4662"/>
                  </a:lnTo>
                  <a:lnTo>
                    <a:pt x="7858" y="4748"/>
                  </a:lnTo>
                  <a:lnTo>
                    <a:pt x="7794" y="4832"/>
                  </a:lnTo>
                  <a:lnTo>
                    <a:pt x="7778" y="4855"/>
                  </a:lnTo>
                  <a:lnTo>
                    <a:pt x="7727" y="4915"/>
                  </a:lnTo>
                  <a:lnTo>
                    <a:pt x="7664" y="4999"/>
                  </a:lnTo>
                  <a:lnTo>
                    <a:pt x="7597" y="5083"/>
                  </a:lnTo>
                  <a:lnTo>
                    <a:pt x="7531" y="5163"/>
                  </a:lnTo>
                  <a:lnTo>
                    <a:pt x="7463" y="5243"/>
                  </a:lnTo>
                  <a:lnTo>
                    <a:pt x="7397" y="5323"/>
                  </a:lnTo>
                  <a:lnTo>
                    <a:pt x="7333" y="5403"/>
                  </a:lnTo>
                  <a:lnTo>
                    <a:pt x="7266" y="5483"/>
                  </a:lnTo>
                  <a:lnTo>
                    <a:pt x="7200" y="5560"/>
                  </a:lnTo>
                  <a:lnTo>
                    <a:pt x="7133" y="5637"/>
                  </a:lnTo>
                  <a:lnTo>
                    <a:pt x="7066" y="5714"/>
                  </a:lnTo>
                  <a:lnTo>
                    <a:pt x="6999" y="5791"/>
                  </a:lnTo>
                  <a:lnTo>
                    <a:pt x="6933" y="5864"/>
                  </a:lnTo>
                  <a:lnTo>
                    <a:pt x="6865" y="5937"/>
                  </a:lnTo>
                  <a:lnTo>
                    <a:pt x="6835" y="5971"/>
                  </a:lnTo>
                  <a:lnTo>
                    <a:pt x="6805" y="6005"/>
                  </a:lnTo>
                  <a:lnTo>
                    <a:pt x="6775" y="6037"/>
                  </a:lnTo>
                  <a:lnTo>
                    <a:pt x="6745" y="6068"/>
                  </a:lnTo>
                  <a:lnTo>
                    <a:pt x="6715" y="6102"/>
                  </a:lnTo>
                  <a:lnTo>
                    <a:pt x="6682" y="6134"/>
                  </a:lnTo>
                  <a:lnTo>
                    <a:pt x="6652" y="6165"/>
                  </a:lnTo>
                  <a:lnTo>
                    <a:pt x="6618" y="6195"/>
                  </a:lnTo>
                  <a:lnTo>
                    <a:pt x="6589" y="6228"/>
                  </a:lnTo>
                  <a:lnTo>
                    <a:pt x="6555" y="6258"/>
                  </a:lnTo>
                  <a:lnTo>
                    <a:pt x="6521" y="6288"/>
                  </a:lnTo>
                  <a:lnTo>
                    <a:pt x="6488" y="6318"/>
                  </a:lnTo>
                  <a:lnTo>
                    <a:pt x="6458" y="6352"/>
                  </a:lnTo>
                  <a:lnTo>
                    <a:pt x="6424" y="6382"/>
                  </a:lnTo>
                  <a:lnTo>
                    <a:pt x="6421" y="6382"/>
                  </a:lnTo>
                  <a:lnTo>
                    <a:pt x="6391" y="6409"/>
                  </a:lnTo>
                  <a:lnTo>
                    <a:pt x="6358" y="6438"/>
                  </a:lnTo>
                  <a:lnTo>
                    <a:pt x="6288" y="6498"/>
                  </a:lnTo>
                  <a:lnTo>
                    <a:pt x="6221" y="6555"/>
                  </a:lnTo>
                  <a:lnTo>
                    <a:pt x="6151" y="6616"/>
                  </a:lnTo>
                  <a:lnTo>
                    <a:pt x="6083" y="6672"/>
                  </a:lnTo>
                  <a:lnTo>
                    <a:pt x="6014" y="6729"/>
                  </a:lnTo>
                  <a:lnTo>
                    <a:pt x="5947" y="6786"/>
                  </a:lnTo>
                  <a:lnTo>
                    <a:pt x="5807" y="6896"/>
                  </a:lnTo>
                  <a:lnTo>
                    <a:pt x="5670" y="7010"/>
                  </a:lnTo>
                  <a:lnTo>
                    <a:pt x="5599" y="7067"/>
                  </a:lnTo>
                  <a:lnTo>
                    <a:pt x="5533" y="7124"/>
                  </a:lnTo>
                  <a:lnTo>
                    <a:pt x="5482" y="7164"/>
                  </a:lnTo>
                  <a:lnTo>
                    <a:pt x="5466" y="7180"/>
                  </a:lnTo>
                  <a:lnTo>
                    <a:pt x="5399" y="7234"/>
                  </a:lnTo>
                  <a:lnTo>
                    <a:pt x="5332" y="7291"/>
                  </a:lnTo>
                  <a:lnTo>
                    <a:pt x="5266" y="7348"/>
                  </a:lnTo>
                  <a:lnTo>
                    <a:pt x="5232" y="7377"/>
                  </a:lnTo>
                  <a:lnTo>
                    <a:pt x="5198" y="7405"/>
                  </a:lnTo>
                  <a:lnTo>
                    <a:pt x="5169" y="7434"/>
                  </a:lnTo>
                  <a:lnTo>
                    <a:pt x="5135" y="7465"/>
                  </a:lnTo>
                  <a:lnTo>
                    <a:pt x="5101" y="7491"/>
                  </a:lnTo>
                  <a:lnTo>
                    <a:pt x="5072" y="7521"/>
                  </a:lnTo>
                  <a:lnTo>
                    <a:pt x="5038" y="7551"/>
                  </a:lnTo>
                  <a:lnTo>
                    <a:pt x="5008" y="7581"/>
                  </a:lnTo>
                  <a:lnTo>
                    <a:pt x="4978" y="7608"/>
                  </a:lnTo>
                  <a:lnTo>
                    <a:pt x="4948" y="7638"/>
                  </a:lnTo>
                  <a:lnTo>
                    <a:pt x="4918" y="7668"/>
                  </a:lnTo>
                  <a:lnTo>
                    <a:pt x="4888" y="7698"/>
                  </a:lnTo>
                  <a:lnTo>
                    <a:pt x="4857" y="7728"/>
                  </a:lnTo>
                  <a:lnTo>
                    <a:pt x="4828" y="7758"/>
                  </a:lnTo>
                  <a:lnTo>
                    <a:pt x="4797" y="7792"/>
                  </a:lnTo>
                  <a:lnTo>
                    <a:pt x="4768" y="7821"/>
                  </a:lnTo>
                  <a:lnTo>
                    <a:pt x="4460" y="8156"/>
                  </a:lnTo>
                  <a:lnTo>
                    <a:pt x="4450" y="8169"/>
                  </a:lnTo>
                  <a:lnTo>
                    <a:pt x="4307" y="8323"/>
                  </a:lnTo>
                  <a:lnTo>
                    <a:pt x="4149" y="8490"/>
                  </a:lnTo>
                  <a:lnTo>
                    <a:pt x="3996" y="8660"/>
                  </a:lnTo>
                  <a:lnTo>
                    <a:pt x="3838" y="8828"/>
                  </a:lnTo>
                  <a:lnTo>
                    <a:pt x="3685" y="8998"/>
                  </a:lnTo>
                  <a:lnTo>
                    <a:pt x="3528" y="9168"/>
                  </a:lnTo>
                  <a:lnTo>
                    <a:pt x="3374" y="9335"/>
                  </a:lnTo>
                  <a:lnTo>
                    <a:pt x="3221" y="9509"/>
                  </a:lnTo>
                  <a:lnTo>
                    <a:pt x="3067" y="9679"/>
                  </a:lnTo>
                  <a:lnTo>
                    <a:pt x="2990" y="9763"/>
                  </a:lnTo>
                  <a:lnTo>
                    <a:pt x="2913" y="9850"/>
                  </a:lnTo>
                  <a:lnTo>
                    <a:pt x="2836" y="9937"/>
                  </a:lnTo>
                  <a:lnTo>
                    <a:pt x="2763" y="10023"/>
                  </a:lnTo>
                  <a:lnTo>
                    <a:pt x="2686" y="10111"/>
                  </a:lnTo>
                  <a:lnTo>
                    <a:pt x="2609" y="10197"/>
                  </a:lnTo>
                  <a:lnTo>
                    <a:pt x="2535" y="10284"/>
                  </a:lnTo>
                  <a:lnTo>
                    <a:pt x="2459" y="10371"/>
                  </a:lnTo>
                  <a:lnTo>
                    <a:pt x="2382" y="10458"/>
                  </a:lnTo>
                  <a:lnTo>
                    <a:pt x="2342" y="10504"/>
                  </a:lnTo>
                  <a:lnTo>
                    <a:pt x="2309" y="10544"/>
                  </a:lnTo>
                  <a:lnTo>
                    <a:pt x="2235" y="10632"/>
                  </a:lnTo>
                  <a:lnTo>
                    <a:pt x="2159" y="10718"/>
                  </a:lnTo>
                  <a:lnTo>
                    <a:pt x="2085" y="10805"/>
                  </a:lnTo>
                  <a:lnTo>
                    <a:pt x="2011" y="10896"/>
                  </a:lnTo>
                  <a:lnTo>
                    <a:pt x="1934" y="10982"/>
                  </a:lnTo>
                  <a:lnTo>
                    <a:pt x="1861" y="11069"/>
                  </a:lnTo>
                  <a:lnTo>
                    <a:pt x="1787" y="11159"/>
                  </a:lnTo>
                  <a:lnTo>
                    <a:pt x="1718" y="11246"/>
                  </a:lnTo>
                  <a:lnTo>
                    <a:pt x="1644" y="11337"/>
                  </a:lnTo>
                  <a:lnTo>
                    <a:pt x="1570" y="11426"/>
                  </a:lnTo>
                  <a:lnTo>
                    <a:pt x="1497" y="11514"/>
                  </a:lnTo>
                  <a:lnTo>
                    <a:pt x="1427" y="11604"/>
                  </a:lnTo>
                  <a:lnTo>
                    <a:pt x="1353" y="11694"/>
                  </a:lnTo>
                  <a:lnTo>
                    <a:pt x="1283" y="11784"/>
                  </a:lnTo>
                  <a:lnTo>
                    <a:pt x="1213" y="11875"/>
                  </a:lnTo>
                  <a:lnTo>
                    <a:pt x="1143" y="11964"/>
                  </a:lnTo>
                  <a:lnTo>
                    <a:pt x="1072" y="12055"/>
                  </a:lnTo>
                  <a:lnTo>
                    <a:pt x="1002" y="12145"/>
                  </a:lnTo>
                  <a:lnTo>
                    <a:pt x="932" y="12235"/>
                  </a:lnTo>
                  <a:lnTo>
                    <a:pt x="862" y="12328"/>
                  </a:lnTo>
                  <a:lnTo>
                    <a:pt x="796" y="12419"/>
                  </a:lnTo>
                  <a:lnTo>
                    <a:pt x="728" y="12512"/>
                  </a:lnTo>
                  <a:lnTo>
                    <a:pt x="658" y="12603"/>
                  </a:lnTo>
                  <a:lnTo>
                    <a:pt x="591" y="12696"/>
                  </a:lnTo>
                  <a:lnTo>
                    <a:pt x="525" y="12786"/>
                  </a:lnTo>
                  <a:lnTo>
                    <a:pt x="458" y="12880"/>
                  </a:lnTo>
                  <a:lnTo>
                    <a:pt x="391" y="12973"/>
                  </a:lnTo>
                  <a:lnTo>
                    <a:pt x="327" y="13067"/>
                  </a:lnTo>
                  <a:lnTo>
                    <a:pt x="261" y="13161"/>
                  </a:lnTo>
                  <a:lnTo>
                    <a:pt x="197" y="13254"/>
                  </a:lnTo>
                  <a:lnTo>
                    <a:pt x="134" y="13347"/>
                  </a:lnTo>
                  <a:lnTo>
                    <a:pt x="70" y="13444"/>
                  </a:lnTo>
                  <a:lnTo>
                    <a:pt x="10" y="13454"/>
                  </a:lnTo>
                  <a:lnTo>
                    <a:pt x="0" y="13398"/>
                  </a:lnTo>
                  <a:lnTo>
                    <a:pt x="60" y="13301"/>
                  </a:lnTo>
                  <a:lnTo>
                    <a:pt x="124" y="13204"/>
                  </a:lnTo>
                  <a:lnTo>
                    <a:pt x="187" y="13110"/>
                  </a:lnTo>
                  <a:lnTo>
                    <a:pt x="250" y="13013"/>
                  </a:lnTo>
                  <a:lnTo>
                    <a:pt x="314" y="12920"/>
                  </a:lnTo>
                  <a:lnTo>
                    <a:pt x="378" y="12826"/>
                  </a:lnTo>
                  <a:lnTo>
                    <a:pt x="444" y="12729"/>
                  </a:lnTo>
                  <a:lnTo>
                    <a:pt x="508" y="12636"/>
                  </a:lnTo>
                  <a:lnTo>
                    <a:pt x="575" y="12542"/>
                  </a:lnTo>
                  <a:lnTo>
                    <a:pt x="642" y="12449"/>
                  </a:lnTo>
                  <a:lnTo>
                    <a:pt x="708" y="12356"/>
                  </a:lnTo>
                  <a:lnTo>
                    <a:pt x="776" y="12262"/>
                  </a:lnTo>
                  <a:lnTo>
                    <a:pt x="842" y="12168"/>
                  </a:lnTo>
                  <a:lnTo>
                    <a:pt x="909" y="12075"/>
                  </a:lnTo>
                  <a:lnTo>
                    <a:pt x="979" y="11984"/>
                  </a:lnTo>
                  <a:lnTo>
                    <a:pt x="1046" y="11891"/>
                  </a:lnTo>
                  <a:lnTo>
                    <a:pt x="1116" y="11798"/>
                  </a:lnTo>
                  <a:lnTo>
                    <a:pt x="1183" y="11707"/>
                  </a:lnTo>
                  <a:lnTo>
                    <a:pt x="1253" y="11614"/>
                  </a:lnTo>
                  <a:lnTo>
                    <a:pt x="1323" y="11523"/>
                  </a:lnTo>
                  <a:lnTo>
                    <a:pt x="1393" y="11434"/>
                  </a:lnTo>
                  <a:lnTo>
                    <a:pt x="1463" y="11340"/>
                  </a:lnTo>
                  <a:lnTo>
                    <a:pt x="1533" y="11249"/>
                  </a:lnTo>
                  <a:lnTo>
                    <a:pt x="1607" y="11159"/>
                  </a:lnTo>
                  <a:lnTo>
                    <a:pt x="1678" y="11069"/>
                  </a:lnTo>
                  <a:lnTo>
                    <a:pt x="1747" y="10979"/>
                  </a:lnTo>
                  <a:lnTo>
                    <a:pt x="1821" y="10888"/>
                  </a:lnTo>
                  <a:lnTo>
                    <a:pt x="1894" y="10799"/>
                  </a:lnTo>
                  <a:lnTo>
                    <a:pt x="1965" y="10708"/>
                  </a:lnTo>
                  <a:lnTo>
                    <a:pt x="2038" y="10618"/>
                  </a:lnTo>
                  <a:lnTo>
                    <a:pt x="2111" y="10528"/>
                  </a:lnTo>
                  <a:lnTo>
                    <a:pt x="2185" y="10438"/>
                  </a:lnTo>
                  <a:lnTo>
                    <a:pt x="2215" y="10401"/>
                  </a:lnTo>
                  <a:lnTo>
                    <a:pt x="2259" y="10351"/>
                  </a:lnTo>
                  <a:lnTo>
                    <a:pt x="2332" y="10261"/>
                  </a:lnTo>
                  <a:lnTo>
                    <a:pt x="2406" y="10174"/>
                  </a:lnTo>
                  <a:lnTo>
                    <a:pt x="2479" y="10083"/>
                  </a:lnTo>
                  <a:lnTo>
                    <a:pt x="2552" y="9997"/>
                  </a:lnTo>
                  <a:lnTo>
                    <a:pt x="2626" y="9906"/>
                  </a:lnTo>
                  <a:lnTo>
                    <a:pt x="2703" y="9820"/>
                  </a:lnTo>
                  <a:lnTo>
                    <a:pt x="2776" y="9730"/>
                  </a:lnTo>
                  <a:lnTo>
                    <a:pt x="2850" y="9642"/>
                  </a:lnTo>
                  <a:lnTo>
                    <a:pt x="2927" y="9556"/>
                  </a:lnTo>
                  <a:lnTo>
                    <a:pt x="3077" y="9382"/>
                  </a:lnTo>
                  <a:lnTo>
                    <a:pt x="3227" y="9205"/>
                  </a:lnTo>
                  <a:lnTo>
                    <a:pt x="3377" y="9031"/>
                  </a:lnTo>
                  <a:lnTo>
                    <a:pt x="3528" y="8857"/>
                  </a:lnTo>
                  <a:lnTo>
                    <a:pt x="3682" y="8687"/>
                  </a:lnTo>
                  <a:lnTo>
                    <a:pt x="3832" y="8513"/>
                  </a:lnTo>
                  <a:lnTo>
                    <a:pt x="3983" y="8343"/>
                  </a:lnTo>
                  <a:lnTo>
                    <a:pt x="4136" y="8169"/>
                  </a:lnTo>
                  <a:lnTo>
                    <a:pt x="4276" y="8012"/>
                  </a:lnTo>
                  <a:lnTo>
                    <a:pt x="4287" y="7999"/>
                  </a:lnTo>
                  <a:lnTo>
                    <a:pt x="4590" y="7658"/>
                  </a:lnTo>
                  <a:lnTo>
                    <a:pt x="4620" y="7625"/>
                  </a:lnTo>
                  <a:lnTo>
                    <a:pt x="4651" y="7591"/>
                  </a:lnTo>
                  <a:lnTo>
                    <a:pt x="4680" y="7561"/>
                  </a:lnTo>
                  <a:lnTo>
                    <a:pt x="4711" y="7528"/>
                  </a:lnTo>
                  <a:lnTo>
                    <a:pt x="4740" y="7498"/>
                  </a:lnTo>
                  <a:lnTo>
                    <a:pt x="4774" y="7465"/>
                  </a:lnTo>
                  <a:lnTo>
                    <a:pt x="4805" y="7434"/>
                  </a:lnTo>
                  <a:lnTo>
                    <a:pt x="4837" y="7401"/>
                  </a:lnTo>
                  <a:lnTo>
                    <a:pt x="4868" y="7371"/>
                  </a:lnTo>
                  <a:lnTo>
                    <a:pt x="4901" y="7340"/>
                  </a:lnTo>
                  <a:lnTo>
                    <a:pt x="4931" y="7307"/>
                  </a:lnTo>
                  <a:lnTo>
                    <a:pt x="4965" y="7277"/>
                  </a:lnTo>
                  <a:lnTo>
                    <a:pt x="4998" y="7247"/>
                  </a:lnTo>
                  <a:lnTo>
                    <a:pt x="5031" y="7217"/>
                  </a:lnTo>
                  <a:lnTo>
                    <a:pt x="5065" y="7187"/>
                  </a:lnTo>
                  <a:lnTo>
                    <a:pt x="5098" y="7157"/>
                  </a:lnTo>
                  <a:lnTo>
                    <a:pt x="5161" y="7097"/>
                  </a:lnTo>
                  <a:lnTo>
                    <a:pt x="5232" y="7040"/>
                  </a:lnTo>
                  <a:lnTo>
                    <a:pt x="5298" y="6980"/>
                  </a:lnTo>
                  <a:lnTo>
                    <a:pt x="5315" y="6964"/>
                  </a:lnTo>
                  <a:lnTo>
                    <a:pt x="5366" y="6923"/>
                  </a:lnTo>
                  <a:lnTo>
                    <a:pt x="5436" y="6867"/>
                  </a:lnTo>
                  <a:lnTo>
                    <a:pt x="5502" y="6810"/>
                  </a:lnTo>
                  <a:lnTo>
                    <a:pt x="5639" y="6696"/>
                  </a:lnTo>
                  <a:lnTo>
                    <a:pt x="5776" y="6583"/>
                  </a:lnTo>
                  <a:lnTo>
                    <a:pt x="5843" y="6526"/>
                  </a:lnTo>
                  <a:lnTo>
                    <a:pt x="5913" y="6469"/>
                  </a:lnTo>
                  <a:lnTo>
                    <a:pt x="5980" y="6412"/>
                  </a:lnTo>
                  <a:lnTo>
                    <a:pt x="6047" y="6352"/>
                  </a:lnTo>
                  <a:lnTo>
                    <a:pt x="6114" y="6295"/>
                  </a:lnTo>
                  <a:lnTo>
                    <a:pt x="6177" y="6238"/>
                  </a:lnTo>
                  <a:lnTo>
                    <a:pt x="6211" y="6208"/>
                  </a:lnTo>
                  <a:lnTo>
                    <a:pt x="6241" y="6182"/>
                  </a:lnTo>
                  <a:lnTo>
                    <a:pt x="6244" y="6182"/>
                  </a:lnTo>
                  <a:lnTo>
                    <a:pt x="6274" y="6151"/>
                  </a:lnTo>
                  <a:lnTo>
                    <a:pt x="6308" y="6122"/>
                  </a:lnTo>
                  <a:lnTo>
                    <a:pt x="6338" y="6091"/>
                  </a:lnTo>
                  <a:lnTo>
                    <a:pt x="6371" y="6065"/>
                  </a:lnTo>
                  <a:lnTo>
                    <a:pt x="6401" y="6034"/>
                  </a:lnTo>
                  <a:lnTo>
                    <a:pt x="6435" y="6005"/>
                  </a:lnTo>
                  <a:lnTo>
                    <a:pt x="6464" y="5974"/>
                  </a:lnTo>
                  <a:lnTo>
                    <a:pt x="6495" y="5944"/>
                  </a:lnTo>
                  <a:lnTo>
                    <a:pt x="6524" y="5914"/>
                  </a:lnTo>
                  <a:lnTo>
                    <a:pt x="6555" y="5884"/>
                  </a:lnTo>
                  <a:lnTo>
                    <a:pt x="6585" y="5854"/>
                  </a:lnTo>
                  <a:lnTo>
                    <a:pt x="6615" y="5824"/>
                  </a:lnTo>
                  <a:lnTo>
                    <a:pt x="6645" y="5794"/>
                  </a:lnTo>
                  <a:lnTo>
                    <a:pt x="6672" y="5761"/>
                  </a:lnTo>
                  <a:lnTo>
                    <a:pt x="6738" y="5690"/>
                  </a:lnTo>
                  <a:lnTo>
                    <a:pt x="6805" y="5617"/>
                  </a:lnTo>
                  <a:lnTo>
                    <a:pt x="6872" y="5544"/>
                  </a:lnTo>
                  <a:lnTo>
                    <a:pt x="6939" y="5467"/>
                  </a:lnTo>
                  <a:lnTo>
                    <a:pt x="7005" y="5393"/>
                  </a:lnTo>
                  <a:lnTo>
                    <a:pt x="7073" y="5316"/>
                  </a:lnTo>
                  <a:lnTo>
                    <a:pt x="7139" y="5240"/>
                  </a:lnTo>
                  <a:lnTo>
                    <a:pt x="7206" y="5163"/>
                  </a:lnTo>
                  <a:lnTo>
                    <a:pt x="7273" y="5083"/>
                  </a:lnTo>
                  <a:lnTo>
                    <a:pt x="7337" y="5006"/>
                  </a:lnTo>
                  <a:lnTo>
                    <a:pt x="7403" y="4925"/>
                  </a:lnTo>
                  <a:lnTo>
                    <a:pt x="7471" y="4845"/>
                  </a:lnTo>
                  <a:lnTo>
                    <a:pt x="7537" y="4762"/>
                  </a:lnTo>
                  <a:lnTo>
                    <a:pt x="7584" y="4702"/>
                  </a:lnTo>
                  <a:lnTo>
                    <a:pt x="7604" y="4682"/>
                  </a:lnTo>
                  <a:lnTo>
                    <a:pt x="7667" y="4601"/>
                  </a:lnTo>
                  <a:lnTo>
                    <a:pt x="7734" y="4518"/>
                  </a:lnTo>
                  <a:lnTo>
                    <a:pt x="7798" y="4434"/>
                  </a:lnTo>
                  <a:lnTo>
                    <a:pt x="7864" y="4350"/>
                  </a:lnTo>
                  <a:lnTo>
                    <a:pt x="7928" y="4267"/>
                  </a:lnTo>
                  <a:lnTo>
                    <a:pt x="7992" y="4180"/>
                  </a:lnTo>
                  <a:lnTo>
                    <a:pt x="8055" y="4097"/>
                  </a:lnTo>
                  <a:lnTo>
                    <a:pt x="8088" y="4053"/>
                  </a:lnTo>
                  <a:lnTo>
                    <a:pt x="8118" y="4010"/>
                  </a:lnTo>
                  <a:lnTo>
                    <a:pt x="8148" y="3966"/>
                  </a:lnTo>
                  <a:lnTo>
                    <a:pt x="8182" y="3923"/>
                  </a:lnTo>
                  <a:lnTo>
                    <a:pt x="8212" y="3880"/>
                  </a:lnTo>
                  <a:lnTo>
                    <a:pt x="8242" y="3837"/>
                  </a:lnTo>
                  <a:lnTo>
                    <a:pt x="8272" y="3792"/>
                  </a:lnTo>
                  <a:lnTo>
                    <a:pt x="8302" y="3749"/>
                  </a:lnTo>
                  <a:lnTo>
                    <a:pt x="8332" y="3703"/>
                  </a:lnTo>
                  <a:lnTo>
                    <a:pt x="8362" y="3659"/>
                  </a:lnTo>
                  <a:lnTo>
                    <a:pt x="8393" y="3616"/>
                  </a:lnTo>
                  <a:lnTo>
                    <a:pt x="8422" y="3572"/>
                  </a:lnTo>
                  <a:lnTo>
                    <a:pt x="8453" y="3525"/>
                  </a:lnTo>
                  <a:lnTo>
                    <a:pt x="8482" y="3482"/>
                  </a:lnTo>
                  <a:lnTo>
                    <a:pt x="8509" y="3436"/>
                  </a:lnTo>
                  <a:lnTo>
                    <a:pt x="8539" y="3392"/>
                  </a:lnTo>
                  <a:lnTo>
                    <a:pt x="8569" y="3348"/>
                  </a:lnTo>
                  <a:lnTo>
                    <a:pt x="8596" y="3302"/>
                  </a:lnTo>
                  <a:lnTo>
                    <a:pt x="8623" y="3258"/>
                  </a:lnTo>
                  <a:lnTo>
                    <a:pt x="8653" y="3211"/>
                  </a:lnTo>
                  <a:lnTo>
                    <a:pt x="8680" y="3165"/>
                  </a:lnTo>
                  <a:lnTo>
                    <a:pt x="8706" y="3121"/>
                  </a:lnTo>
                  <a:lnTo>
                    <a:pt x="8733" y="3075"/>
                  </a:lnTo>
                  <a:lnTo>
                    <a:pt x="8760" y="3028"/>
                  </a:lnTo>
                  <a:lnTo>
                    <a:pt x="8766" y="3021"/>
                  </a:lnTo>
                  <a:lnTo>
                    <a:pt x="8786" y="2984"/>
                  </a:lnTo>
                  <a:lnTo>
                    <a:pt x="8814" y="2938"/>
                  </a:lnTo>
                  <a:lnTo>
                    <a:pt x="8840" y="2890"/>
                  </a:lnTo>
                  <a:lnTo>
                    <a:pt x="8866" y="2844"/>
                  </a:lnTo>
                  <a:lnTo>
                    <a:pt x="8894" y="2797"/>
                  </a:lnTo>
                  <a:lnTo>
                    <a:pt x="8917" y="2754"/>
                  </a:lnTo>
                  <a:lnTo>
                    <a:pt x="8943" y="2707"/>
                  </a:lnTo>
                  <a:lnTo>
                    <a:pt x="8967" y="2660"/>
                  </a:lnTo>
                  <a:lnTo>
                    <a:pt x="8994" y="2614"/>
                  </a:lnTo>
                  <a:lnTo>
                    <a:pt x="9017" y="2566"/>
                  </a:lnTo>
                  <a:lnTo>
                    <a:pt x="9040" y="2520"/>
                  </a:lnTo>
                  <a:lnTo>
                    <a:pt x="9064" y="2473"/>
                  </a:lnTo>
                  <a:lnTo>
                    <a:pt x="9087" y="2426"/>
                  </a:lnTo>
                  <a:lnTo>
                    <a:pt x="9110" y="2380"/>
                  </a:lnTo>
                  <a:lnTo>
                    <a:pt x="9134" y="2333"/>
                  </a:lnTo>
                  <a:lnTo>
                    <a:pt x="9157" y="2283"/>
                  </a:lnTo>
                  <a:lnTo>
                    <a:pt x="9178" y="2236"/>
                  </a:lnTo>
                  <a:lnTo>
                    <a:pt x="9201" y="2189"/>
                  </a:lnTo>
                  <a:lnTo>
                    <a:pt x="9221" y="2142"/>
                  </a:lnTo>
                  <a:lnTo>
                    <a:pt x="9241" y="2096"/>
                  </a:lnTo>
                  <a:lnTo>
                    <a:pt x="9264" y="2045"/>
                  </a:lnTo>
                  <a:lnTo>
                    <a:pt x="9284" y="1999"/>
                  </a:lnTo>
                  <a:lnTo>
                    <a:pt x="9304" y="1952"/>
                  </a:lnTo>
                  <a:lnTo>
                    <a:pt x="9324" y="1902"/>
                  </a:lnTo>
                  <a:lnTo>
                    <a:pt x="9341" y="1855"/>
                  </a:lnTo>
                  <a:lnTo>
                    <a:pt x="9361" y="1808"/>
                  </a:lnTo>
                  <a:lnTo>
                    <a:pt x="9378" y="1758"/>
                  </a:lnTo>
                  <a:lnTo>
                    <a:pt x="9398" y="1712"/>
                  </a:lnTo>
                  <a:lnTo>
                    <a:pt x="9415" y="1661"/>
                  </a:lnTo>
                  <a:lnTo>
                    <a:pt x="9431" y="1615"/>
                  </a:lnTo>
                  <a:lnTo>
                    <a:pt x="9448" y="1567"/>
                  </a:lnTo>
                  <a:lnTo>
                    <a:pt x="9465" y="1518"/>
                  </a:lnTo>
                  <a:lnTo>
                    <a:pt x="9481" y="1471"/>
                  </a:lnTo>
                  <a:lnTo>
                    <a:pt x="9498" y="1421"/>
                  </a:lnTo>
                  <a:lnTo>
                    <a:pt x="9511" y="1374"/>
                  </a:lnTo>
                  <a:lnTo>
                    <a:pt x="9528" y="1324"/>
                  </a:lnTo>
                  <a:lnTo>
                    <a:pt x="9542" y="1274"/>
                  </a:lnTo>
                  <a:lnTo>
                    <a:pt x="9555" y="1227"/>
                  </a:lnTo>
                  <a:lnTo>
                    <a:pt x="9568" y="1177"/>
                  </a:lnTo>
                  <a:lnTo>
                    <a:pt x="9582" y="1130"/>
                  </a:lnTo>
                  <a:lnTo>
                    <a:pt x="9595" y="1080"/>
                  </a:lnTo>
                  <a:lnTo>
                    <a:pt x="9608" y="1030"/>
                  </a:lnTo>
                  <a:lnTo>
                    <a:pt x="9619" y="983"/>
                  </a:lnTo>
                  <a:lnTo>
                    <a:pt x="9628" y="933"/>
                  </a:lnTo>
                  <a:lnTo>
                    <a:pt x="9642" y="883"/>
                  </a:lnTo>
                  <a:lnTo>
                    <a:pt x="9651" y="836"/>
                  </a:lnTo>
                  <a:lnTo>
                    <a:pt x="9662" y="786"/>
                  </a:lnTo>
                  <a:lnTo>
                    <a:pt x="9668" y="736"/>
                  </a:lnTo>
                  <a:lnTo>
                    <a:pt x="9679" y="685"/>
                  </a:lnTo>
                  <a:lnTo>
                    <a:pt x="9685" y="639"/>
                  </a:lnTo>
                  <a:lnTo>
                    <a:pt x="9695" y="589"/>
                  </a:lnTo>
                  <a:lnTo>
                    <a:pt x="9702" y="539"/>
                  </a:lnTo>
                  <a:lnTo>
                    <a:pt x="9708" y="489"/>
                  </a:lnTo>
                  <a:lnTo>
                    <a:pt x="9716" y="442"/>
                  </a:lnTo>
                  <a:lnTo>
                    <a:pt x="9722" y="392"/>
                  </a:lnTo>
                  <a:lnTo>
                    <a:pt x="9725" y="342"/>
                  </a:lnTo>
                  <a:lnTo>
                    <a:pt x="9732" y="292"/>
                  </a:lnTo>
                  <a:lnTo>
                    <a:pt x="9736" y="244"/>
                  </a:lnTo>
                  <a:lnTo>
                    <a:pt x="9739" y="195"/>
                  </a:lnTo>
                  <a:lnTo>
                    <a:pt x="9742" y="144"/>
                  </a:lnTo>
                  <a:lnTo>
                    <a:pt x="9742" y="121"/>
                  </a:lnTo>
                  <a:lnTo>
                    <a:pt x="9745" y="95"/>
                  </a:lnTo>
                  <a:lnTo>
                    <a:pt x="9745" y="44"/>
                  </a:lnTo>
                  <a:lnTo>
                    <a:pt x="97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9"/>
            <p:cNvSpPr/>
            <p:nvPr/>
          </p:nvSpPr>
          <p:spPr>
            <a:xfrm>
              <a:off x="1844799" y="2332610"/>
              <a:ext cx="890333" cy="2039993"/>
            </a:xfrm>
            <a:custGeom>
              <a:rect b="b" l="l" r="r" t="t"/>
              <a:pathLst>
                <a:path extrusionOk="0" h="27399" w="11958">
                  <a:moveTo>
                    <a:pt x="5627" y="3923"/>
                  </a:moveTo>
                  <a:cubicBezTo>
                    <a:pt x="5576" y="5416"/>
                    <a:pt x="5343" y="7457"/>
                    <a:pt x="5553" y="8947"/>
                  </a:cubicBezTo>
                  <a:cubicBezTo>
                    <a:pt x="5794" y="10661"/>
                    <a:pt x="6358" y="12405"/>
                    <a:pt x="6956" y="14032"/>
                  </a:cubicBezTo>
                  <a:cubicBezTo>
                    <a:pt x="8523" y="18308"/>
                    <a:pt x="10114" y="22541"/>
                    <a:pt x="11958" y="26703"/>
                  </a:cubicBezTo>
                  <a:cubicBezTo>
                    <a:pt x="11734" y="26894"/>
                    <a:pt x="11490" y="27061"/>
                    <a:pt x="11223" y="27192"/>
                  </a:cubicBezTo>
                  <a:cubicBezTo>
                    <a:pt x="11025" y="27285"/>
                    <a:pt x="10818" y="27359"/>
                    <a:pt x="10598" y="27399"/>
                  </a:cubicBezTo>
                  <a:cubicBezTo>
                    <a:pt x="9833" y="25939"/>
                    <a:pt x="8917" y="24535"/>
                    <a:pt x="7969" y="23179"/>
                  </a:cubicBezTo>
                  <a:cubicBezTo>
                    <a:pt x="7180" y="22053"/>
                    <a:pt x="6308" y="20961"/>
                    <a:pt x="5777" y="19691"/>
                  </a:cubicBezTo>
                  <a:cubicBezTo>
                    <a:pt x="5280" y="18505"/>
                    <a:pt x="5079" y="17266"/>
                    <a:pt x="5035" y="15993"/>
                  </a:cubicBezTo>
                  <a:cubicBezTo>
                    <a:pt x="4949" y="13651"/>
                    <a:pt x="2620" y="11890"/>
                    <a:pt x="1561" y="9776"/>
                  </a:cubicBezTo>
                  <a:cubicBezTo>
                    <a:pt x="762" y="8182"/>
                    <a:pt x="1" y="6275"/>
                    <a:pt x="519" y="4491"/>
                  </a:cubicBezTo>
                  <a:cubicBezTo>
                    <a:pt x="950" y="3007"/>
                    <a:pt x="1805" y="1845"/>
                    <a:pt x="2814" y="708"/>
                  </a:cubicBezTo>
                  <a:cubicBezTo>
                    <a:pt x="3331" y="124"/>
                    <a:pt x="5042" y="1"/>
                    <a:pt x="5844" y="2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9"/>
            <p:cNvSpPr/>
            <p:nvPr/>
          </p:nvSpPr>
          <p:spPr>
            <a:xfrm>
              <a:off x="2066971" y="2354276"/>
              <a:ext cx="621178" cy="2027559"/>
            </a:xfrm>
            <a:custGeom>
              <a:rect b="b" l="l" r="r" t="t"/>
              <a:pathLst>
                <a:path extrusionOk="0" h="27232" w="8343">
                  <a:moveTo>
                    <a:pt x="1079" y="308"/>
                  </a:moveTo>
                  <a:lnTo>
                    <a:pt x="1079" y="308"/>
                  </a:lnTo>
                  <a:lnTo>
                    <a:pt x="1069" y="317"/>
                  </a:lnTo>
                  <a:lnTo>
                    <a:pt x="1069" y="317"/>
                  </a:lnTo>
                  <a:lnTo>
                    <a:pt x="1063" y="328"/>
                  </a:lnTo>
                  <a:lnTo>
                    <a:pt x="1063" y="328"/>
                  </a:lnTo>
                  <a:lnTo>
                    <a:pt x="1053" y="337"/>
                  </a:lnTo>
                  <a:lnTo>
                    <a:pt x="1056" y="337"/>
                  </a:lnTo>
                  <a:lnTo>
                    <a:pt x="1046" y="348"/>
                  </a:lnTo>
                  <a:lnTo>
                    <a:pt x="1049" y="348"/>
                  </a:lnTo>
                  <a:lnTo>
                    <a:pt x="1042" y="357"/>
                  </a:lnTo>
                  <a:lnTo>
                    <a:pt x="1042" y="354"/>
                  </a:lnTo>
                  <a:lnTo>
                    <a:pt x="1036" y="365"/>
                  </a:lnTo>
                  <a:lnTo>
                    <a:pt x="1039" y="365"/>
                  </a:lnTo>
                  <a:lnTo>
                    <a:pt x="1033" y="374"/>
                  </a:lnTo>
                  <a:lnTo>
                    <a:pt x="1033" y="371"/>
                  </a:lnTo>
                  <a:lnTo>
                    <a:pt x="1022" y="397"/>
                  </a:lnTo>
                  <a:lnTo>
                    <a:pt x="1013" y="425"/>
                  </a:lnTo>
                  <a:lnTo>
                    <a:pt x="999" y="451"/>
                  </a:lnTo>
                  <a:lnTo>
                    <a:pt x="989" y="482"/>
                  </a:lnTo>
                  <a:lnTo>
                    <a:pt x="976" y="508"/>
                  </a:lnTo>
                  <a:lnTo>
                    <a:pt x="966" y="538"/>
                  </a:lnTo>
                  <a:lnTo>
                    <a:pt x="956" y="565"/>
                  </a:lnTo>
                  <a:lnTo>
                    <a:pt x="945" y="595"/>
                  </a:lnTo>
                  <a:lnTo>
                    <a:pt x="936" y="625"/>
                  </a:lnTo>
                  <a:lnTo>
                    <a:pt x="925" y="655"/>
                  </a:lnTo>
                  <a:lnTo>
                    <a:pt x="919" y="678"/>
                  </a:lnTo>
                  <a:lnTo>
                    <a:pt x="916" y="685"/>
                  </a:lnTo>
                  <a:lnTo>
                    <a:pt x="902" y="715"/>
                  </a:lnTo>
                  <a:lnTo>
                    <a:pt x="889" y="745"/>
                  </a:lnTo>
                  <a:lnTo>
                    <a:pt x="879" y="775"/>
                  </a:lnTo>
                  <a:lnTo>
                    <a:pt x="865" y="806"/>
                  </a:lnTo>
                  <a:lnTo>
                    <a:pt x="856" y="835"/>
                  </a:lnTo>
                  <a:lnTo>
                    <a:pt x="842" y="866"/>
                  </a:lnTo>
                  <a:lnTo>
                    <a:pt x="832" y="899"/>
                  </a:lnTo>
                  <a:lnTo>
                    <a:pt x="808" y="959"/>
                  </a:lnTo>
                  <a:lnTo>
                    <a:pt x="788" y="1019"/>
                  </a:lnTo>
                  <a:lnTo>
                    <a:pt x="768" y="1083"/>
                  </a:lnTo>
                  <a:lnTo>
                    <a:pt x="748" y="1143"/>
                  </a:lnTo>
                  <a:lnTo>
                    <a:pt x="728" y="1203"/>
                  </a:lnTo>
                  <a:lnTo>
                    <a:pt x="712" y="1259"/>
                  </a:lnTo>
                  <a:lnTo>
                    <a:pt x="695" y="1316"/>
                  </a:lnTo>
                  <a:lnTo>
                    <a:pt x="688" y="1344"/>
                  </a:lnTo>
                  <a:lnTo>
                    <a:pt x="682" y="1367"/>
                  </a:lnTo>
                  <a:lnTo>
                    <a:pt x="675" y="1393"/>
                  </a:lnTo>
                  <a:lnTo>
                    <a:pt x="668" y="1417"/>
                  </a:lnTo>
                  <a:lnTo>
                    <a:pt x="665" y="1444"/>
                  </a:lnTo>
                  <a:lnTo>
                    <a:pt x="658" y="1470"/>
                  </a:lnTo>
                  <a:lnTo>
                    <a:pt x="645" y="1520"/>
                  </a:lnTo>
                  <a:lnTo>
                    <a:pt x="635" y="1570"/>
                  </a:lnTo>
                  <a:lnTo>
                    <a:pt x="625" y="1624"/>
                  </a:lnTo>
                  <a:lnTo>
                    <a:pt x="615" y="1674"/>
                  </a:lnTo>
                  <a:lnTo>
                    <a:pt x="608" y="1728"/>
                  </a:lnTo>
                  <a:lnTo>
                    <a:pt x="598" y="1777"/>
                  </a:lnTo>
                  <a:lnTo>
                    <a:pt x="592" y="1831"/>
                  </a:lnTo>
                  <a:lnTo>
                    <a:pt x="585" y="1885"/>
                  </a:lnTo>
                  <a:lnTo>
                    <a:pt x="578" y="1938"/>
                  </a:lnTo>
                  <a:lnTo>
                    <a:pt x="572" y="1991"/>
                  </a:lnTo>
                  <a:lnTo>
                    <a:pt x="565" y="2041"/>
                  </a:lnTo>
                  <a:lnTo>
                    <a:pt x="558" y="2095"/>
                  </a:lnTo>
                  <a:lnTo>
                    <a:pt x="552" y="2149"/>
                  </a:lnTo>
                  <a:lnTo>
                    <a:pt x="541" y="2255"/>
                  </a:lnTo>
                  <a:lnTo>
                    <a:pt x="532" y="2362"/>
                  </a:lnTo>
                  <a:lnTo>
                    <a:pt x="518" y="2469"/>
                  </a:lnTo>
                  <a:lnTo>
                    <a:pt x="508" y="2579"/>
                  </a:lnTo>
                  <a:lnTo>
                    <a:pt x="501" y="2633"/>
                  </a:lnTo>
                  <a:lnTo>
                    <a:pt x="495" y="2687"/>
                  </a:lnTo>
                  <a:lnTo>
                    <a:pt x="488" y="2739"/>
                  </a:lnTo>
                  <a:lnTo>
                    <a:pt x="481" y="2793"/>
                  </a:lnTo>
                  <a:lnTo>
                    <a:pt x="475" y="2847"/>
                  </a:lnTo>
                  <a:lnTo>
                    <a:pt x="468" y="2900"/>
                  </a:lnTo>
                  <a:lnTo>
                    <a:pt x="458" y="2954"/>
                  </a:lnTo>
                  <a:lnTo>
                    <a:pt x="452" y="3007"/>
                  </a:lnTo>
                  <a:lnTo>
                    <a:pt x="435" y="3111"/>
                  </a:lnTo>
                  <a:lnTo>
                    <a:pt x="415" y="3211"/>
                  </a:lnTo>
                  <a:lnTo>
                    <a:pt x="398" y="3314"/>
                  </a:lnTo>
                  <a:lnTo>
                    <a:pt x="384" y="3418"/>
                  </a:lnTo>
                  <a:lnTo>
                    <a:pt x="367" y="3518"/>
                  </a:lnTo>
                  <a:lnTo>
                    <a:pt x="351" y="3621"/>
                  </a:lnTo>
                  <a:lnTo>
                    <a:pt x="334" y="3725"/>
                  </a:lnTo>
                  <a:lnTo>
                    <a:pt x="321" y="3829"/>
                  </a:lnTo>
                  <a:lnTo>
                    <a:pt x="307" y="3933"/>
                  </a:lnTo>
                  <a:lnTo>
                    <a:pt x="291" y="4036"/>
                  </a:lnTo>
                  <a:lnTo>
                    <a:pt x="278" y="4139"/>
                  </a:lnTo>
                  <a:lnTo>
                    <a:pt x="267" y="4243"/>
                  </a:lnTo>
                  <a:lnTo>
                    <a:pt x="254" y="4346"/>
                  </a:lnTo>
                  <a:lnTo>
                    <a:pt x="244" y="4451"/>
                  </a:lnTo>
                  <a:lnTo>
                    <a:pt x="237" y="4500"/>
                  </a:lnTo>
                  <a:lnTo>
                    <a:pt x="234" y="4554"/>
                  </a:lnTo>
                  <a:lnTo>
                    <a:pt x="227" y="4604"/>
                  </a:lnTo>
                  <a:lnTo>
                    <a:pt x="224" y="4657"/>
                  </a:lnTo>
                  <a:lnTo>
                    <a:pt x="221" y="4707"/>
                  </a:lnTo>
                  <a:lnTo>
                    <a:pt x="214" y="4761"/>
                  </a:lnTo>
                  <a:lnTo>
                    <a:pt x="211" y="4815"/>
                  </a:lnTo>
                  <a:lnTo>
                    <a:pt x="207" y="4864"/>
                  </a:lnTo>
                  <a:lnTo>
                    <a:pt x="204" y="4915"/>
                  </a:lnTo>
                  <a:lnTo>
                    <a:pt x="201" y="4968"/>
                  </a:lnTo>
                  <a:lnTo>
                    <a:pt x="197" y="5021"/>
                  </a:lnTo>
                  <a:lnTo>
                    <a:pt x="194" y="5072"/>
                  </a:lnTo>
                  <a:lnTo>
                    <a:pt x="194" y="5125"/>
                  </a:lnTo>
                  <a:lnTo>
                    <a:pt x="191" y="5175"/>
                  </a:lnTo>
                  <a:lnTo>
                    <a:pt x="187" y="5228"/>
                  </a:lnTo>
                  <a:lnTo>
                    <a:pt x="187" y="5279"/>
                  </a:lnTo>
                  <a:lnTo>
                    <a:pt x="187" y="5328"/>
                  </a:lnTo>
                  <a:lnTo>
                    <a:pt x="184" y="5382"/>
                  </a:lnTo>
                  <a:lnTo>
                    <a:pt x="184" y="5433"/>
                  </a:lnTo>
                  <a:lnTo>
                    <a:pt x="184" y="5486"/>
                  </a:lnTo>
                  <a:lnTo>
                    <a:pt x="184" y="5493"/>
                  </a:lnTo>
                  <a:lnTo>
                    <a:pt x="184" y="5536"/>
                  </a:lnTo>
                  <a:lnTo>
                    <a:pt x="184" y="5589"/>
                  </a:lnTo>
                  <a:lnTo>
                    <a:pt x="184" y="5640"/>
                  </a:lnTo>
                  <a:lnTo>
                    <a:pt x="184" y="5693"/>
                  </a:lnTo>
                  <a:lnTo>
                    <a:pt x="187" y="5743"/>
                  </a:lnTo>
                  <a:lnTo>
                    <a:pt x="187" y="5794"/>
                  </a:lnTo>
                  <a:lnTo>
                    <a:pt x="191" y="5846"/>
                  </a:lnTo>
                  <a:lnTo>
                    <a:pt x="194" y="5897"/>
                  </a:lnTo>
                  <a:lnTo>
                    <a:pt x="194" y="5950"/>
                  </a:lnTo>
                  <a:lnTo>
                    <a:pt x="197" y="6000"/>
                  </a:lnTo>
                  <a:lnTo>
                    <a:pt x="201" y="6050"/>
                  </a:lnTo>
                  <a:lnTo>
                    <a:pt x="204" y="6104"/>
                  </a:lnTo>
                  <a:lnTo>
                    <a:pt x="211" y="6154"/>
                  </a:lnTo>
                  <a:lnTo>
                    <a:pt x="214" y="6204"/>
                  </a:lnTo>
                  <a:lnTo>
                    <a:pt x="221" y="6255"/>
                  </a:lnTo>
                  <a:lnTo>
                    <a:pt x="224" y="6307"/>
                  </a:lnTo>
                  <a:lnTo>
                    <a:pt x="234" y="6391"/>
                  </a:lnTo>
                  <a:lnTo>
                    <a:pt x="244" y="6478"/>
                  </a:lnTo>
                  <a:lnTo>
                    <a:pt x="254" y="6565"/>
                  </a:lnTo>
                  <a:lnTo>
                    <a:pt x="267" y="6648"/>
                  </a:lnTo>
                  <a:lnTo>
                    <a:pt x="278" y="6736"/>
                  </a:lnTo>
                  <a:lnTo>
                    <a:pt x="291" y="6819"/>
                  </a:lnTo>
                  <a:lnTo>
                    <a:pt x="304" y="6902"/>
                  </a:lnTo>
                  <a:lnTo>
                    <a:pt x="318" y="6989"/>
                  </a:lnTo>
                  <a:lnTo>
                    <a:pt x="331" y="7072"/>
                  </a:lnTo>
                  <a:lnTo>
                    <a:pt x="347" y="7157"/>
                  </a:lnTo>
                  <a:lnTo>
                    <a:pt x="361" y="7240"/>
                  </a:lnTo>
                  <a:lnTo>
                    <a:pt x="378" y="7323"/>
                  </a:lnTo>
                  <a:lnTo>
                    <a:pt x="395" y="7407"/>
                  </a:lnTo>
                  <a:lnTo>
                    <a:pt x="411" y="7490"/>
                  </a:lnTo>
                  <a:lnTo>
                    <a:pt x="427" y="7574"/>
                  </a:lnTo>
                  <a:lnTo>
                    <a:pt x="448" y="7658"/>
                  </a:lnTo>
                  <a:lnTo>
                    <a:pt x="464" y="7741"/>
                  </a:lnTo>
                  <a:lnTo>
                    <a:pt x="484" y="7824"/>
                  </a:lnTo>
                  <a:lnTo>
                    <a:pt x="504" y="7905"/>
                  </a:lnTo>
                  <a:lnTo>
                    <a:pt x="521" y="7988"/>
                  </a:lnTo>
                  <a:lnTo>
                    <a:pt x="545" y="8071"/>
                  </a:lnTo>
                  <a:lnTo>
                    <a:pt x="565" y="8152"/>
                  </a:lnTo>
                  <a:lnTo>
                    <a:pt x="585" y="8235"/>
                  </a:lnTo>
                  <a:lnTo>
                    <a:pt x="608" y="8315"/>
                  </a:lnTo>
                  <a:lnTo>
                    <a:pt x="628" y="8395"/>
                  </a:lnTo>
                  <a:lnTo>
                    <a:pt x="652" y="8480"/>
                  </a:lnTo>
                  <a:lnTo>
                    <a:pt x="675" y="8560"/>
                  </a:lnTo>
                  <a:lnTo>
                    <a:pt x="699" y="8640"/>
                  </a:lnTo>
                  <a:lnTo>
                    <a:pt x="722" y="8723"/>
                  </a:lnTo>
                  <a:lnTo>
                    <a:pt x="745" y="8803"/>
                  </a:lnTo>
                  <a:lnTo>
                    <a:pt x="772" y="8884"/>
                  </a:lnTo>
                  <a:lnTo>
                    <a:pt x="796" y="8964"/>
                  </a:lnTo>
                  <a:lnTo>
                    <a:pt x="822" y="9044"/>
                  </a:lnTo>
                  <a:lnTo>
                    <a:pt x="845" y="9124"/>
                  </a:lnTo>
                  <a:lnTo>
                    <a:pt x="872" y="9204"/>
                  </a:lnTo>
                  <a:lnTo>
                    <a:pt x="899" y="9285"/>
                  </a:lnTo>
                  <a:lnTo>
                    <a:pt x="925" y="9365"/>
                  </a:lnTo>
                  <a:lnTo>
                    <a:pt x="953" y="9445"/>
                  </a:lnTo>
                  <a:lnTo>
                    <a:pt x="982" y="9525"/>
                  </a:lnTo>
                  <a:lnTo>
                    <a:pt x="1009" y="9605"/>
                  </a:lnTo>
                  <a:lnTo>
                    <a:pt x="1039" y="9685"/>
                  </a:lnTo>
                  <a:lnTo>
                    <a:pt x="1066" y="9762"/>
                  </a:lnTo>
                  <a:lnTo>
                    <a:pt x="1096" y="9843"/>
                  </a:lnTo>
                  <a:lnTo>
                    <a:pt x="1126" y="9923"/>
                  </a:lnTo>
                  <a:lnTo>
                    <a:pt x="1156" y="9999"/>
                  </a:lnTo>
                  <a:lnTo>
                    <a:pt x="1186" y="10079"/>
                  </a:lnTo>
                  <a:lnTo>
                    <a:pt x="1216" y="10159"/>
                  </a:lnTo>
                  <a:lnTo>
                    <a:pt x="1246" y="10236"/>
                  </a:lnTo>
                  <a:lnTo>
                    <a:pt x="1277" y="10316"/>
                  </a:lnTo>
                  <a:lnTo>
                    <a:pt x="1309" y="10393"/>
                  </a:lnTo>
                  <a:lnTo>
                    <a:pt x="1340" y="10474"/>
                  </a:lnTo>
                  <a:lnTo>
                    <a:pt x="1374" y="10551"/>
                  </a:lnTo>
                  <a:lnTo>
                    <a:pt x="1403" y="10631"/>
                  </a:lnTo>
                  <a:lnTo>
                    <a:pt x="1437" y="10708"/>
                  </a:lnTo>
                  <a:lnTo>
                    <a:pt x="1470" y="10785"/>
                  </a:lnTo>
                  <a:lnTo>
                    <a:pt x="1500" y="10865"/>
                  </a:lnTo>
                  <a:lnTo>
                    <a:pt x="1534" y="10941"/>
                  </a:lnTo>
                  <a:lnTo>
                    <a:pt x="1567" y="11018"/>
                  </a:lnTo>
                  <a:lnTo>
                    <a:pt x="1601" y="11098"/>
                  </a:lnTo>
                  <a:lnTo>
                    <a:pt x="1637" y="11175"/>
                  </a:lnTo>
                  <a:lnTo>
                    <a:pt x="1670" y="11252"/>
                  </a:lnTo>
                  <a:lnTo>
                    <a:pt x="1704" y="11329"/>
                  </a:lnTo>
                  <a:lnTo>
                    <a:pt x="1738" y="11409"/>
                  </a:lnTo>
                  <a:lnTo>
                    <a:pt x="1775" y="11486"/>
                  </a:lnTo>
                  <a:lnTo>
                    <a:pt x="1807" y="11562"/>
                  </a:lnTo>
                  <a:lnTo>
                    <a:pt x="1844" y="11639"/>
                  </a:lnTo>
                  <a:lnTo>
                    <a:pt x="1915" y="11793"/>
                  </a:lnTo>
                  <a:lnTo>
                    <a:pt x="1985" y="11951"/>
                  </a:lnTo>
                  <a:lnTo>
                    <a:pt x="2058" y="12104"/>
                  </a:lnTo>
                  <a:lnTo>
                    <a:pt x="2111" y="12221"/>
                  </a:lnTo>
                  <a:lnTo>
                    <a:pt x="2131" y="12258"/>
                  </a:lnTo>
                  <a:lnTo>
                    <a:pt x="2205" y="12412"/>
                  </a:lnTo>
                  <a:lnTo>
                    <a:pt x="2279" y="12565"/>
                  </a:lnTo>
                  <a:lnTo>
                    <a:pt x="2352" y="12719"/>
                  </a:lnTo>
                  <a:lnTo>
                    <a:pt x="2426" y="12873"/>
                  </a:lnTo>
                  <a:lnTo>
                    <a:pt x="2503" y="13026"/>
                  </a:lnTo>
                  <a:lnTo>
                    <a:pt x="2576" y="13180"/>
                  </a:lnTo>
                  <a:lnTo>
                    <a:pt x="2652" y="13334"/>
                  </a:lnTo>
                  <a:lnTo>
                    <a:pt x="2806" y="13641"/>
                  </a:lnTo>
                  <a:lnTo>
                    <a:pt x="2957" y="13945"/>
                  </a:lnTo>
                  <a:lnTo>
                    <a:pt x="3110" y="14252"/>
                  </a:lnTo>
                  <a:lnTo>
                    <a:pt x="3261" y="14560"/>
                  </a:lnTo>
                  <a:lnTo>
                    <a:pt x="3338" y="14717"/>
                  </a:lnTo>
                  <a:lnTo>
                    <a:pt x="3414" y="14870"/>
                  </a:lnTo>
                  <a:lnTo>
                    <a:pt x="3488" y="15024"/>
                  </a:lnTo>
                  <a:lnTo>
                    <a:pt x="3565" y="15178"/>
                  </a:lnTo>
                  <a:lnTo>
                    <a:pt x="3639" y="15331"/>
                  </a:lnTo>
                  <a:lnTo>
                    <a:pt x="3712" y="15488"/>
                  </a:lnTo>
                  <a:lnTo>
                    <a:pt x="3785" y="15642"/>
                  </a:lnTo>
                  <a:lnTo>
                    <a:pt x="3859" y="15799"/>
                  </a:lnTo>
                  <a:lnTo>
                    <a:pt x="3932" y="15952"/>
                  </a:lnTo>
                  <a:lnTo>
                    <a:pt x="4003" y="16109"/>
                  </a:lnTo>
                  <a:lnTo>
                    <a:pt x="4076" y="16267"/>
                  </a:lnTo>
                  <a:lnTo>
                    <a:pt x="4109" y="16344"/>
                  </a:lnTo>
                  <a:lnTo>
                    <a:pt x="4146" y="16424"/>
                  </a:lnTo>
                  <a:lnTo>
                    <a:pt x="4183" y="16504"/>
                  </a:lnTo>
                  <a:lnTo>
                    <a:pt x="4220" y="16584"/>
                  </a:lnTo>
                  <a:lnTo>
                    <a:pt x="4253" y="16667"/>
                  </a:lnTo>
                  <a:lnTo>
                    <a:pt x="4290" y="16748"/>
                  </a:lnTo>
                  <a:lnTo>
                    <a:pt x="4323" y="16831"/>
                  </a:lnTo>
                  <a:lnTo>
                    <a:pt x="4360" y="16914"/>
                  </a:lnTo>
                  <a:lnTo>
                    <a:pt x="4393" y="16995"/>
                  </a:lnTo>
                  <a:lnTo>
                    <a:pt x="4430" y="17079"/>
                  </a:lnTo>
                  <a:lnTo>
                    <a:pt x="4464" y="17159"/>
                  </a:lnTo>
                  <a:lnTo>
                    <a:pt x="4497" y="17242"/>
                  </a:lnTo>
                  <a:lnTo>
                    <a:pt x="4530" y="17326"/>
                  </a:lnTo>
                  <a:lnTo>
                    <a:pt x="4564" y="17409"/>
                  </a:lnTo>
                  <a:lnTo>
                    <a:pt x="4597" y="17489"/>
                  </a:lnTo>
                  <a:lnTo>
                    <a:pt x="4631" y="17573"/>
                  </a:lnTo>
                  <a:lnTo>
                    <a:pt x="4694" y="17740"/>
                  </a:lnTo>
                  <a:lnTo>
                    <a:pt x="4761" y="17904"/>
                  </a:lnTo>
                  <a:lnTo>
                    <a:pt x="4825" y="18071"/>
                  </a:lnTo>
                  <a:lnTo>
                    <a:pt x="4888" y="18237"/>
                  </a:lnTo>
                  <a:lnTo>
                    <a:pt x="4951" y="18405"/>
                  </a:lnTo>
                  <a:lnTo>
                    <a:pt x="5015" y="18569"/>
                  </a:lnTo>
                  <a:lnTo>
                    <a:pt x="5075" y="18735"/>
                  </a:lnTo>
                  <a:lnTo>
                    <a:pt x="5138" y="18903"/>
                  </a:lnTo>
                  <a:lnTo>
                    <a:pt x="5198" y="19070"/>
                  </a:lnTo>
                  <a:lnTo>
                    <a:pt x="5322" y="19404"/>
                  </a:lnTo>
                  <a:lnTo>
                    <a:pt x="5446" y="19734"/>
                  </a:lnTo>
                  <a:lnTo>
                    <a:pt x="5506" y="19901"/>
                  </a:lnTo>
                  <a:lnTo>
                    <a:pt x="5569" y="20065"/>
                  </a:lnTo>
                  <a:lnTo>
                    <a:pt x="5630" y="20232"/>
                  </a:lnTo>
                  <a:lnTo>
                    <a:pt x="5693" y="20396"/>
                  </a:lnTo>
                  <a:lnTo>
                    <a:pt x="5756" y="20563"/>
                  </a:lnTo>
                  <a:lnTo>
                    <a:pt x="5820" y="20727"/>
                  </a:lnTo>
                  <a:lnTo>
                    <a:pt x="5884" y="20891"/>
                  </a:lnTo>
                  <a:lnTo>
                    <a:pt x="5947" y="21054"/>
                  </a:lnTo>
                  <a:lnTo>
                    <a:pt x="5980" y="21137"/>
                  </a:lnTo>
                  <a:lnTo>
                    <a:pt x="6014" y="21218"/>
                  </a:lnTo>
                  <a:lnTo>
                    <a:pt x="6047" y="21301"/>
                  </a:lnTo>
                  <a:lnTo>
                    <a:pt x="6080" y="21381"/>
                  </a:lnTo>
                  <a:lnTo>
                    <a:pt x="6114" y="21461"/>
                  </a:lnTo>
                  <a:lnTo>
                    <a:pt x="6147" y="21545"/>
                  </a:lnTo>
                  <a:lnTo>
                    <a:pt x="6180" y="21625"/>
                  </a:lnTo>
                  <a:lnTo>
                    <a:pt x="6214" y="21705"/>
                  </a:lnTo>
                  <a:lnTo>
                    <a:pt x="6245" y="21779"/>
                  </a:lnTo>
                  <a:lnTo>
                    <a:pt x="6277" y="21853"/>
                  </a:lnTo>
                  <a:lnTo>
                    <a:pt x="6311" y="21926"/>
                  </a:lnTo>
                  <a:lnTo>
                    <a:pt x="6345" y="21999"/>
                  </a:lnTo>
                  <a:lnTo>
                    <a:pt x="6378" y="22073"/>
                  </a:lnTo>
                  <a:lnTo>
                    <a:pt x="6411" y="22146"/>
                  </a:lnTo>
                  <a:lnTo>
                    <a:pt x="6448" y="22220"/>
                  </a:lnTo>
                  <a:lnTo>
                    <a:pt x="6485" y="22297"/>
                  </a:lnTo>
                  <a:lnTo>
                    <a:pt x="6518" y="22371"/>
                  </a:lnTo>
                  <a:lnTo>
                    <a:pt x="6555" y="22444"/>
                  </a:lnTo>
                  <a:lnTo>
                    <a:pt x="6629" y="22591"/>
                  </a:lnTo>
                  <a:lnTo>
                    <a:pt x="6702" y="22741"/>
                  </a:lnTo>
                  <a:lnTo>
                    <a:pt x="6775" y="22888"/>
                  </a:lnTo>
                  <a:lnTo>
                    <a:pt x="6812" y="22965"/>
                  </a:lnTo>
                  <a:lnTo>
                    <a:pt x="6849" y="23039"/>
                  </a:lnTo>
                  <a:lnTo>
                    <a:pt x="6886" y="23116"/>
                  </a:lnTo>
                  <a:lnTo>
                    <a:pt x="6922" y="23188"/>
                  </a:lnTo>
                  <a:lnTo>
                    <a:pt x="6956" y="23265"/>
                  </a:lnTo>
                  <a:lnTo>
                    <a:pt x="6989" y="23342"/>
                  </a:lnTo>
                  <a:lnTo>
                    <a:pt x="7026" y="23416"/>
                  </a:lnTo>
                  <a:lnTo>
                    <a:pt x="7033" y="23436"/>
                  </a:lnTo>
                  <a:lnTo>
                    <a:pt x="7059" y="23493"/>
                  </a:lnTo>
                  <a:lnTo>
                    <a:pt x="7090" y="23569"/>
                  </a:lnTo>
                  <a:lnTo>
                    <a:pt x="7106" y="23609"/>
                  </a:lnTo>
                  <a:lnTo>
                    <a:pt x="7119" y="23646"/>
                  </a:lnTo>
                  <a:lnTo>
                    <a:pt x="7136" y="23686"/>
                  </a:lnTo>
                  <a:lnTo>
                    <a:pt x="7150" y="23723"/>
                  </a:lnTo>
                  <a:lnTo>
                    <a:pt x="7167" y="23763"/>
                  </a:lnTo>
                  <a:lnTo>
                    <a:pt x="7179" y="23803"/>
                  </a:lnTo>
                  <a:lnTo>
                    <a:pt x="7196" y="23840"/>
                  </a:lnTo>
                  <a:lnTo>
                    <a:pt x="7210" y="23880"/>
                  </a:lnTo>
                  <a:lnTo>
                    <a:pt x="7223" y="23921"/>
                  </a:lnTo>
                  <a:lnTo>
                    <a:pt x="7236" y="23957"/>
                  </a:lnTo>
                  <a:lnTo>
                    <a:pt x="7250" y="23997"/>
                  </a:lnTo>
                  <a:lnTo>
                    <a:pt x="7263" y="24038"/>
                  </a:lnTo>
                  <a:lnTo>
                    <a:pt x="7276" y="24074"/>
                  </a:lnTo>
                  <a:lnTo>
                    <a:pt x="7287" y="24115"/>
                  </a:lnTo>
                  <a:lnTo>
                    <a:pt x="7310" y="24181"/>
                  </a:lnTo>
                  <a:lnTo>
                    <a:pt x="7330" y="24248"/>
                  </a:lnTo>
                  <a:lnTo>
                    <a:pt x="7353" y="24311"/>
                  </a:lnTo>
                  <a:lnTo>
                    <a:pt x="7373" y="24378"/>
                  </a:lnTo>
                  <a:lnTo>
                    <a:pt x="7397" y="24445"/>
                  </a:lnTo>
                  <a:lnTo>
                    <a:pt x="7420" y="24508"/>
                  </a:lnTo>
                  <a:lnTo>
                    <a:pt x="7447" y="24576"/>
                  </a:lnTo>
                  <a:lnTo>
                    <a:pt x="7470" y="24639"/>
                  </a:lnTo>
                  <a:lnTo>
                    <a:pt x="7494" y="24705"/>
                  </a:lnTo>
                  <a:lnTo>
                    <a:pt x="7520" y="24769"/>
                  </a:lnTo>
                  <a:lnTo>
                    <a:pt x="7547" y="24836"/>
                  </a:lnTo>
                  <a:lnTo>
                    <a:pt x="7574" y="24900"/>
                  </a:lnTo>
                  <a:lnTo>
                    <a:pt x="7597" y="24966"/>
                  </a:lnTo>
                  <a:lnTo>
                    <a:pt x="7624" y="25029"/>
                  </a:lnTo>
                  <a:lnTo>
                    <a:pt x="7677" y="25160"/>
                  </a:lnTo>
                  <a:lnTo>
                    <a:pt x="7731" y="25290"/>
                  </a:lnTo>
                  <a:lnTo>
                    <a:pt x="7788" y="25417"/>
                  </a:lnTo>
                  <a:lnTo>
                    <a:pt x="7841" y="25547"/>
                  </a:lnTo>
                  <a:lnTo>
                    <a:pt x="7895" y="25678"/>
                  </a:lnTo>
                  <a:lnTo>
                    <a:pt x="7948" y="25808"/>
                  </a:lnTo>
                  <a:lnTo>
                    <a:pt x="7975" y="25871"/>
                  </a:lnTo>
                  <a:lnTo>
                    <a:pt x="7998" y="25925"/>
                  </a:lnTo>
                  <a:lnTo>
                    <a:pt x="8001" y="25939"/>
                  </a:lnTo>
                  <a:lnTo>
                    <a:pt x="8024" y="26005"/>
                  </a:lnTo>
                  <a:lnTo>
                    <a:pt x="8049" y="26069"/>
                  </a:lnTo>
                  <a:lnTo>
                    <a:pt x="8075" y="26135"/>
                  </a:lnTo>
                  <a:lnTo>
                    <a:pt x="8098" y="26202"/>
                  </a:lnTo>
                  <a:lnTo>
                    <a:pt x="8109" y="26232"/>
                  </a:lnTo>
                  <a:lnTo>
                    <a:pt x="8118" y="26266"/>
                  </a:lnTo>
                  <a:lnTo>
                    <a:pt x="8129" y="26295"/>
                  </a:lnTo>
                  <a:lnTo>
                    <a:pt x="8135" y="26326"/>
                  </a:lnTo>
                  <a:lnTo>
                    <a:pt x="8145" y="26360"/>
                  </a:lnTo>
                  <a:lnTo>
                    <a:pt x="8152" y="26389"/>
                  </a:lnTo>
                  <a:lnTo>
                    <a:pt x="8162" y="26423"/>
                  </a:lnTo>
                  <a:lnTo>
                    <a:pt x="8169" y="26453"/>
                  </a:lnTo>
                  <a:lnTo>
                    <a:pt x="8175" y="26483"/>
                  </a:lnTo>
                  <a:lnTo>
                    <a:pt x="8182" y="26516"/>
                  </a:lnTo>
                  <a:lnTo>
                    <a:pt x="8195" y="26576"/>
                  </a:lnTo>
                  <a:lnTo>
                    <a:pt x="8222" y="26700"/>
                  </a:lnTo>
                  <a:lnTo>
                    <a:pt x="8235" y="26764"/>
                  </a:lnTo>
                  <a:lnTo>
                    <a:pt x="8242" y="26793"/>
                  </a:lnTo>
                  <a:lnTo>
                    <a:pt x="8252" y="26824"/>
                  </a:lnTo>
                  <a:lnTo>
                    <a:pt x="8255" y="26841"/>
                  </a:lnTo>
                  <a:lnTo>
                    <a:pt x="8255" y="26853"/>
                  </a:lnTo>
                  <a:lnTo>
                    <a:pt x="8262" y="26884"/>
                  </a:lnTo>
                  <a:lnTo>
                    <a:pt x="8269" y="26914"/>
                  </a:lnTo>
                  <a:lnTo>
                    <a:pt x="8272" y="26944"/>
                  </a:lnTo>
                  <a:lnTo>
                    <a:pt x="8279" y="26974"/>
                  </a:lnTo>
                  <a:lnTo>
                    <a:pt x="8285" y="27004"/>
                  </a:lnTo>
                  <a:lnTo>
                    <a:pt x="8296" y="27034"/>
                  </a:lnTo>
                  <a:lnTo>
                    <a:pt x="8302" y="27064"/>
                  </a:lnTo>
                  <a:lnTo>
                    <a:pt x="8312" y="27094"/>
                  </a:lnTo>
                  <a:lnTo>
                    <a:pt x="8322" y="27124"/>
                  </a:lnTo>
                  <a:lnTo>
                    <a:pt x="8332" y="27154"/>
                  </a:lnTo>
                  <a:lnTo>
                    <a:pt x="8342" y="27185"/>
                  </a:lnTo>
                  <a:lnTo>
                    <a:pt x="8329" y="27231"/>
                  </a:lnTo>
                  <a:lnTo>
                    <a:pt x="8282" y="27211"/>
                  </a:lnTo>
                  <a:lnTo>
                    <a:pt x="8265" y="27185"/>
                  </a:lnTo>
                  <a:lnTo>
                    <a:pt x="8249" y="27157"/>
                  </a:lnTo>
                  <a:lnTo>
                    <a:pt x="8232" y="27128"/>
                  </a:lnTo>
                  <a:lnTo>
                    <a:pt x="8219" y="27097"/>
                  </a:lnTo>
                  <a:lnTo>
                    <a:pt x="8205" y="27071"/>
                  </a:lnTo>
                  <a:lnTo>
                    <a:pt x="8189" y="27041"/>
                  </a:lnTo>
                  <a:lnTo>
                    <a:pt x="8175" y="27011"/>
                  </a:lnTo>
                  <a:lnTo>
                    <a:pt x="8162" y="26981"/>
                  </a:lnTo>
                  <a:lnTo>
                    <a:pt x="8149" y="26951"/>
                  </a:lnTo>
                  <a:lnTo>
                    <a:pt x="8138" y="26921"/>
                  </a:lnTo>
                  <a:lnTo>
                    <a:pt x="8125" y="26890"/>
                  </a:lnTo>
                  <a:lnTo>
                    <a:pt x="8118" y="26877"/>
                  </a:lnTo>
                  <a:lnTo>
                    <a:pt x="8115" y="26861"/>
                  </a:lnTo>
                  <a:lnTo>
                    <a:pt x="8105" y="26830"/>
                  </a:lnTo>
                  <a:lnTo>
                    <a:pt x="8095" y="26801"/>
                  </a:lnTo>
                  <a:lnTo>
                    <a:pt x="8078" y="26736"/>
                  </a:lnTo>
                  <a:lnTo>
                    <a:pt x="8041" y="26616"/>
                  </a:lnTo>
                  <a:lnTo>
                    <a:pt x="8024" y="26556"/>
                  </a:lnTo>
                  <a:lnTo>
                    <a:pt x="8015" y="26526"/>
                  </a:lnTo>
                  <a:lnTo>
                    <a:pt x="8008" y="26496"/>
                  </a:lnTo>
                  <a:lnTo>
                    <a:pt x="7998" y="26466"/>
                  </a:lnTo>
                  <a:lnTo>
                    <a:pt x="7988" y="26440"/>
                  </a:lnTo>
                  <a:lnTo>
                    <a:pt x="7978" y="26409"/>
                  </a:lnTo>
                  <a:lnTo>
                    <a:pt x="7968" y="26380"/>
                  </a:lnTo>
                  <a:lnTo>
                    <a:pt x="7958" y="26352"/>
                  </a:lnTo>
                  <a:lnTo>
                    <a:pt x="7948" y="26326"/>
                  </a:lnTo>
                  <a:lnTo>
                    <a:pt x="7938" y="26295"/>
                  </a:lnTo>
                  <a:lnTo>
                    <a:pt x="7924" y="26269"/>
                  </a:lnTo>
                  <a:lnTo>
                    <a:pt x="7898" y="26206"/>
                  </a:lnTo>
                  <a:lnTo>
                    <a:pt x="7868" y="26142"/>
                  </a:lnTo>
                  <a:lnTo>
                    <a:pt x="7841" y="26079"/>
                  </a:lnTo>
                  <a:lnTo>
                    <a:pt x="7811" y="26015"/>
                  </a:lnTo>
                  <a:lnTo>
                    <a:pt x="7804" y="26005"/>
                  </a:lnTo>
                  <a:lnTo>
                    <a:pt x="7784" y="25951"/>
                  </a:lnTo>
                  <a:lnTo>
                    <a:pt x="7758" y="25888"/>
                  </a:lnTo>
                  <a:lnTo>
                    <a:pt x="7701" y="25761"/>
                  </a:lnTo>
                  <a:lnTo>
                    <a:pt x="7644" y="25631"/>
                  </a:lnTo>
                  <a:lnTo>
                    <a:pt x="7588" y="25504"/>
                  </a:lnTo>
                  <a:lnTo>
                    <a:pt x="7531" y="25377"/>
                  </a:lnTo>
                  <a:lnTo>
                    <a:pt x="7474" y="25247"/>
                  </a:lnTo>
                  <a:lnTo>
                    <a:pt x="7417" y="25117"/>
                  </a:lnTo>
                  <a:lnTo>
                    <a:pt x="7390" y="25053"/>
                  </a:lnTo>
                  <a:lnTo>
                    <a:pt x="7360" y="24986"/>
                  </a:lnTo>
                  <a:lnTo>
                    <a:pt x="7333" y="24923"/>
                  </a:lnTo>
                  <a:lnTo>
                    <a:pt x="7307" y="24856"/>
                  </a:lnTo>
                  <a:lnTo>
                    <a:pt x="7280" y="24792"/>
                  </a:lnTo>
                  <a:lnTo>
                    <a:pt x="7253" y="24726"/>
                  </a:lnTo>
                  <a:lnTo>
                    <a:pt x="7227" y="24659"/>
                  </a:lnTo>
                  <a:lnTo>
                    <a:pt x="7199" y="24592"/>
                  </a:lnTo>
                  <a:lnTo>
                    <a:pt x="7176" y="24525"/>
                  </a:lnTo>
                  <a:lnTo>
                    <a:pt x="7150" y="24459"/>
                  </a:lnTo>
                  <a:lnTo>
                    <a:pt x="7126" y="24391"/>
                  </a:lnTo>
                  <a:lnTo>
                    <a:pt x="7102" y="24325"/>
                  </a:lnTo>
                  <a:lnTo>
                    <a:pt x="7076" y="24258"/>
                  </a:lnTo>
                  <a:lnTo>
                    <a:pt x="7056" y="24191"/>
                  </a:lnTo>
                  <a:lnTo>
                    <a:pt x="7042" y="24155"/>
                  </a:lnTo>
                  <a:lnTo>
                    <a:pt x="7029" y="24115"/>
                  </a:lnTo>
                  <a:lnTo>
                    <a:pt x="7016" y="24078"/>
                  </a:lnTo>
                  <a:lnTo>
                    <a:pt x="7002" y="24041"/>
                  </a:lnTo>
                  <a:lnTo>
                    <a:pt x="6989" y="24004"/>
                  </a:lnTo>
                  <a:lnTo>
                    <a:pt x="6976" y="23967"/>
                  </a:lnTo>
                  <a:lnTo>
                    <a:pt x="6959" y="23930"/>
                  </a:lnTo>
                  <a:lnTo>
                    <a:pt x="6946" y="23894"/>
                  </a:lnTo>
                  <a:lnTo>
                    <a:pt x="6932" y="23854"/>
                  </a:lnTo>
                  <a:lnTo>
                    <a:pt x="6916" y="23817"/>
                  </a:lnTo>
                  <a:lnTo>
                    <a:pt x="6899" y="23780"/>
                  </a:lnTo>
                  <a:lnTo>
                    <a:pt x="6886" y="23743"/>
                  </a:lnTo>
                  <a:lnTo>
                    <a:pt x="6869" y="23706"/>
                  </a:lnTo>
                  <a:lnTo>
                    <a:pt x="6852" y="23670"/>
                  </a:lnTo>
                  <a:lnTo>
                    <a:pt x="6819" y="23597"/>
                  </a:lnTo>
                  <a:lnTo>
                    <a:pt x="6795" y="23540"/>
                  </a:lnTo>
                  <a:lnTo>
                    <a:pt x="6789" y="23523"/>
                  </a:lnTo>
                  <a:lnTo>
                    <a:pt x="6755" y="23446"/>
                  </a:lnTo>
                  <a:lnTo>
                    <a:pt x="6722" y="23373"/>
                  </a:lnTo>
                  <a:lnTo>
                    <a:pt x="6686" y="23299"/>
                  </a:lnTo>
                  <a:lnTo>
                    <a:pt x="6652" y="23225"/>
                  </a:lnTo>
                  <a:lnTo>
                    <a:pt x="6615" y="23152"/>
                  </a:lnTo>
                  <a:lnTo>
                    <a:pt x="6581" y="23075"/>
                  </a:lnTo>
                  <a:lnTo>
                    <a:pt x="6545" y="23002"/>
                  </a:lnTo>
                  <a:lnTo>
                    <a:pt x="6471" y="22855"/>
                  </a:lnTo>
                  <a:lnTo>
                    <a:pt x="6398" y="22704"/>
                  </a:lnTo>
                  <a:lnTo>
                    <a:pt x="6328" y="22554"/>
                  </a:lnTo>
                  <a:lnTo>
                    <a:pt x="6291" y="22480"/>
                  </a:lnTo>
                  <a:lnTo>
                    <a:pt x="6254" y="22407"/>
                  </a:lnTo>
                  <a:lnTo>
                    <a:pt x="6217" y="22331"/>
                  </a:lnTo>
                  <a:lnTo>
                    <a:pt x="6184" y="22257"/>
                  </a:lnTo>
                  <a:lnTo>
                    <a:pt x="6147" y="22180"/>
                  </a:lnTo>
                  <a:lnTo>
                    <a:pt x="6114" y="22106"/>
                  </a:lnTo>
                  <a:lnTo>
                    <a:pt x="6080" y="22030"/>
                  </a:lnTo>
                  <a:lnTo>
                    <a:pt x="6044" y="21956"/>
                  </a:lnTo>
                  <a:lnTo>
                    <a:pt x="6014" y="21879"/>
                  </a:lnTo>
                  <a:lnTo>
                    <a:pt x="5980" y="21802"/>
                  </a:lnTo>
                  <a:lnTo>
                    <a:pt x="5947" y="21722"/>
                  </a:lnTo>
                  <a:lnTo>
                    <a:pt x="5913" y="21639"/>
                  </a:lnTo>
                  <a:lnTo>
                    <a:pt x="5880" y="21558"/>
                  </a:lnTo>
                  <a:lnTo>
                    <a:pt x="5847" y="21475"/>
                  </a:lnTo>
                  <a:lnTo>
                    <a:pt x="5813" y="21395"/>
                  </a:lnTo>
                  <a:lnTo>
                    <a:pt x="5779" y="21311"/>
                  </a:lnTo>
                  <a:lnTo>
                    <a:pt x="5747" y="21228"/>
                  </a:lnTo>
                  <a:lnTo>
                    <a:pt x="5716" y="21148"/>
                  </a:lnTo>
                  <a:lnTo>
                    <a:pt x="5650" y="20980"/>
                  </a:lnTo>
                  <a:lnTo>
                    <a:pt x="5586" y="20817"/>
                  </a:lnTo>
                  <a:lnTo>
                    <a:pt x="5523" y="20650"/>
                  </a:lnTo>
                  <a:lnTo>
                    <a:pt x="5463" y="20486"/>
                  </a:lnTo>
                  <a:lnTo>
                    <a:pt x="5399" y="20319"/>
                  </a:lnTo>
                  <a:lnTo>
                    <a:pt x="5338" y="20152"/>
                  </a:lnTo>
                  <a:lnTo>
                    <a:pt x="5275" y="19985"/>
                  </a:lnTo>
                  <a:lnTo>
                    <a:pt x="5215" y="19818"/>
                  </a:lnTo>
                  <a:lnTo>
                    <a:pt x="5095" y="19487"/>
                  </a:lnTo>
                  <a:lnTo>
                    <a:pt x="4971" y="19153"/>
                  </a:lnTo>
                  <a:lnTo>
                    <a:pt x="4911" y="18986"/>
                  </a:lnTo>
                  <a:lnTo>
                    <a:pt x="4851" y="18819"/>
                  </a:lnTo>
                  <a:lnTo>
                    <a:pt x="4788" y="18655"/>
                  </a:lnTo>
                  <a:lnTo>
                    <a:pt x="4728" y="18488"/>
                  </a:lnTo>
                  <a:lnTo>
                    <a:pt x="4664" y="18322"/>
                  </a:lnTo>
                  <a:lnTo>
                    <a:pt x="4601" y="18157"/>
                  </a:lnTo>
                  <a:lnTo>
                    <a:pt x="4537" y="17990"/>
                  </a:lnTo>
                  <a:lnTo>
                    <a:pt x="4473" y="17827"/>
                  </a:lnTo>
                  <a:lnTo>
                    <a:pt x="4410" y="17660"/>
                  </a:lnTo>
                  <a:lnTo>
                    <a:pt x="4376" y="17576"/>
                  </a:lnTo>
                  <a:lnTo>
                    <a:pt x="4347" y="17496"/>
                  </a:lnTo>
                  <a:lnTo>
                    <a:pt x="4313" y="17412"/>
                  </a:lnTo>
                  <a:lnTo>
                    <a:pt x="4280" y="17332"/>
                  </a:lnTo>
                  <a:lnTo>
                    <a:pt x="4246" y="17249"/>
                  </a:lnTo>
                  <a:lnTo>
                    <a:pt x="4213" y="17169"/>
                  </a:lnTo>
                  <a:lnTo>
                    <a:pt x="4180" y="17085"/>
                  </a:lnTo>
                  <a:lnTo>
                    <a:pt x="4143" y="17005"/>
                  </a:lnTo>
                  <a:lnTo>
                    <a:pt x="4109" y="16922"/>
                  </a:lnTo>
                  <a:lnTo>
                    <a:pt x="4076" y="16841"/>
                  </a:lnTo>
                  <a:lnTo>
                    <a:pt x="4040" y="16761"/>
                  </a:lnTo>
                  <a:lnTo>
                    <a:pt x="4006" y="16678"/>
                  </a:lnTo>
                  <a:lnTo>
                    <a:pt x="3969" y="16598"/>
                  </a:lnTo>
                  <a:lnTo>
                    <a:pt x="3935" y="16518"/>
                  </a:lnTo>
                  <a:lnTo>
                    <a:pt x="3899" y="16437"/>
                  </a:lnTo>
                  <a:lnTo>
                    <a:pt x="3866" y="16360"/>
                  </a:lnTo>
                  <a:lnTo>
                    <a:pt x="3795" y="16206"/>
                  </a:lnTo>
                  <a:lnTo>
                    <a:pt x="3722" y="16049"/>
                  </a:lnTo>
                  <a:lnTo>
                    <a:pt x="3652" y="15896"/>
                  </a:lnTo>
                  <a:lnTo>
                    <a:pt x="3579" y="15739"/>
                  </a:lnTo>
                  <a:lnTo>
                    <a:pt x="3505" y="15585"/>
                  </a:lnTo>
                  <a:lnTo>
                    <a:pt x="3431" y="15431"/>
                  </a:lnTo>
                  <a:lnTo>
                    <a:pt x="3358" y="15278"/>
                  </a:lnTo>
                  <a:lnTo>
                    <a:pt x="3284" y="15121"/>
                  </a:lnTo>
                  <a:lnTo>
                    <a:pt x="3211" y="14967"/>
                  </a:lnTo>
                  <a:lnTo>
                    <a:pt x="3134" y="14814"/>
                  </a:lnTo>
                  <a:lnTo>
                    <a:pt x="3061" y="14660"/>
                  </a:lnTo>
                  <a:lnTo>
                    <a:pt x="2910" y="14353"/>
                  </a:lnTo>
                  <a:lnTo>
                    <a:pt x="2757" y="14045"/>
                  </a:lnTo>
                  <a:lnTo>
                    <a:pt x="2606" y="13738"/>
                  </a:lnTo>
                  <a:lnTo>
                    <a:pt x="2456" y="13431"/>
                  </a:lnTo>
                  <a:lnTo>
                    <a:pt x="2379" y="13277"/>
                  </a:lnTo>
                  <a:lnTo>
                    <a:pt x="2305" y="13123"/>
                  </a:lnTo>
                  <a:lnTo>
                    <a:pt x="2232" y="12970"/>
                  </a:lnTo>
                  <a:lnTo>
                    <a:pt x="2155" y="12812"/>
                  </a:lnTo>
                  <a:lnTo>
                    <a:pt x="2082" y="12659"/>
                  </a:lnTo>
                  <a:lnTo>
                    <a:pt x="2008" y="12505"/>
                  </a:lnTo>
                  <a:lnTo>
                    <a:pt x="1935" y="12348"/>
                  </a:lnTo>
                  <a:lnTo>
                    <a:pt x="1918" y="12311"/>
                  </a:lnTo>
                  <a:lnTo>
                    <a:pt x="1864" y="12194"/>
                  </a:lnTo>
                  <a:lnTo>
                    <a:pt x="1791" y="12040"/>
                  </a:lnTo>
                  <a:lnTo>
                    <a:pt x="1721" y="11883"/>
                  </a:lnTo>
                  <a:lnTo>
                    <a:pt x="1650" y="11727"/>
                  </a:lnTo>
                  <a:lnTo>
                    <a:pt x="1614" y="11650"/>
                  </a:lnTo>
                  <a:lnTo>
                    <a:pt x="1580" y="11573"/>
                  </a:lnTo>
                  <a:lnTo>
                    <a:pt x="1547" y="11493"/>
                  </a:lnTo>
                  <a:lnTo>
                    <a:pt x="1510" y="11416"/>
                  </a:lnTo>
                  <a:lnTo>
                    <a:pt x="1477" y="11339"/>
                  </a:lnTo>
                  <a:lnTo>
                    <a:pt x="1443" y="11259"/>
                  </a:lnTo>
                  <a:lnTo>
                    <a:pt x="1410" y="11182"/>
                  </a:lnTo>
                  <a:lnTo>
                    <a:pt x="1377" y="11101"/>
                  </a:lnTo>
                  <a:lnTo>
                    <a:pt x="1343" y="11025"/>
                  </a:lnTo>
                  <a:lnTo>
                    <a:pt x="1309" y="10945"/>
                  </a:lnTo>
                  <a:lnTo>
                    <a:pt x="1277" y="10865"/>
                  </a:lnTo>
                  <a:lnTo>
                    <a:pt x="1243" y="10788"/>
                  </a:lnTo>
                  <a:lnTo>
                    <a:pt x="1213" y="10708"/>
                  </a:lnTo>
                  <a:lnTo>
                    <a:pt x="1180" y="10631"/>
                  </a:lnTo>
                  <a:lnTo>
                    <a:pt x="1149" y="10551"/>
                  </a:lnTo>
                  <a:lnTo>
                    <a:pt x="1116" y="10470"/>
                  </a:lnTo>
                  <a:lnTo>
                    <a:pt x="1086" y="10390"/>
                  </a:lnTo>
                  <a:lnTo>
                    <a:pt x="1056" y="10313"/>
                  </a:lnTo>
                  <a:lnTo>
                    <a:pt x="1022" y="10233"/>
                  </a:lnTo>
                  <a:lnTo>
                    <a:pt x="993" y="10153"/>
                  </a:lnTo>
                  <a:lnTo>
                    <a:pt x="962" y="10073"/>
                  </a:lnTo>
                  <a:lnTo>
                    <a:pt x="936" y="9993"/>
                  </a:lnTo>
                  <a:lnTo>
                    <a:pt x="905" y="9912"/>
                  </a:lnTo>
                  <a:lnTo>
                    <a:pt x="876" y="9832"/>
                  </a:lnTo>
                  <a:lnTo>
                    <a:pt x="845" y="9752"/>
                  </a:lnTo>
                  <a:lnTo>
                    <a:pt x="819" y="9672"/>
                  </a:lnTo>
                  <a:lnTo>
                    <a:pt x="792" y="9592"/>
                  </a:lnTo>
                  <a:lnTo>
                    <a:pt x="762" y="9511"/>
                  </a:lnTo>
                  <a:lnTo>
                    <a:pt x="735" y="9428"/>
                  </a:lnTo>
                  <a:lnTo>
                    <a:pt x="708" y="9348"/>
                  </a:lnTo>
                  <a:lnTo>
                    <a:pt x="682" y="9268"/>
                  </a:lnTo>
                  <a:lnTo>
                    <a:pt x="655" y="9188"/>
                  </a:lnTo>
                  <a:lnTo>
                    <a:pt x="632" y="9104"/>
                  </a:lnTo>
                  <a:lnTo>
                    <a:pt x="605" y="9024"/>
                  </a:lnTo>
                  <a:lnTo>
                    <a:pt x="581" y="8941"/>
                  </a:lnTo>
                  <a:lnTo>
                    <a:pt x="555" y="8860"/>
                  </a:lnTo>
                  <a:lnTo>
                    <a:pt x="532" y="8776"/>
                  </a:lnTo>
                  <a:lnTo>
                    <a:pt x="508" y="8696"/>
                  </a:lnTo>
                  <a:lnTo>
                    <a:pt x="484" y="8613"/>
                  </a:lnTo>
                  <a:lnTo>
                    <a:pt x="461" y="8532"/>
                  </a:lnTo>
                  <a:lnTo>
                    <a:pt x="438" y="8449"/>
                  </a:lnTo>
                  <a:lnTo>
                    <a:pt x="418" y="8366"/>
                  </a:lnTo>
                  <a:lnTo>
                    <a:pt x="395" y="8282"/>
                  </a:lnTo>
                  <a:lnTo>
                    <a:pt x="375" y="8199"/>
                  </a:lnTo>
                  <a:lnTo>
                    <a:pt x="355" y="8119"/>
                  </a:lnTo>
                  <a:lnTo>
                    <a:pt x="334" y="8035"/>
                  </a:lnTo>
                  <a:lnTo>
                    <a:pt x="314" y="7951"/>
                  </a:lnTo>
                  <a:lnTo>
                    <a:pt x="294" y="7868"/>
                  </a:lnTo>
                  <a:lnTo>
                    <a:pt x="278" y="7781"/>
                  </a:lnTo>
                  <a:lnTo>
                    <a:pt x="258" y="7698"/>
                  </a:lnTo>
                  <a:lnTo>
                    <a:pt x="241" y="7614"/>
                  </a:lnTo>
                  <a:lnTo>
                    <a:pt x="224" y="7530"/>
                  </a:lnTo>
                  <a:lnTo>
                    <a:pt x="207" y="7444"/>
                  </a:lnTo>
                  <a:lnTo>
                    <a:pt x="191" y="7360"/>
                  </a:lnTo>
                  <a:lnTo>
                    <a:pt x="174" y="7277"/>
                  </a:lnTo>
                  <a:lnTo>
                    <a:pt x="160" y="7189"/>
                  </a:lnTo>
                  <a:lnTo>
                    <a:pt x="144" y="7103"/>
                  </a:lnTo>
                  <a:lnTo>
                    <a:pt x="131" y="7019"/>
                  </a:lnTo>
                  <a:lnTo>
                    <a:pt x="117" y="6932"/>
                  </a:lnTo>
                  <a:lnTo>
                    <a:pt x="104" y="6845"/>
                  </a:lnTo>
                  <a:lnTo>
                    <a:pt x="91" y="6762"/>
                  </a:lnTo>
                  <a:lnTo>
                    <a:pt x="80" y="6676"/>
                  </a:lnTo>
                  <a:lnTo>
                    <a:pt x="71" y="6588"/>
                  </a:lnTo>
                  <a:lnTo>
                    <a:pt x="57" y="6502"/>
                  </a:lnTo>
                  <a:lnTo>
                    <a:pt x="47" y="6415"/>
                  </a:lnTo>
                  <a:lnTo>
                    <a:pt x="40" y="6328"/>
                  </a:lnTo>
                  <a:lnTo>
                    <a:pt x="34" y="6275"/>
                  </a:lnTo>
                  <a:lnTo>
                    <a:pt x="31" y="6221"/>
                  </a:lnTo>
                  <a:lnTo>
                    <a:pt x="23" y="6167"/>
                  </a:lnTo>
                  <a:lnTo>
                    <a:pt x="20" y="6117"/>
                  </a:lnTo>
                  <a:lnTo>
                    <a:pt x="17" y="6064"/>
                  </a:lnTo>
                  <a:lnTo>
                    <a:pt x="14" y="6010"/>
                  </a:lnTo>
                  <a:lnTo>
                    <a:pt x="11" y="5960"/>
                  </a:lnTo>
                  <a:lnTo>
                    <a:pt x="7" y="5907"/>
                  </a:lnTo>
                  <a:lnTo>
                    <a:pt x="7" y="5854"/>
                  </a:lnTo>
                  <a:lnTo>
                    <a:pt x="3" y="5800"/>
                  </a:lnTo>
                  <a:lnTo>
                    <a:pt x="3" y="5746"/>
                  </a:lnTo>
                  <a:lnTo>
                    <a:pt x="0" y="5697"/>
                  </a:lnTo>
                  <a:lnTo>
                    <a:pt x="0" y="5643"/>
                  </a:lnTo>
                  <a:lnTo>
                    <a:pt x="0" y="5589"/>
                  </a:lnTo>
                  <a:lnTo>
                    <a:pt x="0" y="5536"/>
                  </a:lnTo>
                  <a:lnTo>
                    <a:pt x="0" y="5493"/>
                  </a:lnTo>
                  <a:lnTo>
                    <a:pt x="0" y="5482"/>
                  </a:lnTo>
                  <a:lnTo>
                    <a:pt x="0" y="5433"/>
                  </a:lnTo>
                  <a:lnTo>
                    <a:pt x="3" y="5379"/>
                  </a:lnTo>
                  <a:lnTo>
                    <a:pt x="3" y="5325"/>
                  </a:lnTo>
                  <a:lnTo>
                    <a:pt x="7" y="5272"/>
                  </a:lnTo>
                  <a:lnTo>
                    <a:pt x="7" y="5222"/>
                  </a:lnTo>
                  <a:lnTo>
                    <a:pt x="11" y="5168"/>
                  </a:lnTo>
                  <a:lnTo>
                    <a:pt x="14" y="5115"/>
                  </a:lnTo>
                  <a:lnTo>
                    <a:pt x="14" y="5061"/>
                  </a:lnTo>
                  <a:lnTo>
                    <a:pt x="17" y="5008"/>
                  </a:lnTo>
                  <a:lnTo>
                    <a:pt x="20" y="4958"/>
                  </a:lnTo>
                  <a:lnTo>
                    <a:pt x="23" y="4904"/>
                  </a:lnTo>
                  <a:lnTo>
                    <a:pt x="31" y="4851"/>
                  </a:lnTo>
                  <a:lnTo>
                    <a:pt x="34" y="4798"/>
                  </a:lnTo>
                  <a:lnTo>
                    <a:pt x="37" y="4747"/>
                  </a:lnTo>
                  <a:lnTo>
                    <a:pt x="40" y="4694"/>
                  </a:lnTo>
                  <a:lnTo>
                    <a:pt x="47" y="4641"/>
                  </a:lnTo>
                  <a:lnTo>
                    <a:pt x="51" y="4587"/>
                  </a:lnTo>
                  <a:lnTo>
                    <a:pt x="57" y="4537"/>
                  </a:lnTo>
                  <a:lnTo>
                    <a:pt x="63" y="4483"/>
                  </a:lnTo>
                  <a:lnTo>
                    <a:pt x="67" y="4430"/>
                  </a:lnTo>
                  <a:lnTo>
                    <a:pt x="80" y="4326"/>
                  </a:lnTo>
                  <a:lnTo>
                    <a:pt x="94" y="4223"/>
                  </a:lnTo>
                  <a:lnTo>
                    <a:pt x="107" y="4116"/>
                  </a:lnTo>
                  <a:lnTo>
                    <a:pt x="120" y="4013"/>
                  </a:lnTo>
                  <a:lnTo>
                    <a:pt x="134" y="3909"/>
                  </a:lnTo>
                  <a:lnTo>
                    <a:pt x="151" y="3805"/>
                  </a:lnTo>
                  <a:lnTo>
                    <a:pt x="167" y="3702"/>
                  </a:lnTo>
                  <a:lnTo>
                    <a:pt x="181" y="3595"/>
                  </a:lnTo>
                  <a:lnTo>
                    <a:pt x="197" y="3492"/>
                  </a:lnTo>
                  <a:lnTo>
                    <a:pt x="214" y="3391"/>
                  </a:lnTo>
                  <a:lnTo>
                    <a:pt x="234" y="3288"/>
                  </a:lnTo>
                  <a:lnTo>
                    <a:pt x="251" y="3184"/>
                  </a:lnTo>
                  <a:lnTo>
                    <a:pt x="267" y="3080"/>
                  </a:lnTo>
                  <a:lnTo>
                    <a:pt x="284" y="2980"/>
                  </a:lnTo>
                  <a:lnTo>
                    <a:pt x="294" y="2927"/>
                  </a:lnTo>
                  <a:lnTo>
                    <a:pt x="304" y="2877"/>
                  </a:lnTo>
                  <a:lnTo>
                    <a:pt x="311" y="2823"/>
                  </a:lnTo>
                  <a:lnTo>
                    <a:pt x="318" y="2770"/>
                  </a:lnTo>
                  <a:lnTo>
                    <a:pt x="324" y="2719"/>
                  </a:lnTo>
                  <a:lnTo>
                    <a:pt x="331" y="2667"/>
                  </a:lnTo>
                  <a:lnTo>
                    <a:pt x="338" y="2613"/>
                  </a:lnTo>
                  <a:lnTo>
                    <a:pt x="344" y="2559"/>
                  </a:lnTo>
                  <a:lnTo>
                    <a:pt x="358" y="2452"/>
                  </a:lnTo>
                  <a:lnTo>
                    <a:pt x="367" y="2346"/>
                  </a:lnTo>
                  <a:lnTo>
                    <a:pt x="381" y="2238"/>
                  </a:lnTo>
                  <a:lnTo>
                    <a:pt x="391" y="2132"/>
                  </a:lnTo>
                  <a:lnTo>
                    <a:pt x="398" y="2078"/>
                  </a:lnTo>
                  <a:lnTo>
                    <a:pt x="404" y="2025"/>
                  </a:lnTo>
                  <a:lnTo>
                    <a:pt x="411" y="1971"/>
                  </a:lnTo>
                  <a:lnTo>
                    <a:pt x="418" y="1914"/>
                  </a:lnTo>
                  <a:lnTo>
                    <a:pt x="424" y="1861"/>
                  </a:lnTo>
                  <a:lnTo>
                    <a:pt x="435" y="1808"/>
                  </a:lnTo>
                  <a:lnTo>
                    <a:pt x="441" y="1754"/>
                  </a:lnTo>
                  <a:lnTo>
                    <a:pt x="452" y="1700"/>
                  </a:lnTo>
                  <a:lnTo>
                    <a:pt x="461" y="1647"/>
                  </a:lnTo>
                  <a:lnTo>
                    <a:pt x="472" y="1594"/>
                  </a:lnTo>
                  <a:lnTo>
                    <a:pt x="481" y="1540"/>
                  </a:lnTo>
                  <a:lnTo>
                    <a:pt x="492" y="1487"/>
                  </a:lnTo>
                  <a:lnTo>
                    <a:pt x="504" y="1433"/>
                  </a:lnTo>
                  <a:lnTo>
                    <a:pt x="512" y="1407"/>
                  </a:lnTo>
                  <a:lnTo>
                    <a:pt x="518" y="1380"/>
                  </a:lnTo>
                  <a:lnTo>
                    <a:pt x="525" y="1353"/>
                  </a:lnTo>
                  <a:lnTo>
                    <a:pt x="532" y="1327"/>
                  </a:lnTo>
                  <a:lnTo>
                    <a:pt x="538" y="1299"/>
                  </a:lnTo>
                  <a:lnTo>
                    <a:pt x="545" y="1273"/>
                  </a:lnTo>
                  <a:lnTo>
                    <a:pt x="565" y="1216"/>
                  </a:lnTo>
                  <a:lnTo>
                    <a:pt x="581" y="1156"/>
                  </a:lnTo>
                  <a:lnTo>
                    <a:pt x="601" y="1096"/>
                  </a:lnTo>
                  <a:lnTo>
                    <a:pt x="622" y="1032"/>
                  </a:lnTo>
                  <a:lnTo>
                    <a:pt x="642" y="969"/>
                  </a:lnTo>
                  <a:lnTo>
                    <a:pt x="665" y="906"/>
                  </a:lnTo>
                  <a:lnTo>
                    <a:pt x="688" y="846"/>
                  </a:lnTo>
                  <a:lnTo>
                    <a:pt x="699" y="812"/>
                  </a:lnTo>
                  <a:lnTo>
                    <a:pt x="712" y="782"/>
                  </a:lnTo>
                  <a:lnTo>
                    <a:pt x="725" y="752"/>
                  </a:lnTo>
                  <a:lnTo>
                    <a:pt x="735" y="718"/>
                  </a:lnTo>
                  <a:lnTo>
                    <a:pt x="748" y="688"/>
                  </a:lnTo>
                  <a:lnTo>
                    <a:pt x="762" y="658"/>
                  </a:lnTo>
                  <a:lnTo>
                    <a:pt x="775" y="628"/>
                  </a:lnTo>
                  <a:lnTo>
                    <a:pt x="779" y="618"/>
                  </a:lnTo>
                  <a:lnTo>
                    <a:pt x="788" y="598"/>
                  </a:lnTo>
                  <a:lnTo>
                    <a:pt x="805" y="568"/>
                  </a:lnTo>
                  <a:lnTo>
                    <a:pt x="822" y="542"/>
                  </a:lnTo>
                  <a:lnTo>
                    <a:pt x="839" y="511"/>
                  </a:lnTo>
                  <a:lnTo>
                    <a:pt x="852" y="485"/>
                  </a:lnTo>
                  <a:lnTo>
                    <a:pt x="868" y="458"/>
                  </a:lnTo>
                  <a:lnTo>
                    <a:pt x="885" y="428"/>
                  </a:lnTo>
                  <a:lnTo>
                    <a:pt x="902" y="405"/>
                  </a:lnTo>
                  <a:lnTo>
                    <a:pt x="919" y="377"/>
                  </a:lnTo>
                  <a:lnTo>
                    <a:pt x="933" y="351"/>
                  </a:lnTo>
                  <a:lnTo>
                    <a:pt x="949" y="324"/>
                  </a:lnTo>
                  <a:lnTo>
                    <a:pt x="959" y="314"/>
                  </a:lnTo>
                  <a:lnTo>
                    <a:pt x="966" y="301"/>
                  </a:lnTo>
                  <a:lnTo>
                    <a:pt x="976" y="291"/>
                  </a:lnTo>
                  <a:lnTo>
                    <a:pt x="986" y="281"/>
                  </a:lnTo>
                  <a:lnTo>
                    <a:pt x="996" y="271"/>
                  </a:lnTo>
                  <a:lnTo>
                    <a:pt x="1009" y="261"/>
                  </a:lnTo>
                  <a:lnTo>
                    <a:pt x="1019" y="251"/>
                  </a:lnTo>
                  <a:lnTo>
                    <a:pt x="1033" y="241"/>
                  </a:lnTo>
                  <a:lnTo>
                    <a:pt x="1042" y="231"/>
                  </a:lnTo>
                  <a:lnTo>
                    <a:pt x="1056" y="221"/>
                  </a:lnTo>
                  <a:lnTo>
                    <a:pt x="1079" y="201"/>
                  </a:lnTo>
                  <a:lnTo>
                    <a:pt x="1106" y="184"/>
                  </a:lnTo>
                  <a:lnTo>
                    <a:pt x="1129" y="164"/>
                  </a:lnTo>
                  <a:lnTo>
                    <a:pt x="1153" y="144"/>
                  </a:lnTo>
                  <a:lnTo>
                    <a:pt x="1153" y="147"/>
                  </a:lnTo>
                  <a:lnTo>
                    <a:pt x="1163" y="137"/>
                  </a:lnTo>
                  <a:lnTo>
                    <a:pt x="1173" y="127"/>
                  </a:lnTo>
                  <a:lnTo>
                    <a:pt x="1173" y="127"/>
                  </a:lnTo>
                  <a:lnTo>
                    <a:pt x="1186" y="117"/>
                  </a:lnTo>
                  <a:lnTo>
                    <a:pt x="1183" y="117"/>
                  </a:lnTo>
                  <a:lnTo>
                    <a:pt x="1193" y="107"/>
                  </a:lnTo>
                  <a:lnTo>
                    <a:pt x="1193" y="107"/>
                  </a:lnTo>
                  <a:lnTo>
                    <a:pt x="1203" y="101"/>
                  </a:lnTo>
                  <a:lnTo>
                    <a:pt x="1203" y="101"/>
                  </a:lnTo>
                  <a:lnTo>
                    <a:pt x="1213" y="90"/>
                  </a:lnTo>
                  <a:lnTo>
                    <a:pt x="1209" y="90"/>
                  </a:lnTo>
                  <a:lnTo>
                    <a:pt x="1220" y="81"/>
                  </a:lnTo>
                  <a:lnTo>
                    <a:pt x="1220" y="81"/>
                  </a:lnTo>
                  <a:lnTo>
                    <a:pt x="1226" y="70"/>
                  </a:lnTo>
                  <a:lnTo>
                    <a:pt x="1226" y="74"/>
                  </a:lnTo>
                  <a:lnTo>
                    <a:pt x="1233" y="64"/>
                  </a:lnTo>
                  <a:lnTo>
                    <a:pt x="1229" y="64"/>
                  </a:lnTo>
                  <a:lnTo>
                    <a:pt x="1233" y="57"/>
                  </a:lnTo>
                  <a:lnTo>
                    <a:pt x="1233" y="61"/>
                  </a:lnTo>
                  <a:lnTo>
                    <a:pt x="1237" y="53"/>
                  </a:lnTo>
                  <a:lnTo>
                    <a:pt x="1237" y="53"/>
                  </a:lnTo>
                  <a:lnTo>
                    <a:pt x="1240" y="50"/>
                  </a:lnTo>
                  <a:lnTo>
                    <a:pt x="1240" y="50"/>
                  </a:lnTo>
                  <a:lnTo>
                    <a:pt x="1240" y="44"/>
                  </a:lnTo>
                  <a:lnTo>
                    <a:pt x="1240" y="47"/>
                  </a:lnTo>
                  <a:lnTo>
                    <a:pt x="1243" y="41"/>
                  </a:lnTo>
                  <a:lnTo>
                    <a:pt x="1243" y="41"/>
                  </a:lnTo>
                  <a:lnTo>
                    <a:pt x="1243" y="37"/>
                  </a:lnTo>
                  <a:lnTo>
                    <a:pt x="1243" y="37"/>
                  </a:lnTo>
                  <a:lnTo>
                    <a:pt x="1243" y="30"/>
                  </a:lnTo>
                  <a:lnTo>
                    <a:pt x="1243" y="33"/>
                  </a:lnTo>
                  <a:lnTo>
                    <a:pt x="1246" y="27"/>
                  </a:lnTo>
                  <a:lnTo>
                    <a:pt x="1246" y="27"/>
                  </a:lnTo>
                  <a:lnTo>
                    <a:pt x="1246" y="24"/>
                  </a:lnTo>
                  <a:lnTo>
                    <a:pt x="1246" y="24"/>
                  </a:lnTo>
                  <a:lnTo>
                    <a:pt x="1246" y="21"/>
                  </a:lnTo>
                  <a:lnTo>
                    <a:pt x="1269" y="1"/>
                  </a:lnTo>
                  <a:lnTo>
                    <a:pt x="1289" y="21"/>
                  </a:lnTo>
                  <a:lnTo>
                    <a:pt x="1289" y="27"/>
                  </a:lnTo>
                  <a:lnTo>
                    <a:pt x="1289" y="33"/>
                  </a:lnTo>
                  <a:lnTo>
                    <a:pt x="1286" y="41"/>
                  </a:lnTo>
                  <a:lnTo>
                    <a:pt x="1286" y="47"/>
                  </a:lnTo>
                  <a:lnTo>
                    <a:pt x="1286" y="53"/>
                  </a:lnTo>
                  <a:lnTo>
                    <a:pt x="1283" y="61"/>
                  </a:lnTo>
                  <a:lnTo>
                    <a:pt x="1280" y="67"/>
                  </a:lnTo>
                  <a:lnTo>
                    <a:pt x="1280" y="74"/>
                  </a:lnTo>
                  <a:lnTo>
                    <a:pt x="1277" y="81"/>
                  </a:lnTo>
                  <a:lnTo>
                    <a:pt x="1273" y="87"/>
                  </a:lnTo>
                  <a:lnTo>
                    <a:pt x="1266" y="97"/>
                  </a:lnTo>
                  <a:lnTo>
                    <a:pt x="1260" y="110"/>
                  </a:lnTo>
                  <a:lnTo>
                    <a:pt x="1253" y="121"/>
                  </a:lnTo>
                  <a:lnTo>
                    <a:pt x="1243" y="134"/>
                  </a:lnTo>
                  <a:lnTo>
                    <a:pt x="1237" y="144"/>
                  </a:lnTo>
                  <a:lnTo>
                    <a:pt x="1226" y="157"/>
                  </a:lnTo>
                  <a:lnTo>
                    <a:pt x="1216" y="167"/>
                  </a:lnTo>
                  <a:lnTo>
                    <a:pt x="1206" y="181"/>
                  </a:lnTo>
                  <a:lnTo>
                    <a:pt x="1193" y="191"/>
                  </a:lnTo>
                  <a:lnTo>
                    <a:pt x="1173" y="214"/>
                  </a:lnTo>
                  <a:lnTo>
                    <a:pt x="1149" y="234"/>
                  </a:lnTo>
                  <a:lnTo>
                    <a:pt x="1129" y="257"/>
                  </a:lnTo>
                  <a:lnTo>
                    <a:pt x="1106" y="277"/>
                  </a:lnTo>
                  <a:lnTo>
                    <a:pt x="1096" y="288"/>
                  </a:lnTo>
                  <a:lnTo>
                    <a:pt x="1096" y="288"/>
                  </a:lnTo>
                  <a:lnTo>
                    <a:pt x="1086" y="29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9"/>
            <p:cNvSpPr/>
            <p:nvPr/>
          </p:nvSpPr>
          <p:spPr>
            <a:xfrm>
              <a:off x="2803997" y="4264637"/>
              <a:ext cx="124191" cy="174374"/>
            </a:xfrm>
            <a:custGeom>
              <a:rect b="b" l="l" r="r" t="t"/>
              <a:pathLst>
                <a:path extrusionOk="0" h="2342" w="1668">
                  <a:moveTo>
                    <a:pt x="1667" y="0"/>
                  </a:moveTo>
                  <a:lnTo>
                    <a:pt x="1667" y="0"/>
                  </a:lnTo>
                  <a:cubicBezTo>
                    <a:pt x="1557" y="93"/>
                    <a:pt x="1443" y="184"/>
                    <a:pt x="1333" y="273"/>
                  </a:cubicBezTo>
                  <a:cubicBezTo>
                    <a:pt x="1220" y="364"/>
                    <a:pt x="1086" y="424"/>
                    <a:pt x="876" y="594"/>
                  </a:cubicBezTo>
                  <a:cubicBezTo>
                    <a:pt x="765" y="688"/>
                    <a:pt x="458" y="915"/>
                    <a:pt x="314" y="1323"/>
                  </a:cubicBezTo>
                  <a:cubicBezTo>
                    <a:pt x="190" y="1660"/>
                    <a:pt x="83" y="1980"/>
                    <a:pt x="0" y="2341"/>
                  </a:cubicBezTo>
                  <a:cubicBezTo>
                    <a:pt x="739" y="1707"/>
                    <a:pt x="1286" y="888"/>
                    <a:pt x="1667" y="0"/>
                  </a:cubicBezTo>
                  <a:close/>
                </a:path>
              </a:pathLst>
            </a:custGeom>
            <a:solidFill>
              <a:srgbClr val="FFB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9"/>
            <p:cNvSpPr/>
            <p:nvPr/>
          </p:nvSpPr>
          <p:spPr>
            <a:xfrm>
              <a:off x="2670128" y="4168888"/>
              <a:ext cx="289630" cy="340036"/>
            </a:xfrm>
            <a:custGeom>
              <a:rect b="b" l="l" r="r" t="t"/>
              <a:pathLst>
                <a:path extrusionOk="0" h="4567" w="3890">
                  <a:moveTo>
                    <a:pt x="3790" y="0"/>
                  </a:moveTo>
                  <a:cubicBezTo>
                    <a:pt x="3706" y="0"/>
                    <a:pt x="3616" y="25"/>
                    <a:pt x="3465" y="63"/>
                  </a:cubicBezTo>
                  <a:cubicBezTo>
                    <a:pt x="3067" y="167"/>
                    <a:pt x="2957" y="577"/>
                    <a:pt x="2697" y="1179"/>
                  </a:cubicBezTo>
                  <a:cubicBezTo>
                    <a:pt x="2537" y="1550"/>
                    <a:pt x="1641" y="2418"/>
                    <a:pt x="1226" y="2452"/>
                  </a:cubicBezTo>
                  <a:cubicBezTo>
                    <a:pt x="418" y="2518"/>
                    <a:pt x="842" y="2850"/>
                    <a:pt x="950" y="2910"/>
                  </a:cubicBezTo>
                  <a:cubicBezTo>
                    <a:pt x="696" y="3050"/>
                    <a:pt x="332" y="2983"/>
                    <a:pt x="51" y="3033"/>
                  </a:cubicBezTo>
                  <a:cubicBezTo>
                    <a:pt x="184" y="3641"/>
                    <a:pt x="0" y="4092"/>
                    <a:pt x="418" y="4566"/>
                  </a:cubicBezTo>
                  <a:cubicBezTo>
                    <a:pt x="602" y="4456"/>
                    <a:pt x="916" y="4269"/>
                    <a:pt x="1146" y="4108"/>
                  </a:cubicBezTo>
                  <a:cubicBezTo>
                    <a:pt x="1254" y="4042"/>
                    <a:pt x="1357" y="3972"/>
                    <a:pt x="1457" y="3898"/>
                  </a:cubicBezTo>
                  <a:cubicBezTo>
                    <a:pt x="1484" y="3798"/>
                    <a:pt x="1514" y="3698"/>
                    <a:pt x="1544" y="3601"/>
                  </a:cubicBezTo>
                  <a:cubicBezTo>
                    <a:pt x="1627" y="3331"/>
                    <a:pt x="1845" y="2845"/>
                    <a:pt x="1845" y="2845"/>
                  </a:cubicBezTo>
                  <a:cubicBezTo>
                    <a:pt x="2156" y="1877"/>
                    <a:pt x="3378" y="1075"/>
                    <a:pt x="3652" y="805"/>
                  </a:cubicBezTo>
                  <a:cubicBezTo>
                    <a:pt x="3746" y="544"/>
                    <a:pt x="3826" y="280"/>
                    <a:pt x="3889" y="13"/>
                  </a:cubicBezTo>
                  <a:cubicBezTo>
                    <a:pt x="3855" y="4"/>
                    <a:pt x="3823" y="0"/>
                    <a:pt x="37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9"/>
            <p:cNvSpPr/>
            <p:nvPr/>
          </p:nvSpPr>
          <p:spPr>
            <a:xfrm>
              <a:off x="2793276" y="4407218"/>
              <a:ext cx="7892" cy="19582"/>
            </a:xfrm>
            <a:custGeom>
              <a:rect b="b" l="l" r="r" t="t"/>
              <a:pathLst>
                <a:path extrusionOk="0" h="263" w="106">
                  <a:moveTo>
                    <a:pt x="105" y="0"/>
                  </a:moveTo>
                  <a:cubicBezTo>
                    <a:pt x="102" y="0"/>
                    <a:pt x="1" y="263"/>
                    <a:pt x="1" y="263"/>
                  </a:cubicBezTo>
                  <a:lnTo>
                    <a:pt x="104" y="5"/>
                  </a:lnTo>
                  <a:cubicBezTo>
                    <a:pt x="105" y="2"/>
                    <a:pt x="105" y="0"/>
                    <a:pt x="105" y="0"/>
                  </a:cubicBezTo>
                  <a:close/>
                </a:path>
              </a:pathLst>
            </a:custGeom>
            <a:solidFill>
              <a:srgbClr val="FFB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9"/>
            <p:cNvSpPr/>
            <p:nvPr/>
          </p:nvSpPr>
          <p:spPr>
            <a:xfrm>
              <a:off x="2701250" y="4169781"/>
              <a:ext cx="267666" cy="339887"/>
            </a:xfrm>
            <a:custGeom>
              <a:rect b="b" l="l" r="r" t="t"/>
              <a:pathLst>
                <a:path extrusionOk="0" h="4565" w="3595">
                  <a:moveTo>
                    <a:pt x="1341" y="3189"/>
                  </a:moveTo>
                  <a:cubicBezTo>
                    <a:pt x="1341" y="3189"/>
                    <a:pt x="1341" y="3191"/>
                    <a:pt x="1340" y="3194"/>
                  </a:cubicBezTo>
                  <a:lnTo>
                    <a:pt x="1237" y="3452"/>
                  </a:lnTo>
                  <a:cubicBezTo>
                    <a:pt x="1237" y="3452"/>
                    <a:pt x="1338" y="3189"/>
                    <a:pt x="1341" y="3189"/>
                  </a:cubicBezTo>
                  <a:close/>
                  <a:moveTo>
                    <a:pt x="3047" y="1274"/>
                  </a:moveTo>
                  <a:lnTo>
                    <a:pt x="3047" y="1274"/>
                  </a:lnTo>
                  <a:cubicBezTo>
                    <a:pt x="2666" y="2162"/>
                    <a:pt x="2119" y="2981"/>
                    <a:pt x="1380" y="3615"/>
                  </a:cubicBezTo>
                  <a:cubicBezTo>
                    <a:pt x="1463" y="3254"/>
                    <a:pt x="1570" y="2934"/>
                    <a:pt x="1694" y="2597"/>
                  </a:cubicBezTo>
                  <a:cubicBezTo>
                    <a:pt x="1838" y="2189"/>
                    <a:pt x="2145" y="1962"/>
                    <a:pt x="2256" y="1868"/>
                  </a:cubicBezTo>
                  <a:cubicBezTo>
                    <a:pt x="2466" y="1698"/>
                    <a:pt x="2600" y="1638"/>
                    <a:pt x="2713" y="1547"/>
                  </a:cubicBezTo>
                  <a:cubicBezTo>
                    <a:pt x="2823" y="1458"/>
                    <a:pt x="2937" y="1367"/>
                    <a:pt x="3047" y="1274"/>
                  </a:cubicBezTo>
                  <a:close/>
                  <a:moveTo>
                    <a:pt x="3471" y="1"/>
                  </a:moveTo>
                  <a:cubicBezTo>
                    <a:pt x="3408" y="268"/>
                    <a:pt x="3328" y="532"/>
                    <a:pt x="3234" y="793"/>
                  </a:cubicBezTo>
                  <a:cubicBezTo>
                    <a:pt x="2960" y="1063"/>
                    <a:pt x="1738" y="1865"/>
                    <a:pt x="1427" y="2833"/>
                  </a:cubicBezTo>
                  <a:cubicBezTo>
                    <a:pt x="1427" y="2833"/>
                    <a:pt x="1209" y="3319"/>
                    <a:pt x="1126" y="3589"/>
                  </a:cubicBezTo>
                  <a:cubicBezTo>
                    <a:pt x="1096" y="3686"/>
                    <a:pt x="1066" y="3786"/>
                    <a:pt x="1039" y="3886"/>
                  </a:cubicBezTo>
                  <a:cubicBezTo>
                    <a:pt x="939" y="3960"/>
                    <a:pt x="836" y="4030"/>
                    <a:pt x="728" y="4096"/>
                  </a:cubicBezTo>
                  <a:cubicBezTo>
                    <a:pt x="498" y="4257"/>
                    <a:pt x="184" y="4444"/>
                    <a:pt x="0" y="4554"/>
                  </a:cubicBezTo>
                  <a:cubicBezTo>
                    <a:pt x="3" y="4557"/>
                    <a:pt x="7" y="4561"/>
                    <a:pt x="11" y="4565"/>
                  </a:cubicBezTo>
                  <a:cubicBezTo>
                    <a:pt x="224" y="4511"/>
                    <a:pt x="1417" y="4124"/>
                    <a:pt x="2429" y="2801"/>
                  </a:cubicBezTo>
                  <a:cubicBezTo>
                    <a:pt x="3211" y="1782"/>
                    <a:pt x="3474" y="1160"/>
                    <a:pt x="3595" y="41"/>
                  </a:cubicBezTo>
                  <a:cubicBezTo>
                    <a:pt x="3548" y="21"/>
                    <a:pt x="3508" y="7"/>
                    <a:pt x="3471" y="1"/>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9"/>
            <p:cNvSpPr/>
            <p:nvPr/>
          </p:nvSpPr>
          <p:spPr>
            <a:xfrm>
              <a:off x="1181185" y="3953192"/>
              <a:ext cx="235352" cy="391559"/>
            </a:xfrm>
            <a:custGeom>
              <a:rect b="b" l="l" r="r" t="t"/>
              <a:pathLst>
                <a:path extrusionOk="0" h="5259" w="3161">
                  <a:moveTo>
                    <a:pt x="1534" y="1349"/>
                  </a:moveTo>
                  <a:cubicBezTo>
                    <a:pt x="1637" y="1283"/>
                    <a:pt x="2132" y="1066"/>
                    <a:pt x="1838" y="1794"/>
                  </a:cubicBezTo>
                  <a:cubicBezTo>
                    <a:pt x="1688" y="2165"/>
                    <a:pt x="2102" y="3321"/>
                    <a:pt x="2379" y="3625"/>
                  </a:cubicBezTo>
                  <a:cubicBezTo>
                    <a:pt x="2823" y="4116"/>
                    <a:pt x="3161" y="4393"/>
                    <a:pt x="3081" y="4780"/>
                  </a:cubicBezTo>
                  <a:cubicBezTo>
                    <a:pt x="3028" y="5048"/>
                    <a:pt x="3014" y="5121"/>
                    <a:pt x="2850" y="5258"/>
                  </a:cubicBezTo>
                  <a:cubicBezTo>
                    <a:pt x="1858" y="4657"/>
                    <a:pt x="1397" y="4153"/>
                    <a:pt x="789" y="3030"/>
                  </a:cubicBezTo>
                  <a:cubicBezTo>
                    <a:pt x="1" y="1567"/>
                    <a:pt x="164" y="367"/>
                    <a:pt x="208" y="160"/>
                  </a:cubicBezTo>
                  <a:cubicBezTo>
                    <a:pt x="846" y="0"/>
                    <a:pt x="1184" y="364"/>
                    <a:pt x="1815" y="521"/>
                  </a:cubicBezTo>
                  <a:cubicBezTo>
                    <a:pt x="1738" y="785"/>
                    <a:pt x="1517" y="1069"/>
                    <a:pt x="1534" y="134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9"/>
            <p:cNvSpPr/>
            <p:nvPr/>
          </p:nvSpPr>
          <p:spPr>
            <a:xfrm>
              <a:off x="1138150" y="3883354"/>
              <a:ext cx="275558" cy="472194"/>
            </a:xfrm>
            <a:custGeom>
              <a:rect b="b" l="l" r="r" t="t"/>
              <a:pathLst>
                <a:path extrusionOk="0" h="6342" w="3701">
                  <a:moveTo>
                    <a:pt x="883" y="2087"/>
                  </a:moveTo>
                  <a:lnTo>
                    <a:pt x="883" y="2087"/>
                  </a:lnTo>
                  <a:cubicBezTo>
                    <a:pt x="1156" y="2525"/>
                    <a:pt x="1628" y="3083"/>
                    <a:pt x="1734" y="3570"/>
                  </a:cubicBezTo>
                  <a:cubicBezTo>
                    <a:pt x="1742" y="3601"/>
                    <a:pt x="1778" y="4002"/>
                    <a:pt x="1788" y="4145"/>
                  </a:cubicBezTo>
                  <a:cubicBezTo>
                    <a:pt x="1581" y="3854"/>
                    <a:pt x="1384" y="3544"/>
                    <a:pt x="1200" y="3200"/>
                  </a:cubicBezTo>
                  <a:cubicBezTo>
                    <a:pt x="1026" y="2869"/>
                    <a:pt x="926" y="2475"/>
                    <a:pt x="883" y="2087"/>
                  </a:cubicBezTo>
                  <a:close/>
                  <a:moveTo>
                    <a:pt x="1103" y="0"/>
                  </a:moveTo>
                  <a:cubicBezTo>
                    <a:pt x="1065" y="0"/>
                    <a:pt x="1014" y="10"/>
                    <a:pt x="943" y="33"/>
                  </a:cubicBezTo>
                  <a:cubicBezTo>
                    <a:pt x="1" y="1122"/>
                    <a:pt x="488" y="1826"/>
                    <a:pt x="622" y="2809"/>
                  </a:cubicBezTo>
                  <a:cubicBezTo>
                    <a:pt x="832" y="4346"/>
                    <a:pt x="2272" y="5815"/>
                    <a:pt x="3438" y="6287"/>
                  </a:cubicBezTo>
                  <a:cubicBezTo>
                    <a:pt x="3538" y="6327"/>
                    <a:pt x="3594" y="6341"/>
                    <a:pt x="3623" y="6341"/>
                  </a:cubicBezTo>
                  <a:cubicBezTo>
                    <a:pt x="3701" y="6341"/>
                    <a:pt x="3582" y="6236"/>
                    <a:pt x="3582" y="6236"/>
                  </a:cubicBezTo>
                  <a:cubicBezTo>
                    <a:pt x="3582" y="6236"/>
                    <a:pt x="3597" y="6141"/>
                    <a:pt x="3618" y="6141"/>
                  </a:cubicBezTo>
                  <a:cubicBezTo>
                    <a:pt x="3631" y="6141"/>
                    <a:pt x="3647" y="6176"/>
                    <a:pt x="3662" y="6290"/>
                  </a:cubicBezTo>
                  <a:lnTo>
                    <a:pt x="3672" y="6066"/>
                  </a:lnTo>
                  <a:lnTo>
                    <a:pt x="3505" y="5943"/>
                  </a:lnTo>
                  <a:cubicBezTo>
                    <a:pt x="3412" y="5849"/>
                    <a:pt x="3412" y="5846"/>
                    <a:pt x="3412" y="5846"/>
                  </a:cubicBezTo>
                  <a:cubicBezTo>
                    <a:pt x="3034" y="5525"/>
                    <a:pt x="2680" y="5194"/>
                    <a:pt x="2352" y="4833"/>
                  </a:cubicBezTo>
                  <a:cubicBezTo>
                    <a:pt x="2279" y="4580"/>
                    <a:pt x="2206" y="4315"/>
                    <a:pt x="2146" y="4115"/>
                  </a:cubicBezTo>
                  <a:cubicBezTo>
                    <a:pt x="2142" y="4105"/>
                    <a:pt x="2126" y="4039"/>
                    <a:pt x="2118" y="4005"/>
                  </a:cubicBezTo>
                  <a:cubicBezTo>
                    <a:pt x="2117" y="3998"/>
                    <a:pt x="2117" y="3995"/>
                    <a:pt x="2117" y="3993"/>
                  </a:cubicBezTo>
                  <a:lnTo>
                    <a:pt x="2117" y="3993"/>
                  </a:lnTo>
                  <a:cubicBezTo>
                    <a:pt x="2116" y="3985"/>
                    <a:pt x="2115" y="3969"/>
                    <a:pt x="2112" y="3938"/>
                  </a:cubicBezTo>
                  <a:cubicBezTo>
                    <a:pt x="2049" y="3257"/>
                    <a:pt x="1507" y="2805"/>
                    <a:pt x="1090" y="2127"/>
                  </a:cubicBezTo>
                  <a:cubicBezTo>
                    <a:pt x="1090" y="2127"/>
                    <a:pt x="896" y="1797"/>
                    <a:pt x="856" y="1709"/>
                  </a:cubicBezTo>
                  <a:cubicBezTo>
                    <a:pt x="849" y="1262"/>
                    <a:pt x="920" y="844"/>
                    <a:pt x="1050" y="571"/>
                  </a:cubicBezTo>
                  <a:lnTo>
                    <a:pt x="1173" y="153"/>
                  </a:lnTo>
                  <a:cubicBezTo>
                    <a:pt x="1173" y="153"/>
                    <a:pt x="1255" y="0"/>
                    <a:pt x="1103" y="0"/>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9"/>
            <p:cNvSpPr/>
            <p:nvPr/>
          </p:nvSpPr>
          <p:spPr>
            <a:xfrm>
              <a:off x="1621509" y="1844335"/>
              <a:ext cx="468173" cy="758250"/>
            </a:xfrm>
            <a:custGeom>
              <a:rect b="b" l="l" r="r" t="t"/>
              <a:pathLst>
                <a:path extrusionOk="0" h="10184" w="6288">
                  <a:moveTo>
                    <a:pt x="3939" y="178"/>
                  </a:moveTo>
                  <a:cubicBezTo>
                    <a:pt x="2261" y="3695"/>
                    <a:pt x="2094" y="4665"/>
                    <a:pt x="1089" y="6799"/>
                  </a:cubicBezTo>
                  <a:cubicBezTo>
                    <a:pt x="758" y="7504"/>
                    <a:pt x="481" y="8253"/>
                    <a:pt x="284" y="9004"/>
                  </a:cubicBezTo>
                  <a:cubicBezTo>
                    <a:pt x="217" y="9251"/>
                    <a:pt x="147" y="9499"/>
                    <a:pt x="104" y="9752"/>
                  </a:cubicBezTo>
                  <a:cubicBezTo>
                    <a:pt x="87" y="9839"/>
                    <a:pt x="73" y="9926"/>
                    <a:pt x="60" y="10009"/>
                  </a:cubicBezTo>
                  <a:cubicBezTo>
                    <a:pt x="53" y="10060"/>
                    <a:pt x="0" y="10183"/>
                    <a:pt x="43" y="10160"/>
                  </a:cubicBezTo>
                  <a:cubicBezTo>
                    <a:pt x="952" y="9652"/>
                    <a:pt x="1476" y="8209"/>
                    <a:pt x="2001" y="7360"/>
                  </a:cubicBezTo>
                  <a:cubicBezTo>
                    <a:pt x="2349" y="6799"/>
                    <a:pt x="2722" y="6241"/>
                    <a:pt x="3097" y="5697"/>
                  </a:cubicBezTo>
                  <a:cubicBezTo>
                    <a:pt x="3377" y="5292"/>
                    <a:pt x="3678" y="4892"/>
                    <a:pt x="3985" y="4508"/>
                  </a:cubicBezTo>
                  <a:cubicBezTo>
                    <a:pt x="4373" y="4023"/>
                    <a:pt x="4784" y="3552"/>
                    <a:pt x="5198" y="3088"/>
                  </a:cubicBezTo>
                  <a:cubicBezTo>
                    <a:pt x="5883" y="2319"/>
                    <a:pt x="6287" y="1948"/>
                    <a:pt x="5766" y="929"/>
                  </a:cubicBezTo>
                  <a:cubicBezTo>
                    <a:pt x="5676" y="752"/>
                    <a:pt x="5582" y="568"/>
                    <a:pt x="5439" y="425"/>
                  </a:cubicBezTo>
                  <a:cubicBezTo>
                    <a:pt x="5238" y="224"/>
                    <a:pt x="4964" y="98"/>
                    <a:pt x="4700" y="1"/>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9"/>
            <p:cNvSpPr/>
            <p:nvPr/>
          </p:nvSpPr>
          <p:spPr>
            <a:xfrm>
              <a:off x="1424205" y="1183921"/>
              <a:ext cx="600033" cy="670467"/>
            </a:xfrm>
            <a:custGeom>
              <a:rect b="b" l="l" r="r" t="t"/>
              <a:pathLst>
                <a:path extrusionOk="0" h="9005" w="8059">
                  <a:moveTo>
                    <a:pt x="3352" y="34"/>
                  </a:moveTo>
                  <a:cubicBezTo>
                    <a:pt x="3352" y="34"/>
                    <a:pt x="3562" y="0"/>
                    <a:pt x="3736" y="24"/>
                  </a:cubicBezTo>
                  <a:cubicBezTo>
                    <a:pt x="4390" y="111"/>
                    <a:pt x="4988" y="388"/>
                    <a:pt x="5500" y="856"/>
                  </a:cubicBezTo>
                  <a:cubicBezTo>
                    <a:pt x="5921" y="1240"/>
                    <a:pt x="6218" y="1751"/>
                    <a:pt x="6365" y="2350"/>
                  </a:cubicBezTo>
                  <a:cubicBezTo>
                    <a:pt x="6462" y="2747"/>
                    <a:pt x="6411" y="3167"/>
                    <a:pt x="6508" y="3565"/>
                  </a:cubicBezTo>
                  <a:cubicBezTo>
                    <a:pt x="6565" y="3813"/>
                    <a:pt x="6689" y="4066"/>
                    <a:pt x="6826" y="4267"/>
                  </a:cubicBezTo>
                  <a:cubicBezTo>
                    <a:pt x="7187" y="4805"/>
                    <a:pt x="8009" y="5036"/>
                    <a:pt x="8045" y="5833"/>
                  </a:cubicBezTo>
                  <a:cubicBezTo>
                    <a:pt x="8058" y="6168"/>
                    <a:pt x="7728" y="6328"/>
                    <a:pt x="7621" y="6579"/>
                  </a:cubicBezTo>
                  <a:cubicBezTo>
                    <a:pt x="7514" y="6840"/>
                    <a:pt x="7922" y="7087"/>
                    <a:pt x="7745" y="7207"/>
                  </a:cubicBezTo>
                  <a:cubicBezTo>
                    <a:pt x="7701" y="7233"/>
                    <a:pt x="7631" y="7241"/>
                    <a:pt x="7584" y="7264"/>
                  </a:cubicBezTo>
                  <a:cubicBezTo>
                    <a:pt x="7524" y="7293"/>
                    <a:pt x="7434" y="7267"/>
                    <a:pt x="7374" y="7244"/>
                  </a:cubicBezTo>
                  <a:cubicBezTo>
                    <a:pt x="7167" y="7160"/>
                    <a:pt x="7073" y="6709"/>
                    <a:pt x="7116" y="6475"/>
                  </a:cubicBezTo>
                  <a:cubicBezTo>
                    <a:pt x="7140" y="6345"/>
                    <a:pt x="7200" y="6228"/>
                    <a:pt x="7196" y="6091"/>
                  </a:cubicBezTo>
                  <a:cubicBezTo>
                    <a:pt x="7193" y="5991"/>
                    <a:pt x="7153" y="5837"/>
                    <a:pt x="7096" y="5760"/>
                  </a:cubicBezTo>
                  <a:cubicBezTo>
                    <a:pt x="7070" y="5730"/>
                    <a:pt x="7046" y="5724"/>
                    <a:pt x="7023" y="5697"/>
                  </a:cubicBezTo>
                  <a:cubicBezTo>
                    <a:pt x="7010" y="5683"/>
                    <a:pt x="6986" y="5647"/>
                    <a:pt x="6989" y="5663"/>
                  </a:cubicBezTo>
                  <a:cubicBezTo>
                    <a:pt x="7020" y="5841"/>
                    <a:pt x="7113" y="5984"/>
                    <a:pt x="7086" y="6181"/>
                  </a:cubicBezTo>
                  <a:cubicBezTo>
                    <a:pt x="7040" y="6492"/>
                    <a:pt x="6786" y="6706"/>
                    <a:pt x="6749" y="7020"/>
                  </a:cubicBezTo>
                  <a:cubicBezTo>
                    <a:pt x="6735" y="7150"/>
                    <a:pt x="6715" y="7314"/>
                    <a:pt x="6783" y="7427"/>
                  </a:cubicBezTo>
                  <a:cubicBezTo>
                    <a:pt x="6819" y="7488"/>
                    <a:pt x="6860" y="7537"/>
                    <a:pt x="6900" y="7588"/>
                  </a:cubicBezTo>
                  <a:cubicBezTo>
                    <a:pt x="6906" y="7594"/>
                    <a:pt x="6956" y="7631"/>
                    <a:pt x="6953" y="7637"/>
                  </a:cubicBezTo>
                  <a:cubicBezTo>
                    <a:pt x="6923" y="7694"/>
                    <a:pt x="6823" y="7748"/>
                    <a:pt x="6772" y="7795"/>
                  </a:cubicBezTo>
                  <a:cubicBezTo>
                    <a:pt x="6615" y="7938"/>
                    <a:pt x="6459" y="8089"/>
                    <a:pt x="6241" y="8112"/>
                  </a:cubicBezTo>
                  <a:cubicBezTo>
                    <a:pt x="5873" y="8146"/>
                    <a:pt x="5753" y="7574"/>
                    <a:pt x="5760" y="7230"/>
                  </a:cubicBezTo>
                  <a:cubicBezTo>
                    <a:pt x="5760" y="7127"/>
                    <a:pt x="5800" y="7026"/>
                    <a:pt x="5797" y="6920"/>
                  </a:cubicBezTo>
                  <a:cubicBezTo>
                    <a:pt x="5793" y="6866"/>
                    <a:pt x="5770" y="6759"/>
                    <a:pt x="5770" y="6759"/>
                  </a:cubicBezTo>
                  <a:cubicBezTo>
                    <a:pt x="5770" y="6759"/>
                    <a:pt x="5757" y="6836"/>
                    <a:pt x="5743" y="6869"/>
                  </a:cubicBezTo>
                  <a:cubicBezTo>
                    <a:pt x="5723" y="6929"/>
                    <a:pt x="5700" y="6986"/>
                    <a:pt x="5673" y="7043"/>
                  </a:cubicBezTo>
                  <a:cubicBezTo>
                    <a:pt x="5593" y="7217"/>
                    <a:pt x="5520" y="7404"/>
                    <a:pt x="5480" y="7601"/>
                  </a:cubicBezTo>
                  <a:cubicBezTo>
                    <a:pt x="5436" y="7822"/>
                    <a:pt x="5480" y="8092"/>
                    <a:pt x="5537" y="8303"/>
                  </a:cubicBezTo>
                  <a:cubicBezTo>
                    <a:pt x="5540" y="8319"/>
                    <a:pt x="5630" y="8476"/>
                    <a:pt x="5630" y="8479"/>
                  </a:cubicBezTo>
                  <a:cubicBezTo>
                    <a:pt x="5577" y="8570"/>
                    <a:pt x="5376" y="8684"/>
                    <a:pt x="5296" y="8747"/>
                  </a:cubicBezTo>
                  <a:cubicBezTo>
                    <a:pt x="5239" y="8794"/>
                    <a:pt x="5179" y="8847"/>
                    <a:pt x="5112" y="8874"/>
                  </a:cubicBezTo>
                  <a:cubicBezTo>
                    <a:pt x="4768" y="9005"/>
                    <a:pt x="4297" y="8814"/>
                    <a:pt x="4026" y="8576"/>
                  </a:cubicBezTo>
                  <a:cubicBezTo>
                    <a:pt x="3866" y="8439"/>
                    <a:pt x="3759" y="8095"/>
                    <a:pt x="3539" y="8052"/>
                  </a:cubicBezTo>
                  <a:cubicBezTo>
                    <a:pt x="3392" y="8018"/>
                    <a:pt x="3235" y="8169"/>
                    <a:pt x="3121" y="8246"/>
                  </a:cubicBezTo>
                  <a:cubicBezTo>
                    <a:pt x="2924" y="8379"/>
                    <a:pt x="2690" y="8507"/>
                    <a:pt x="2459" y="8530"/>
                  </a:cubicBezTo>
                  <a:cubicBezTo>
                    <a:pt x="1925" y="8590"/>
                    <a:pt x="1711" y="8095"/>
                    <a:pt x="1431" y="7678"/>
                  </a:cubicBezTo>
                  <a:cubicBezTo>
                    <a:pt x="1363" y="7574"/>
                    <a:pt x="1217" y="7577"/>
                    <a:pt x="1170" y="7504"/>
                  </a:cubicBezTo>
                  <a:cubicBezTo>
                    <a:pt x="1150" y="7477"/>
                    <a:pt x="1357" y="7297"/>
                    <a:pt x="1374" y="7277"/>
                  </a:cubicBezTo>
                  <a:cubicBezTo>
                    <a:pt x="1531" y="7093"/>
                    <a:pt x="1704" y="6923"/>
                    <a:pt x="1804" y="6683"/>
                  </a:cubicBezTo>
                  <a:cubicBezTo>
                    <a:pt x="1815" y="6662"/>
                    <a:pt x="1955" y="6422"/>
                    <a:pt x="1912" y="6408"/>
                  </a:cubicBezTo>
                  <a:cubicBezTo>
                    <a:pt x="1824" y="6382"/>
                    <a:pt x="1658" y="6499"/>
                    <a:pt x="1591" y="6549"/>
                  </a:cubicBezTo>
                  <a:cubicBezTo>
                    <a:pt x="1423" y="6666"/>
                    <a:pt x="1210" y="6809"/>
                    <a:pt x="1113" y="7016"/>
                  </a:cubicBezTo>
                  <a:cubicBezTo>
                    <a:pt x="1063" y="7127"/>
                    <a:pt x="1047" y="7287"/>
                    <a:pt x="993" y="7381"/>
                  </a:cubicBezTo>
                  <a:cubicBezTo>
                    <a:pt x="979" y="7404"/>
                    <a:pt x="866" y="7374"/>
                    <a:pt x="846" y="7364"/>
                  </a:cubicBezTo>
                  <a:cubicBezTo>
                    <a:pt x="706" y="7287"/>
                    <a:pt x="589" y="7180"/>
                    <a:pt x="465" y="7070"/>
                  </a:cubicBezTo>
                  <a:cubicBezTo>
                    <a:pt x="355" y="6970"/>
                    <a:pt x="285" y="6826"/>
                    <a:pt x="218" y="6683"/>
                  </a:cubicBezTo>
                  <a:cubicBezTo>
                    <a:pt x="141" y="6512"/>
                    <a:pt x="0" y="5950"/>
                    <a:pt x="157" y="5784"/>
                  </a:cubicBezTo>
                  <a:cubicBezTo>
                    <a:pt x="378" y="5550"/>
                    <a:pt x="649" y="5389"/>
                    <a:pt x="719" y="5012"/>
                  </a:cubicBezTo>
                  <a:cubicBezTo>
                    <a:pt x="812" y="4510"/>
                    <a:pt x="254" y="4207"/>
                    <a:pt x="378" y="3693"/>
                  </a:cubicBezTo>
                  <a:cubicBezTo>
                    <a:pt x="455" y="3368"/>
                    <a:pt x="606" y="3084"/>
                    <a:pt x="846" y="2891"/>
                  </a:cubicBezTo>
                  <a:cubicBezTo>
                    <a:pt x="1016" y="2754"/>
                    <a:pt x="1213" y="2677"/>
                    <a:pt x="1354" y="2476"/>
                  </a:cubicBezTo>
                  <a:cubicBezTo>
                    <a:pt x="1537" y="2213"/>
                    <a:pt x="1497" y="1832"/>
                    <a:pt x="1628" y="1548"/>
                  </a:cubicBezTo>
                  <a:cubicBezTo>
                    <a:pt x="1808" y="1143"/>
                    <a:pt x="1975" y="886"/>
                    <a:pt x="2299" y="626"/>
                  </a:cubicBezTo>
                  <a:cubicBezTo>
                    <a:pt x="2450" y="501"/>
                    <a:pt x="2573" y="331"/>
                    <a:pt x="2723" y="208"/>
                  </a:cubicBezTo>
                  <a:cubicBezTo>
                    <a:pt x="2911" y="57"/>
                    <a:pt x="3134" y="37"/>
                    <a:pt x="3352" y="3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9"/>
            <p:cNvSpPr/>
            <p:nvPr/>
          </p:nvSpPr>
          <p:spPr>
            <a:xfrm>
              <a:off x="1160784" y="2445781"/>
              <a:ext cx="773662" cy="2028229"/>
            </a:xfrm>
            <a:custGeom>
              <a:rect b="b" l="l" r="r" t="t"/>
              <a:pathLst>
                <a:path extrusionOk="0" h="27241" w="10391">
                  <a:moveTo>
                    <a:pt x="5817" y="1"/>
                  </a:moveTo>
                  <a:cubicBezTo>
                    <a:pt x="5596" y="562"/>
                    <a:pt x="5078" y="1293"/>
                    <a:pt x="3983" y="2463"/>
                  </a:cubicBezTo>
                  <a:cubicBezTo>
                    <a:pt x="2005" y="4581"/>
                    <a:pt x="1377" y="8373"/>
                    <a:pt x="1871" y="11065"/>
                  </a:cubicBezTo>
                  <a:cubicBezTo>
                    <a:pt x="1995" y="11727"/>
                    <a:pt x="2166" y="12458"/>
                    <a:pt x="2195" y="13124"/>
                  </a:cubicBezTo>
                  <a:cubicBezTo>
                    <a:pt x="2206" y="13300"/>
                    <a:pt x="2082" y="13795"/>
                    <a:pt x="2179" y="13905"/>
                  </a:cubicBezTo>
                  <a:cubicBezTo>
                    <a:pt x="846" y="16277"/>
                    <a:pt x="1" y="17600"/>
                    <a:pt x="224" y="20467"/>
                  </a:cubicBezTo>
                  <a:cubicBezTo>
                    <a:pt x="305" y="21492"/>
                    <a:pt x="422" y="23306"/>
                    <a:pt x="431" y="24338"/>
                  </a:cubicBezTo>
                  <a:cubicBezTo>
                    <a:pt x="438" y="24983"/>
                    <a:pt x="278" y="26065"/>
                    <a:pt x="1117" y="26804"/>
                  </a:cubicBezTo>
                  <a:cubicBezTo>
                    <a:pt x="1135" y="26820"/>
                    <a:pt x="1153" y="26828"/>
                    <a:pt x="1169" y="26828"/>
                  </a:cubicBezTo>
                  <a:cubicBezTo>
                    <a:pt x="1301" y="26828"/>
                    <a:pt x="1360" y="26308"/>
                    <a:pt x="1413" y="25645"/>
                  </a:cubicBezTo>
                  <a:cubicBezTo>
                    <a:pt x="1481" y="24796"/>
                    <a:pt x="1591" y="23740"/>
                    <a:pt x="1738" y="23199"/>
                  </a:cubicBezTo>
                  <a:cubicBezTo>
                    <a:pt x="2827" y="19250"/>
                    <a:pt x="3294" y="18345"/>
                    <a:pt x="3913" y="15819"/>
                  </a:cubicBezTo>
                  <a:cubicBezTo>
                    <a:pt x="4200" y="14654"/>
                    <a:pt x="4861" y="13477"/>
                    <a:pt x="5149" y="12308"/>
                  </a:cubicBezTo>
                  <a:cubicBezTo>
                    <a:pt x="5242" y="11934"/>
                    <a:pt x="5356" y="11567"/>
                    <a:pt x="5493" y="11209"/>
                  </a:cubicBezTo>
                  <a:cubicBezTo>
                    <a:pt x="5540" y="11079"/>
                    <a:pt x="5560" y="10925"/>
                    <a:pt x="5613" y="10798"/>
                  </a:cubicBezTo>
                  <a:cubicBezTo>
                    <a:pt x="5620" y="10782"/>
                    <a:pt x="5657" y="10708"/>
                    <a:pt x="5667" y="10681"/>
                  </a:cubicBezTo>
                  <a:cubicBezTo>
                    <a:pt x="5667" y="10678"/>
                    <a:pt x="5663" y="10678"/>
                    <a:pt x="5663" y="10674"/>
                  </a:cubicBezTo>
                  <a:cubicBezTo>
                    <a:pt x="5665" y="10671"/>
                    <a:pt x="5667" y="10669"/>
                    <a:pt x="5668" y="10669"/>
                  </a:cubicBezTo>
                  <a:cubicBezTo>
                    <a:pt x="5670" y="10669"/>
                    <a:pt x="5669" y="10675"/>
                    <a:pt x="5667" y="10681"/>
                  </a:cubicBezTo>
                  <a:cubicBezTo>
                    <a:pt x="5908" y="10965"/>
                    <a:pt x="5934" y="11590"/>
                    <a:pt x="6017" y="11964"/>
                  </a:cubicBezTo>
                  <a:cubicBezTo>
                    <a:pt x="6211" y="12839"/>
                    <a:pt x="6482" y="13678"/>
                    <a:pt x="6696" y="14547"/>
                  </a:cubicBezTo>
                  <a:cubicBezTo>
                    <a:pt x="6789" y="14917"/>
                    <a:pt x="6008" y="15990"/>
                    <a:pt x="5894" y="18208"/>
                  </a:cubicBezTo>
                  <a:cubicBezTo>
                    <a:pt x="5807" y="19962"/>
                    <a:pt x="7908" y="27018"/>
                    <a:pt x="8840" y="27222"/>
                  </a:cubicBezTo>
                  <a:cubicBezTo>
                    <a:pt x="8898" y="27234"/>
                    <a:pt x="8948" y="27241"/>
                    <a:pt x="8991" y="27241"/>
                  </a:cubicBezTo>
                  <a:cubicBezTo>
                    <a:pt x="9505" y="27241"/>
                    <a:pt x="9099" y="26373"/>
                    <a:pt x="9035" y="25271"/>
                  </a:cubicBezTo>
                  <a:cubicBezTo>
                    <a:pt x="8938" y="23627"/>
                    <a:pt x="8904" y="21967"/>
                    <a:pt x="8757" y="20340"/>
                  </a:cubicBezTo>
                  <a:cubicBezTo>
                    <a:pt x="8674" y="19394"/>
                    <a:pt x="8743" y="18448"/>
                    <a:pt x="8707" y="17503"/>
                  </a:cubicBezTo>
                  <a:cubicBezTo>
                    <a:pt x="8697" y="17216"/>
                    <a:pt x="8670" y="16932"/>
                    <a:pt x="8694" y="16644"/>
                  </a:cubicBezTo>
                  <a:cubicBezTo>
                    <a:pt x="8697" y="16616"/>
                    <a:pt x="8726" y="16175"/>
                    <a:pt x="8680" y="16175"/>
                  </a:cubicBezTo>
                  <a:cubicBezTo>
                    <a:pt x="8677" y="16175"/>
                    <a:pt x="8673" y="16176"/>
                    <a:pt x="8670" y="16180"/>
                  </a:cubicBezTo>
                  <a:cubicBezTo>
                    <a:pt x="8907" y="15218"/>
                    <a:pt x="8814" y="14229"/>
                    <a:pt x="8958" y="13257"/>
                  </a:cubicBezTo>
                  <a:cubicBezTo>
                    <a:pt x="9275" y="11129"/>
                    <a:pt x="9415" y="8958"/>
                    <a:pt x="9766" y="6810"/>
                  </a:cubicBezTo>
                  <a:cubicBezTo>
                    <a:pt x="9949" y="5683"/>
                    <a:pt x="9900" y="4568"/>
                    <a:pt x="10013" y="3442"/>
                  </a:cubicBezTo>
                  <a:cubicBezTo>
                    <a:pt x="10053" y="3054"/>
                    <a:pt x="10110" y="2670"/>
                    <a:pt x="10150" y="2283"/>
                  </a:cubicBezTo>
                  <a:cubicBezTo>
                    <a:pt x="10153" y="2257"/>
                    <a:pt x="10230" y="1716"/>
                    <a:pt x="10166" y="1716"/>
                  </a:cubicBezTo>
                  <a:cubicBezTo>
                    <a:pt x="10160" y="1716"/>
                    <a:pt x="10154" y="1720"/>
                    <a:pt x="10147" y="1728"/>
                  </a:cubicBezTo>
                  <a:cubicBezTo>
                    <a:pt x="10277" y="1353"/>
                    <a:pt x="10297" y="932"/>
                    <a:pt x="10374" y="542"/>
                  </a:cubicBezTo>
                  <a:cubicBezTo>
                    <a:pt x="10381" y="511"/>
                    <a:pt x="10384" y="485"/>
                    <a:pt x="10390" y="455"/>
                  </a:cubicBezTo>
                  <a:lnTo>
                    <a:pt x="10390" y="455"/>
                  </a:lnTo>
                  <a:cubicBezTo>
                    <a:pt x="10222" y="468"/>
                    <a:pt x="10029" y="474"/>
                    <a:pt x="9818" y="474"/>
                  </a:cubicBezTo>
                  <a:cubicBezTo>
                    <a:pt x="8348" y="474"/>
                    <a:pt x="6054" y="194"/>
                    <a:pt x="5820" y="4"/>
                  </a:cubicBezTo>
                  <a:cubicBezTo>
                    <a:pt x="5820" y="4"/>
                    <a:pt x="5817" y="4"/>
                    <a:pt x="5817" y="1"/>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9"/>
            <p:cNvSpPr/>
            <p:nvPr/>
          </p:nvSpPr>
          <p:spPr>
            <a:xfrm>
              <a:off x="1571476" y="1231870"/>
              <a:ext cx="308988" cy="541437"/>
            </a:xfrm>
            <a:custGeom>
              <a:rect b="b" l="l" r="r" t="t"/>
              <a:pathLst>
                <a:path extrusionOk="0" h="7272" w="4150">
                  <a:moveTo>
                    <a:pt x="1610" y="0"/>
                  </a:moveTo>
                  <a:cubicBezTo>
                    <a:pt x="1558" y="0"/>
                    <a:pt x="1508" y="5"/>
                    <a:pt x="1460" y="15"/>
                  </a:cubicBezTo>
                  <a:cubicBezTo>
                    <a:pt x="893" y="132"/>
                    <a:pt x="692" y="506"/>
                    <a:pt x="512" y="1071"/>
                  </a:cubicBezTo>
                  <a:cubicBezTo>
                    <a:pt x="418" y="1371"/>
                    <a:pt x="187" y="1578"/>
                    <a:pt x="111" y="1886"/>
                  </a:cubicBezTo>
                  <a:cubicBezTo>
                    <a:pt x="0" y="2337"/>
                    <a:pt x="27" y="3038"/>
                    <a:pt x="204" y="3459"/>
                  </a:cubicBezTo>
                  <a:cubicBezTo>
                    <a:pt x="458" y="4054"/>
                    <a:pt x="1066" y="4688"/>
                    <a:pt x="1290" y="5350"/>
                  </a:cubicBezTo>
                  <a:cubicBezTo>
                    <a:pt x="1400" y="5670"/>
                    <a:pt x="1340" y="6031"/>
                    <a:pt x="976" y="6483"/>
                  </a:cubicBezTo>
                  <a:cubicBezTo>
                    <a:pt x="1286" y="6904"/>
                    <a:pt x="1751" y="7161"/>
                    <a:pt x="2242" y="7261"/>
                  </a:cubicBezTo>
                  <a:cubicBezTo>
                    <a:pt x="2276" y="7268"/>
                    <a:pt x="2311" y="7271"/>
                    <a:pt x="2345" y="7271"/>
                  </a:cubicBezTo>
                  <a:cubicBezTo>
                    <a:pt x="2515" y="7271"/>
                    <a:pt x="2688" y="7196"/>
                    <a:pt x="2823" y="7111"/>
                  </a:cubicBezTo>
                  <a:cubicBezTo>
                    <a:pt x="2830" y="7104"/>
                    <a:pt x="2840" y="7098"/>
                    <a:pt x="2850" y="7094"/>
                  </a:cubicBezTo>
                  <a:cubicBezTo>
                    <a:pt x="2807" y="6860"/>
                    <a:pt x="2783" y="6613"/>
                    <a:pt x="2840" y="6406"/>
                  </a:cubicBezTo>
                  <a:cubicBezTo>
                    <a:pt x="2843" y="6396"/>
                    <a:pt x="2843" y="6389"/>
                    <a:pt x="2847" y="6382"/>
                  </a:cubicBezTo>
                  <a:cubicBezTo>
                    <a:pt x="2887" y="6236"/>
                    <a:pt x="2927" y="6099"/>
                    <a:pt x="2970" y="5948"/>
                  </a:cubicBezTo>
                  <a:cubicBezTo>
                    <a:pt x="2984" y="5895"/>
                    <a:pt x="3050" y="5815"/>
                    <a:pt x="3030" y="5811"/>
                  </a:cubicBezTo>
                  <a:cubicBezTo>
                    <a:pt x="3070" y="5801"/>
                    <a:pt x="3110" y="5788"/>
                    <a:pt x="3150" y="5775"/>
                  </a:cubicBezTo>
                  <a:cubicBezTo>
                    <a:pt x="3548" y="5630"/>
                    <a:pt x="3799" y="5343"/>
                    <a:pt x="3949" y="4986"/>
                  </a:cubicBezTo>
                  <a:cubicBezTo>
                    <a:pt x="4076" y="4685"/>
                    <a:pt x="4133" y="4335"/>
                    <a:pt x="4140" y="3977"/>
                  </a:cubicBezTo>
                  <a:cubicBezTo>
                    <a:pt x="4150" y="3393"/>
                    <a:pt x="4036" y="2784"/>
                    <a:pt x="3895" y="2320"/>
                  </a:cubicBezTo>
                  <a:cubicBezTo>
                    <a:pt x="3792" y="1982"/>
                    <a:pt x="3599" y="1561"/>
                    <a:pt x="3425" y="1274"/>
                  </a:cubicBezTo>
                  <a:cubicBezTo>
                    <a:pt x="3361" y="1171"/>
                    <a:pt x="3201" y="831"/>
                    <a:pt x="3154" y="831"/>
                  </a:cubicBezTo>
                  <a:cubicBezTo>
                    <a:pt x="3146" y="831"/>
                    <a:pt x="3142" y="840"/>
                    <a:pt x="3141" y="860"/>
                  </a:cubicBezTo>
                  <a:lnTo>
                    <a:pt x="3010" y="610"/>
                  </a:lnTo>
                  <a:cubicBezTo>
                    <a:pt x="2853" y="606"/>
                    <a:pt x="2743" y="409"/>
                    <a:pt x="2620" y="335"/>
                  </a:cubicBezTo>
                  <a:cubicBezTo>
                    <a:pt x="2365" y="188"/>
                    <a:pt x="1947" y="0"/>
                    <a:pt x="1610"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9"/>
            <p:cNvSpPr/>
            <p:nvPr/>
          </p:nvSpPr>
          <p:spPr>
            <a:xfrm>
              <a:off x="1711227" y="1652540"/>
              <a:ext cx="94856" cy="54576"/>
            </a:xfrm>
            <a:custGeom>
              <a:rect b="b" l="l" r="r" t="t"/>
              <a:pathLst>
                <a:path extrusionOk="0" h="733" w="1274">
                  <a:moveTo>
                    <a:pt x="430" y="0"/>
                  </a:moveTo>
                  <a:cubicBezTo>
                    <a:pt x="250" y="0"/>
                    <a:pt x="0" y="92"/>
                    <a:pt x="141" y="328"/>
                  </a:cubicBezTo>
                  <a:cubicBezTo>
                    <a:pt x="311" y="619"/>
                    <a:pt x="666" y="729"/>
                    <a:pt x="970" y="732"/>
                  </a:cubicBezTo>
                  <a:cubicBezTo>
                    <a:pt x="1010" y="586"/>
                    <a:pt x="1053" y="449"/>
                    <a:pt x="1093" y="298"/>
                  </a:cubicBezTo>
                  <a:cubicBezTo>
                    <a:pt x="1107" y="245"/>
                    <a:pt x="1173" y="165"/>
                    <a:pt x="1153" y="161"/>
                  </a:cubicBezTo>
                  <a:cubicBezTo>
                    <a:pt x="1197" y="151"/>
                    <a:pt x="1237" y="138"/>
                    <a:pt x="1273" y="125"/>
                  </a:cubicBezTo>
                  <a:cubicBezTo>
                    <a:pt x="1241" y="121"/>
                    <a:pt x="1207" y="121"/>
                    <a:pt x="1180" y="114"/>
                  </a:cubicBezTo>
                  <a:cubicBezTo>
                    <a:pt x="880" y="61"/>
                    <a:pt x="740" y="14"/>
                    <a:pt x="439" y="0"/>
                  </a:cubicBezTo>
                  <a:cubicBezTo>
                    <a:pt x="436" y="0"/>
                    <a:pt x="433" y="0"/>
                    <a:pt x="430" y="0"/>
                  </a:cubicBezTo>
                  <a:close/>
                </a:path>
              </a:pathLst>
            </a:custGeom>
            <a:solidFill>
              <a:srgbClr val="FF9D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9"/>
            <p:cNvSpPr/>
            <p:nvPr/>
          </p:nvSpPr>
          <p:spPr>
            <a:xfrm>
              <a:off x="1815166" y="1523435"/>
              <a:ext cx="64552" cy="80411"/>
            </a:xfrm>
            <a:custGeom>
              <a:rect b="b" l="l" r="r" t="t"/>
              <a:pathLst>
                <a:path extrusionOk="0" h="1080" w="867">
                  <a:moveTo>
                    <a:pt x="725" y="1"/>
                  </a:moveTo>
                  <a:cubicBezTo>
                    <a:pt x="350" y="1"/>
                    <a:pt x="0" y="1079"/>
                    <a:pt x="577" y="1079"/>
                  </a:cubicBezTo>
                  <a:cubicBezTo>
                    <a:pt x="591" y="1079"/>
                    <a:pt x="606" y="1078"/>
                    <a:pt x="622" y="1077"/>
                  </a:cubicBezTo>
                  <a:cubicBezTo>
                    <a:pt x="650" y="1073"/>
                    <a:pt x="666" y="1070"/>
                    <a:pt x="679" y="1070"/>
                  </a:cubicBezTo>
                  <a:cubicBezTo>
                    <a:pt x="803" y="769"/>
                    <a:pt x="860" y="419"/>
                    <a:pt x="867" y="61"/>
                  </a:cubicBezTo>
                  <a:cubicBezTo>
                    <a:pt x="860" y="55"/>
                    <a:pt x="853" y="47"/>
                    <a:pt x="850" y="44"/>
                  </a:cubicBezTo>
                  <a:cubicBezTo>
                    <a:pt x="850" y="44"/>
                    <a:pt x="840" y="38"/>
                    <a:pt x="836" y="35"/>
                  </a:cubicBezTo>
                  <a:cubicBezTo>
                    <a:pt x="800" y="11"/>
                    <a:pt x="762" y="1"/>
                    <a:pt x="725" y="1"/>
                  </a:cubicBezTo>
                  <a:close/>
                </a:path>
              </a:pathLst>
            </a:custGeom>
            <a:solidFill>
              <a:srgbClr val="FF9D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9"/>
            <p:cNvSpPr/>
            <p:nvPr/>
          </p:nvSpPr>
          <p:spPr>
            <a:xfrm>
              <a:off x="1654195" y="1548377"/>
              <a:ext cx="109151" cy="85921"/>
            </a:xfrm>
            <a:custGeom>
              <a:rect b="b" l="l" r="r" t="t"/>
              <a:pathLst>
                <a:path extrusionOk="0" h="1154" w="1466">
                  <a:moveTo>
                    <a:pt x="713" y="0"/>
                  </a:moveTo>
                  <a:cubicBezTo>
                    <a:pt x="393" y="4"/>
                    <a:pt x="356" y="84"/>
                    <a:pt x="279" y="181"/>
                  </a:cubicBezTo>
                  <a:cubicBezTo>
                    <a:pt x="1" y="527"/>
                    <a:pt x="436" y="1153"/>
                    <a:pt x="859" y="1153"/>
                  </a:cubicBezTo>
                  <a:cubicBezTo>
                    <a:pt x="978" y="1153"/>
                    <a:pt x="1097" y="1103"/>
                    <a:pt x="1198" y="983"/>
                  </a:cubicBezTo>
                  <a:cubicBezTo>
                    <a:pt x="1465" y="662"/>
                    <a:pt x="1174" y="16"/>
                    <a:pt x="713" y="0"/>
                  </a:cubicBezTo>
                  <a:close/>
                </a:path>
              </a:pathLst>
            </a:custGeom>
            <a:solidFill>
              <a:srgbClr val="FF9D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9"/>
            <p:cNvSpPr/>
            <p:nvPr/>
          </p:nvSpPr>
          <p:spPr>
            <a:xfrm>
              <a:off x="1493150" y="1714486"/>
              <a:ext cx="460430" cy="766589"/>
            </a:xfrm>
            <a:custGeom>
              <a:rect b="b" l="l" r="r" t="t"/>
              <a:pathLst>
                <a:path extrusionOk="0" h="10296" w="6184">
                  <a:moveTo>
                    <a:pt x="2028" y="1"/>
                  </a:moveTo>
                  <a:cubicBezTo>
                    <a:pt x="1885" y="178"/>
                    <a:pt x="1687" y="371"/>
                    <a:pt x="1436" y="585"/>
                  </a:cubicBezTo>
                  <a:cubicBezTo>
                    <a:pt x="457" y="1401"/>
                    <a:pt x="0" y="2249"/>
                    <a:pt x="173" y="3615"/>
                  </a:cubicBezTo>
                  <a:cubicBezTo>
                    <a:pt x="391" y="5326"/>
                    <a:pt x="1089" y="6859"/>
                    <a:pt x="1410" y="8453"/>
                  </a:cubicBezTo>
                  <a:cubicBezTo>
                    <a:pt x="1500" y="8907"/>
                    <a:pt x="1567" y="9285"/>
                    <a:pt x="1353" y="9823"/>
                  </a:cubicBezTo>
                  <a:cubicBezTo>
                    <a:pt x="1353" y="9826"/>
                    <a:pt x="1356" y="9826"/>
                    <a:pt x="1356" y="9826"/>
                  </a:cubicBezTo>
                  <a:cubicBezTo>
                    <a:pt x="1590" y="10016"/>
                    <a:pt x="3884" y="10296"/>
                    <a:pt x="5354" y="10296"/>
                  </a:cubicBezTo>
                  <a:cubicBezTo>
                    <a:pt x="5565" y="10296"/>
                    <a:pt x="5758" y="10290"/>
                    <a:pt x="5926" y="10277"/>
                  </a:cubicBezTo>
                  <a:cubicBezTo>
                    <a:pt x="6184" y="8861"/>
                    <a:pt x="5970" y="7267"/>
                    <a:pt x="5769" y="5874"/>
                  </a:cubicBezTo>
                  <a:cubicBezTo>
                    <a:pt x="5709" y="5433"/>
                    <a:pt x="5769" y="3893"/>
                    <a:pt x="5703" y="3455"/>
                  </a:cubicBezTo>
                  <a:cubicBezTo>
                    <a:pt x="5699" y="3418"/>
                    <a:pt x="4824" y="2503"/>
                    <a:pt x="4443" y="1875"/>
                  </a:cubicBezTo>
                  <a:cubicBezTo>
                    <a:pt x="4303" y="1641"/>
                    <a:pt x="4069" y="1307"/>
                    <a:pt x="3999" y="1033"/>
                  </a:cubicBezTo>
                  <a:cubicBezTo>
                    <a:pt x="3969" y="909"/>
                    <a:pt x="3932" y="762"/>
                    <a:pt x="3902" y="612"/>
                  </a:cubicBezTo>
                  <a:cubicBezTo>
                    <a:pt x="3892" y="616"/>
                    <a:pt x="3882" y="622"/>
                    <a:pt x="3875" y="629"/>
                  </a:cubicBezTo>
                  <a:cubicBezTo>
                    <a:pt x="3740" y="714"/>
                    <a:pt x="3567" y="789"/>
                    <a:pt x="3397" y="789"/>
                  </a:cubicBezTo>
                  <a:cubicBezTo>
                    <a:pt x="3363" y="789"/>
                    <a:pt x="3328" y="786"/>
                    <a:pt x="3294" y="779"/>
                  </a:cubicBezTo>
                  <a:cubicBezTo>
                    <a:pt x="2803" y="679"/>
                    <a:pt x="2338" y="422"/>
                    <a:pt x="20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9"/>
            <p:cNvSpPr/>
            <p:nvPr/>
          </p:nvSpPr>
          <p:spPr>
            <a:xfrm>
              <a:off x="1545342" y="1200599"/>
              <a:ext cx="271761" cy="385900"/>
            </a:xfrm>
            <a:custGeom>
              <a:rect b="b" l="l" r="r" t="t"/>
              <a:pathLst>
                <a:path extrusionOk="0" h="5183" w="3650">
                  <a:moveTo>
                    <a:pt x="3429" y="712"/>
                  </a:moveTo>
                  <a:cubicBezTo>
                    <a:pt x="3599" y="966"/>
                    <a:pt x="3649" y="1290"/>
                    <a:pt x="3632" y="1688"/>
                  </a:cubicBezTo>
                  <a:cubicBezTo>
                    <a:pt x="3622" y="1901"/>
                    <a:pt x="3589" y="2172"/>
                    <a:pt x="3501" y="2369"/>
                  </a:cubicBezTo>
                  <a:cubicBezTo>
                    <a:pt x="3452" y="2486"/>
                    <a:pt x="3378" y="2596"/>
                    <a:pt x="3328" y="2717"/>
                  </a:cubicBezTo>
                  <a:cubicBezTo>
                    <a:pt x="3124" y="3171"/>
                    <a:pt x="2847" y="3542"/>
                    <a:pt x="2446" y="3813"/>
                  </a:cubicBezTo>
                  <a:cubicBezTo>
                    <a:pt x="2222" y="3966"/>
                    <a:pt x="1925" y="4026"/>
                    <a:pt x="1661" y="4016"/>
                  </a:cubicBezTo>
                  <a:cubicBezTo>
                    <a:pt x="1540" y="4010"/>
                    <a:pt x="1387" y="3986"/>
                    <a:pt x="1310" y="3896"/>
                  </a:cubicBezTo>
                  <a:cubicBezTo>
                    <a:pt x="1307" y="3893"/>
                    <a:pt x="1384" y="3849"/>
                    <a:pt x="1387" y="3845"/>
                  </a:cubicBezTo>
                  <a:cubicBezTo>
                    <a:pt x="1447" y="3799"/>
                    <a:pt x="1494" y="3725"/>
                    <a:pt x="1531" y="3659"/>
                  </a:cubicBezTo>
                  <a:cubicBezTo>
                    <a:pt x="1604" y="3529"/>
                    <a:pt x="1677" y="3404"/>
                    <a:pt x="1728" y="3264"/>
                  </a:cubicBezTo>
                  <a:cubicBezTo>
                    <a:pt x="1748" y="3211"/>
                    <a:pt x="1771" y="3161"/>
                    <a:pt x="1788" y="3104"/>
                  </a:cubicBezTo>
                  <a:cubicBezTo>
                    <a:pt x="1791" y="3077"/>
                    <a:pt x="1815" y="3034"/>
                    <a:pt x="1815" y="3034"/>
                  </a:cubicBezTo>
                  <a:cubicBezTo>
                    <a:pt x="1815" y="3034"/>
                    <a:pt x="1768" y="3141"/>
                    <a:pt x="1738" y="3191"/>
                  </a:cubicBezTo>
                  <a:cubicBezTo>
                    <a:pt x="1674" y="3288"/>
                    <a:pt x="1584" y="3381"/>
                    <a:pt x="1497" y="3452"/>
                  </a:cubicBezTo>
                  <a:cubicBezTo>
                    <a:pt x="1236" y="3665"/>
                    <a:pt x="933" y="3916"/>
                    <a:pt x="815" y="4263"/>
                  </a:cubicBezTo>
                  <a:cubicBezTo>
                    <a:pt x="752" y="4451"/>
                    <a:pt x="739" y="4661"/>
                    <a:pt x="755" y="4858"/>
                  </a:cubicBezTo>
                  <a:cubicBezTo>
                    <a:pt x="755" y="4881"/>
                    <a:pt x="789" y="5182"/>
                    <a:pt x="746" y="5145"/>
                  </a:cubicBezTo>
                  <a:cubicBezTo>
                    <a:pt x="646" y="5052"/>
                    <a:pt x="578" y="4905"/>
                    <a:pt x="502" y="4792"/>
                  </a:cubicBezTo>
                  <a:cubicBezTo>
                    <a:pt x="435" y="4684"/>
                    <a:pt x="351" y="4594"/>
                    <a:pt x="302" y="4477"/>
                  </a:cubicBezTo>
                  <a:cubicBezTo>
                    <a:pt x="7" y="3802"/>
                    <a:pt x="1" y="3014"/>
                    <a:pt x="151" y="2299"/>
                  </a:cubicBezTo>
                  <a:cubicBezTo>
                    <a:pt x="231" y="1918"/>
                    <a:pt x="318" y="1551"/>
                    <a:pt x="495" y="1210"/>
                  </a:cubicBezTo>
                  <a:cubicBezTo>
                    <a:pt x="575" y="1059"/>
                    <a:pt x="602" y="876"/>
                    <a:pt x="689" y="726"/>
                  </a:cubicBezTo>
                  <a:cubicBezTo>
                    <a:pt x="749" y="625"/>
                    <a:pt x="872" y="548"/>
                    <a:pt x="963" y="485"/>
                  </a:cubicBezTo>
                  <a:cubicBezTo>
                    <a:pt x="1153" y="354"/>
                    <a:pt x="1347" y="211"/>
                    <a:pt x="1571" y="157"/>
                  </a:cubicBezTo>
                  <a:cubicBezTo>
                    <a:pt x="2235" y="1"/>
                    <a:pt x="3011" y="91"/>
                    <a:pt x="3429" y="71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9"/>
            <p:cNvSpPr/>
            <p:nvPr/>
          </p:nvSpPr>
          <p:spPr>
            <a:xfrm>
              <a:off x="1758804" y="4403420"/>
              <a:ext cx="228130" cy="115480"/>
            </a:xfrm>
            <a:custGeom>
              <a:rect b="b" l="l" r="r" t="t"/>
              <a:pathLst>
                <a:path extrusionOk="0" h="1551" w="3064">
                  <a:moveTo>
                    <a:pt x="1179" y="0"/>
                  </a:moveTo>
                  <a:cubicBezTo>
                    <a:pt x="1179" y="0"/>
                    <a:pt x="1323" y="611"/>
                    <a:pt x="2682" y="922"/>
                  </a:cubicBezTo>
                  <a:cubicBezTo>
                    <a:pt x="2776" y="942"/>
                    <a:pt x="2867" y="966"/>
                    <a:pt x="2960" y="975"/>
                  </a:cubicBezTo>
                  <a:cubicBezTo>
                    <a:pt x="3000" y="1106"/>
                    <a:pt x="3037" y="1239"/>
                    <a:pt x="3063" y="1376"/>
                  </a:cubicBezTo>
                  <a:cubicBezTo>
                    <a:pt x="2980" y="1500"/>
                    <a:pt x="2739" y="1496"/>
                    <a:pt x="2613" y="1510"/>
                  </a:cubicBezTo>
                  <a:cubicBezTo>
                    <a:pt x="2165" y="1550"/>
                    <a:pt x="1690" y="1550"/>
                    <a:pt x="1266" y="1359"/>
                  </a:cubicBezTo>
                  <a:cubicBezTo>
                    <a:pt x="902" y="1196"/>
                    <a:pt x="451" y="1399"/>
                    <a:pt x="76" y="1269"/>
                  </a:cubicBezTo>
                  <a:cubicBezTo>
                    <a:pt x="50" y="1139"/>
                    <a:pt x="3" y="1006"/>
                    <a:pt x="3" y="869"/>
                  </a:cubicBezTo>
                  <a:cubicBezTo>
                    <a:pt x="0" y="695"/>
                    <a:pt x="53" y="534"/>
                    <a:pt x="73" y="364"/>
                  </a:cubicBezTo>
                  <a:cubicBezTo>
                    <a:pt x="93" y="193"/>
                    <a:pt x="277" y="234"/>
                    <a:pt x="368" y="307"/>
                  </a:cubicBezTo>
                  <a:cubicBezTo>
                    <a:pt x="444" y="367"/>
                    <a:pt x="497" y="444"/>
                    <a:pt x="594" y="474"/>
                  </a:cubicBezTo>
                  <a:cubicBezTo>
                    <a:pt x="722" y="508"/>
                    <a:pt x="842" y="451"/>
                    <a:pt x="969" y="454"/>
                  </a:cubicBezTo>
                  <a:cubicBezTo>
                    <a:pt x="1055" y="454"/>
                    <a:pt x="1136" y="508"/>
                    <a:pt x="1209" y="548"/>
                  </a:cubicBezTo>
                  <a:cubicBezTo>
                    <a:pt x="1129" y="431"/>
                    <a:pt x="1023" y="324"/>
                    <a:pt x="992" y="177"/>
                  </a:cubicBezTo>
                  <a:cubicBezTo>
                    <a:pt x="986" y="153"/>
                    <a:pt x="969" y="70"/>
                    <a:pt x="986" y="50"/>
                  </a:cubicBezTo>
                  <a:cubicBezTo>
                    <a:pt x="1029" y="3"/>
                    <a:pt x="1126" y="27"/>
                    <a:pt x="1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9"/>
            <p:cNvSpPr/>
            <p:nvPr/>
          </p:nvSpPr>
          <p:spPr>
            <a:xfrm>
              <a:off x="1757538" y="4449880"/>
              <a:ext cx="211005" cy="76465"/>
            </a:xfrm>
            <a:custGeom>
              <a:rect b="b" l="l" r="r" t="t"/>
              <a:pathLst>
                <a:path extrusionOk="0" h="1027" w="2834">
                  <a:moveTo>
                    <a:pt x="989" y="1"/>
                  </a:moveTo>
                  <a:lnTo>
                    <a:pt x="1006" y="1"/>
                  </a:lnTo>
                  <a:lnTo>
                    <a:pt x="1020" y="1"/>
                  </a:lnTo>
                  <a:lnTo>
                    <a:pt x="1036" y="4"/>
                  </a:lnTo>
                  <a:lnTo>
                    <a:pt x="1049" y="4"/>
                  </a:lnTo>
                  <a:lnTo>
                    <a:pt x="1066" y="4"/>
                  </a:lnTo>
                  <a:lnTo>
                    <a:pt x="1076" y="7"/>
                  </a:lnTo>
                  <a:lnTo>
                    <a:pt x="1080" y="7"/>
                  </a:lnTo>
                  <a:lnTo>
                    <a:pt x="1092" y="10"/>
                  </a:lnTo>
                  <a:lnTo>
                    <a:pt x="1103" y="14"/>
                  </a:lnTo>
                  <a:lnTo>
                    <a:pt x="1116" y="18"/>
                  </a:lnTo>
                  <a:lnTo>
                    <a:pt x="1129" y="24"/>
                  </a:lnTo>
                  <a:lnTo>
                    <a:pt x="1143" y="27"/>
                  </a:lnTo>
                  <a:lnTo>
                    <a:pt x="1153" y="30"/>
                  </a:lnTo>
                  <a:lnTo>
                    <a:pt x="1166" y="38"/>
                  </a:lnTo>
                  <a:lnTo>
                    <a:pt x="1180" y="41"/>
                  </a:lnTo>
                  <a:lnTo>
                    <a:pt x="1200" y="50"/>
                  </a:lnTo>
                  <a:lnTo>
                    <a:pt x="1220" y="64"/>
                  </a:lnTo>
                  <a:lnTo>
                    <a:pt x="1226" y="64"/>
                  </a:lnTo>
                  <a:lnTo>
                    <a:pt x="1243" y="74"/>
                  </a:lnTo>
                  <a:lnTo>
                    <a:pt x="1263" y="87"/>
                  </a:lnTo>
                  <a:lnTo>
                    <a:pt x="1280" y="101"/>
                  </a:lnTo>
                  <a:lnTo>
                    <a:pt x="1300" y="114"/>
                  </a:lnTo>
                  <a:lnTo>
                    <a:pt x="1316" y="127"/>
                  </a:lnTo>
                  <a:lnTo>
                    <a:pt x="1333" y="141"/>
                  </a:lnTo>
                  <a:lnTo>
                    <a:pt x="1350" y="154"/>
                  </a:lnTo>
                  <a:lnTo>
                    <a:pt x="1367" y="171"/>
                  </a:lnTo>
                  <a:lnTo>
                    <a:pt x="1384" y="184"/>
                  </a:lnTo>
                  <a:lnTo>
                    <a:pt x="1393" y="194"/>
                  </a:lnTo>
                  <a:lnTo>
                    <a:pt x="1400" y="198"/>
                  </a:lnTo>
                  <a:lnTo>
                    <a:pt x="1416" y="211"/>
                  </a:lnTo>
                  <a:lnTo>
                    <a:pt x="1447" y="238"/>
                  </a:lnTo>
                  <a:lnTo>
                    <a:pt x="1507" y="285"/>
                  </a:lnTo>
                  <a:lnTo>
                    <a:pt x="1537" y="311"/>
                  </a:lnTo>
                  <a:lnTo>
                    <a:pt x="1554" y="321"/>
                  </a:lnTo>
                  <a:lnTo>
                    <a:pt x="1567" y="331"/>
                  </a:lnTo>
                  <a:lnTo>
                    <a:pt x="1581" y="345"/>
                  </a:lnTo>
                  <a:lnTo>
                    <a:pt x="1594" y="354"/>
                  </a:lnTo>
                  <a:lnTo>
                    <a:pt x="1607" y="365"/>
                  </a:lnTo>
                  <a:lnTo>
                    <a:pt x="1624" y="371"/>
                  </a:lnTo>
                  <a:lnTo>
                    <a:pt x="1691" y="419"/>
                  </a:lnTo>
                  <a:lnTo>
                    <a:pt x="1694" y="419"/>
                  </a:lnTo>
                  <a:lnTo>
                    <a:pt x="1768" y="462"/>
                  </a:lnTo>
                  <a:lnTo>
                    <a:pt x="1911" y="545"/>
                  </a:lnTo>
                  <a:lnTo>
                    <a:pt x="1985" y="588"/>
                  </a:lnTo>
                  <a:lnTo>
                    <a:pt x="2055" y="629"/>
                  </a:lnTo>
                  <a:lnTo>
                    <a:pt x="2088" y="649"/>
                  </a:lnTo>
                  <a:lnTo>
                    <a:pt x="2125" y="669"/>
                  </a:lnTo>
                  <a:lnTo>
                    <a:pt x="2162" y="686"/>
                  </a:lnTo>
                  <a:lnTo>
                    <a:pt x="2195" y="706"/>
                  </a:lnTo>
                  <a:lnTo>
                    <a:pt x="2232" y="726"/>
                  </a:lnTo>
                  <a:lnTo>
                    <a:pt x="2269" y="742"/>
                  </a:lnTo>
                  <a:lnTo>
                    <a:pt x="2306" y="762"/>
                  </a:lnTo>
                  <a:lnTo>
                    <a:pt x="2326" y="772"/>
                  </a:lnTo>
                  <a:lnTo>
                    <a:pt x="2342" y="779"/>
                  </a:lnTo>
                  <a:lnTo>
                    <a:pt x="2379" y="795"/>
                  </a:lnTo>
                  <a:lnTo>
                    <a:pt x="2415" y="815"/>
                  </a:lnTo>
                  <a:lnTo>
                    <a:pt x="2452" y="829"/>
                  </a:lnTo>
                  <a:lnTo>
                    <a:pt x="2489" y="846"/>
                  </a:lnTo>
                  <a:lnTo>
                    <a:pt x="2529" y="863"/>
                  </a:lnTo>
                  <a:lnTo>
                    <a:pt x="2566" y="880"/>
                  </a:lnTo>
                  <a:lnTo>
                    <a:pt x="2606" y="892"/>
                  </a:lnTo>
                  <a:lnTo>
                    <a:pt x="2643" y="906"/>
                  </a:lnTo>
                  <a:lnTo>
                    <a:pt x="2683" y="920"/>
                  </a:lnTo>
                  <a:lnTo>
                    <a:pt x="2723" y="932"/>
                  </a:lnTo>
                  <a:lnTo>
                    <a:pt x="2767" y="946"/>
                  </a:lnTo>
                  <a:lnTo>
                    <a:pt x="2807" y="960"/>
                  </a:lnTo>
                  <a:lnTo>
                    <a:pt x="2833" y="1003"/>
                  </a:lnTo>
                  <a:lnTo>
                    <a:pt x="2787" y="1026"/>
                  </a:lnTo>
                  <a:lnTo>
                    <a:pt x="2747" y="1016"/>
                  </a:lnTo>
                  <a:lnTo>
                    <a:pt x="2703" y="1006"/>
                  </a:lnTo>
                  <a:lnTo>
                    <a:pt x="2659" y="993"/>
                  </a:lnTo>
                  <a:lnTo>
                    <a:pt x="2619" y="983"/>
                  </a:lnTo>
                  <a:lnTo>
                    <a:pt x="2579" y="969"/>
                  </a:lnTo>
                  <a:lnTo>
                    <a:pt x="2539" y="956"/>
                  </a:lnTo>
                  <a:lnTo>
                    <a:pt x="2499" y="940"/>
                  </a:lnTo>
                  <a:lnTo>
                    <a:pt x="2459" y="926"/>
                  </a:lnTo>
                  <a:lnTo>
                    <a:pt x="2419" y="912"/>
                  </a:lnTo>
                  <a:lnTo>
                    <a:pt x="2379" y="896"/>
                  </a:lnTo>
                  <a:lnTo>
                    <a:pt x="2342" y="880"/>
                  </a:lnTo>
                  <a:lnTo>
                    <a:pt x="2302" y="863"/>
                  </a:lnTo>
                  <a:lnTo>
                    <a:pt x="2286" y="855"/>
                  </a:lnTo>
                  <a:lnTo>
                    <a:pt x="2266" y="849"/>
                  </a:lnTo>
                  <a:lnTo>
                    <a:pt x="2225" y="829"/>
                  </a:lnTo>
                  <a:lnTo>
                    <a:pt x="2189" y="812"/>
                  </a:lnTo>
                  <a:lnTo>
                    <a:pt x="2152" y="795"/>
                  </a:lnTo>
                  <a:lnTo>
                    <a:pt x="2115" y="779"/>
                  </a:lnTo>
                  <a:lnTo>
                    <a:pt x="2078" y="762"/>
                  </a:lnTo>
                  <a:lnTo>
                    <a:pt x="2042" y="742"/>
                  </a:lnTo>
                  <a:lnTo>
                    <a:pt x="2002" y="726"/>
                  </a:lnTo>
                  <a:lnTo>
                    <a:pt x="1928" y="689"/>
                  </a:lnTo>
                  <a:lnTo>
                    <a:pt x="1854" y="649"/>
                  </a:lnTo>
                  <a:lnTo>
                    <a:pt x="1707" y="575"/>
                  </a:lnTo>
                  <a:lnTo>
                    <a:pt x="1630" y="535"/>
                  </a:lnTo>
                  <a:lnTo>
                    <a:pt x="1630" y="535"/>
                  </a:lnTo>
                  <a:lnTo>
                    <a:pt x="1554" y="502"/>
                  </a:lnTo>
                  <a:lnTo>
                    <a:pt x="1533" y="495"/>
                  </a:lnTo>
                  <a:lnTo>
                    <a:pt x="1517" y="488"/>
                  </a:lnTo>
                  <a:lnTo>
                    <a:pt x="1501" y="479"/>
                  </a:lnTo>
                  <a:lnTo>
                    <a:pt x="1481" y="468"/>
                  </a:lnTo>
                  <a:lnTo>
                    <a:pt x="1464" y="462"/>
                  </a:lnTo>
                  <a:lnTo>
                    <a:pt x="1447" y="451"/>
                  </a:lnTo>
                  <a:lnTo>
                    <a:pt x="1410" y="431"/>
                  </a:lnTo>
                  <a:lnTo>
                    <a:pt x="1343" y="394"/>
                  </a:lnTo>
                  <a:lnTo>
                    <a:pt x="1307" y="378"/>
                  </a:lnTo>
                  <a:lnTo>
                    <a:pt x="1290" y="368"/>
                  </a:lnTo>
                  <a:lnTo>
                    <a:pt x="1287" y="365"/>
                  </a:lnTo>
                  <a:lnTo>
                    <a:pt x="1273" y="362"/>
                  </a:lnTo>
                  <a:lnTo>
                    <a:pt x="1256" y="354"/>
                  </a:lnTo>
                  <a:lnTo>
                    <a:pt x="1240" y="351"/>
                  </a:lnTo>
                  <a:lnTo>
                    <a:pt x="1223" y="345"/>
                  </a:lnTo>
                  <a:lnTo>
                    <a:pt x="1206" y="342"/>
                  </a:lnTo>
                  <a:lnTo>
                    <a:pt x="1190" y="338"/>
                  </a:lnTo>
                  <a:lnTo>
                    <a:pt x="1173" y="334"/>
                  </a:lnTo>
                  <a:lnTo>
                    <a:pt x="1160" y="331"/>
                  </a:lnTo>
                  <a:lnTo>
                    <a:pt x="1140" y="331"/>
                  </a:lnTo>
                  <a:lnTo>
                    <a:pt x="1146" y="331"/>
                  </a:lnTo>
                  <a:lnTo>
                    <a:pt x="1133" y="331"/>
                  </a:lnTo>
                  <a:lnTo>
                    <a:pt x="1129" y="331"/>
                  </a:lnTo>
                  <a:lnTo>
                    <a:pt x="1113" y="328"/>
                  </a:lnTo>
                  <a:lnTo>
                    <a:pt x="1120" y="331"/>
                  </a:lnTo>
                  <a:lnTo>
                    <a:pt x="1103" y="331"/>
                  </a:lnTo>
                  <a:lnTo>
                    <a:pt x="1092" y="331"/>
                  </a:lnTo>
                  <a:lnTo>
                    <a:pt x="1096" y="331"/>
                  </a:lnTo>
                  <a:lnTo>
                    <a:pt x="1089" y="331"/>
                  </a:lnTo>
                  <a:lnTo>
                    <a:pt x="1083" y="331"/>
                  </a:lnTo>
                  <a:lnTo>
                    <a:pt x="1086" y="334"/>
                  </a:lnTo>
                  <a:lnTo>
                    <a:pt x="1080" y="334"/>
                  </a:lnTo>
                  <a:lnTo>
                    <a:pt x="1069" y="334"/>
                  </a:lnTo>
                  <a:lnTo>
                    <a:pt x="1076" y="334"/>
                  </a:lnTo>
                  <a:lnTo>
                    <a:pt x="1066" y="338"/>
                  </a:lnTo>
                  <a:lnTo>
                    <a:pt x="1060" y="338"/>
                  </a:lnTo>
                  <a:lnTo>
                    <a:pt x="1063" y="338"/>
                  </a:lnTo>
                  <a:lnTo>
                    <a:pt x="1056" y="342"/>
                  </a:lnTo>
                  <a:lnTo>
                    <a:pt x="1056" y="342"/>
                  </a:lnTo>
                  <a:lnTo>
                    <a:pt x="1049" y="342"/>
                  </a:lnTo>
                  <a:lnTo>
                    <a:pt x="1056" y="342"/>
                  </a:lnTo>
                  <a:lnTo>
                    <a:pt x="1046" y="342"/>
                  </a:lnTo>
                  <a:lnTo>
                    <a:pt x="1040" y="345"/>
                  </a:lnTo>
                  <a:lnTo>
                    <a:pt x="1043" y="345"/>
                  </a:lnTo>
                  <a:lnTo>
                    <a:pt x="1032" y="345"/>
                  </a:lnTo>
                  <a:lnTo>
                    <a:pt x="1026" y="348"/>
                  </a:lnTo>
                  <a:lnTo>
                    <a:pt x="1029" y="348"/>
                  </a:lnTo>
                  <a:lnTo>
                    <a:pt x="1020" y="351"/>
                  </a:lnTo>
                  <a:lnTo>
                    <a:pt x="1009" y="351"/>
                  </a:lnTo>
                  <a:lnTo>
                    <a:pt x="1012" y="351"/>
                  </a:lnTo>
                  <a:lnTo>
                    <a:pt x="1006" y="354"/>
                  </a:lnTo>
                  <a:lnTo>
                    <a:pt x="995" y="354"/>
                  </a:lnTo>
                  <a:lnTo>
                    <a:pt x="989" y="358"/>
                  </a:lnTo>
                  <a:lnTo>
                    <a:pt x="983" y="358"/>
                  </a:lnTo>
                  <a:lnTo>
                    <a:pt x="972" y="358"/>
                  </a:lnTo>
                  <a:lnTo>
                    <a:pt x="966" y="362"/>
                  </a:lnTo>
                  <a:lnTo>
                    <a:pt x="955" y="362"/>
                  </a:lnTo>
                  <a:lnTo>
                    <a:pt x="949" y="362"/>
                  </a:lnTo>
                  <a:lnTo>
                    <a:pt x="939" y="365"/>
                  </a:lnTo>
                  <a:lnTo>
                    <a:pt x="923" y="368"/>
                  </a:lnTo>
                  <a:lnTo>
                    <a:pt x="906" y="374"/>
                  </a:lnTo>
                  <a:lnTo>
                    <a:pt x="886" y="378"/>
                  </a:lnTo>
                  <a:lnTo>
                    <a:pt x="869" y="385"/>
                  </a:lnTo>
                  <a:lnTo>
                    <a:pt x="849" y="391"/>
                  </a:lnTo>
                  <a:lnTo>
                    <a:pt x="839" y="398"/>
                  </a:lnTo>
                  <a:lnTo>
                    <a:pt x="829" y="398"/>
                  </a:lnTo>
                  <a:lnTo>
                    <a:pt x="809" y="408"/>
                  </a:lnTo>
                  <a:lnTo>
                    <a:pt x="789" y="415"/>
                  </a:lnTo>
                  <a:lnTo>
                    <a:pt x="769" y="425"/>
                  </a:lnTo>
                  <a:lnTo>
                    <a:pt x="749" y="431"/>
                  </a:lnTo>
                  <a:lnTo>
                    <a:pt x="728" y="442"/>
                  </a:lnTo>
                  <a:lnTo>
                    <a:pt x="708" y="451"/>
                  </a:lnTo>
                  <a:lnTo>
                    <a:pt x="688" y="462"/>
                  </a:lnTo>
                  <a:lnTo>
                    <a:pt x="665" y="475"/>
                  </a:lnTo>
                  <a:lnTo>
                    <a:pt x="645" y="485"/>
                  </a:lnTo>
                  <a:lnTo>
                    <a:pt x="625" y="495"/>
                  </a:lnTo>
                  <a:lnTo>
                    <a:pt x="605" y="508"/>
                  </a:lnTo>
                  <a:lnTo>
                    <a:pt x="599" y="512"/>
                  </a:lnTo>
                  <a:lnTo>
                    <a:pt x="565" y="532"/>
                  </a:lnTo>
                  <a:lnTo>
                    <a:pt x="525" y="555"/>
                  </a:lnTo>
                  <a:lnTo>
                    <a:pt x="485" y="579"/>
                  </a:lnTo>
                  <a:lnTo>
                    <a:pt x="448" y="602"/>
                  </a:lnTo>
                  <a:lnTo>
                    <a:pt x="431" y="612"/>
                  </a:lnTo>
                  <a:lnTo>
                    <a:pt x="411" y="622"/>
                  </a:lnTo>
                  <a:lnTo>
                    <a:pt x="391" y="632"/>
                  </a:lnTo>
                  <a:lnTo>
                    <a:pt x="374" y="642"/>
                  </a:lnTo>
                  <a:lnTo>
                    <a:pt x="354" y="649"/>
                  </a:lnTo>
                  <a:lnTo>
                    <a:pt x="338" y="659"/>
                  </a:lnTo>
                  <a:lnTo>
                    <a:pt x="318" y="662"/>
                  </a:lnTo>
                  <a:lnTo>
                    <a:pt x="301" y="669"/>
                  </a:lnTo>
                  <a:lnTo>
                    <a:pt x="284" y="675"/>
                  </a:lnTo>
                  <a:lnTo>
                    <a:pt x="264" y="679"/>
                  </a:lnTo>
                  <a:lnTo>
                    <a:pt x="247" y="686"/>
                  </a:lnTo>
                  <a:lnTo>
                    <a:pt x="231" y="689"/>
                  </a:lnTo>
                  <a:lnTo>
                    <a:pt x="198" y="695"/>
                  </a:lnTo>
                  <a:lnTo>
                    <a:pt x="164" y="702"/>
                  </a:lnTo>
                  <a:lnTo>
                    <a:pt x="127" y="709"/>
                  </a:lnTo>
                  <a:lnTo>
                    <a:pt x="97" y="706"/>
                  </a:lnTo>
                  <a:lnTo>
                    <a:pt x="44" y="649"/>
                  </a:lnTo>
                  <a:lnTo>
                    <a:pt x="33" y="655"/>
                  </a:lnTo>
                  <a:lnTo>
                    <a:pt x="0" y="635"/>
                  </a:lnTo>
                  <a:lnTo>
                    <a:pt x="17" y="602"/>
                  </a:lnTo>
                  <a:lnTo>
                    <a:pt x="30" y="599"/>
                  </a:lnTo>
                  <a:lnTo>
                    <a:pt x="50" y="525"/>
                  </a:lnTo>
                  <a:lnTo>
                    <a:pt x="73" y="508"/>
                  </a:lnTo>
                  <a:lnTo>
                    <a:pt x="107" y="495"/>
                  </a:lnTo>
                  <a:lnTo>
                    <a:pt x="138" y="485"/>
                  </a:lnTo>
                  <a:lnTo>
                    <a:pt x="164" y="475"/>
                  </a:lnTo>
                  <a:lnTo>
                    <a:pt x="178" y="468"/>
                  </a:lnTo>
                  <a:lnTo>
                    <a:pt x="190" y="462"/>
                  </a:lnTo>
                  <a:lnTo>
                    <a:pt x="204" y="459"/>
                  </a:lnTo>
                  <a:lnTo>
                    <a:pt x="214" y="451"/>
                  </a:lnTo>
                  <a:lnTo>
                    <a:pt x="227" y="445"/>
                  </a:lnTo>
                  <a:lnTo>
                    <a:pt x="238" y="439"/>
                  </a:lnTo>
                  <a:lnTo>
                    <a:pt x="247" y="431"/>
                  </a:lnTo>
                  <a:lnTo>
                    <a:pt x="244" y="431"/>
                  </a:lnTo>
                  <a:lnTo>
                    <a:pt x="258" y="425"/>
                  </a:lnTo>
                  <a:lnTo>
                    <a:pt x="267" y="419"/>
                  </a:lnTo>
                  <a:lnTo>
                    <a:pt x="264" y="419"/>
                  </a:lnTo>
                  <a:lnTo>
                    <a:pt x="278" y="411"/>
                  </a:lnTo>
                  <a:lnTo>
                    <a:pt x="287" y="402"/>
                  </a:lnTo>
                  <a:lnTo>
                    <a:pt x="284" y="405"/>
                  </a:lnTo>
                  <a:lnTo>
                    <a:pt x="294" y="394"/>
                  </a:lnTo>
                  <a:lnTo>
                    <a:pt x="328" y="365"/>
                  </a:lnTo>
                  <a:lnTo>
                    <a:pt x="364" y="334"/>
                  </a:lnTo>
                  <a:lnTo>
                    <a:pt x="401" y="301"/>
                  </a:lnTo>
                  <a:lnTo>
                    <a:pt x="434" y="274"/>
                  </a:lnTo>
                  <a:lnTo>
                    <a:pt x="438" y="268"/>
                  </a:lnTo>
                  <a:lnTo>
                    <a:pt x="461" y="251"/>
                  </a:lnTo>
                  <a:lnTo>
                    <a:pt x="482" y="234"/>
                  </a:lnTo>
                  <a:lnTo>
                    <a:pt x="502" y="218"/>
                  </a:lnTo>
                  <a:lnTo>
                    <a:pt x="525" y="204"/>
                  </a:lnTo>
                  <a:lnTo>
                    <a:pt x="545" y="188"/>
                  </a:lnTo>
                  <a:lnTo>
                    <a:pt x="568" y="171"/>
                  </a:lnTo>
                  <a:lnTo>
                    <a:pt x="591" y="154"/>
                  </a:lnTo>
                  <a:lnTo>
                    <a:pt x="611" y="141"/>
                  </a:lnTo>
                  <a:lnTo>
                    <a:pt x="639" y="124"/>
                  </a:lnTo>
                  <a:lnTo>
                    <a:pt x="662" y="111"/>
                  </a:lnTo>
                  <a:lnTo>
                    <a:pt x="685" y="98"/>
                  </a:lnTo>
                  <a:lnTo>
                    <a:pt x="699" y="91"/>
                  </a:lnTo>
                  <a:lnTo>
                    <a:pt x="712" y="84"/>
                  </a:lnTo>
                  <a:lnTo>
                    <a:pt x="735" y="71"/>
                  </a:lnTo>
                  <a:lnTo>
                    <a:pt x="762" y="61"/>
                  </a:lnTo>
                  <a:lnTo>
                    <a:pt x="789" y="47"/>
                  </a:lnTo>
                  <a:lnTo>
                    <a:pt x="815" y="38"/>
                  </a:lnTo>
                  <a:lnTo>
                    <a:pt x="842" y="27"/>
                  </a:lnTo>
                  <a:lnTo>
                    <a:pt x="859" y="24"/>
                  </a:lnTo>
                  <a:lnTo>
                    <a:pt x="872" y="21"/>
                  </a:lnTo>
                  <a:lnTo>
                    <a:pt x="886" y="14"/>
                  </a:lnTo>
                  <a:lnTo>
                    <a:pt x="899" y="10"/>
                  </a:lnTo>
                  <a:lnTo>
                    <a:pt x="915" y="7"/>
                  </a:lnTo>
                  <a:lnTo>
                    <a:pt x="929" y="4"/>
                  </a:lnTo>
                  <a:lnTo>
                    <a:pt x="943" y="1"/>
                  </a:lnTo>
                  <a:lnTo>
                    <a:pt x="959" y="1"/>
                  </a:lnTo>
                  <a:lnTo>
                    <a:pt x="959" y="1"/>
                  </a:lnTo>
                  <a:lnTo>
                    <a:pt x="972" y="1"/>
                  </a:lnTo>
                  <a:close/>
                </a:path>
              </a:pathLst>
            </a:custGeom>
            <a:solidFill>
              <a:srgbClr val="EDE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9"/>
            <p:cNvSpPr/>
            <p:nvPr/>
          </p:nvSpPr>
          <p:spPr>
            <a:xfrm>
              <a:off x="1154828" y="4372522"/>
              <a:ext cx="162759" cy="130147"/>
            </a:xfrm>
            <a:custGeom>
              <a:rect b="b" l="l" r="r" t="t"/>
              <a:pathLst>
                <a:path extrusionOk="0" h="1748" w="2186">
                  <a:moveTo>
                    <a:pt x="1578" y="502"/>
                  </a:moveTo>
                  <a:cubicBezTo>
                    <a:pt x="1624" y="622"/>
                    <a:pt x="1905" y="903"/>
                    <a:pt x="2095" y="1250"/>
                  </a:cubicBezTo>
                  <a:cubicBezTo>
                    <a:pt x="2139" y="1250"/>
                    <a:pt x="2185" y="1490"/>
                    <a:pt x="2115" y="1641"/>
                  </a:cubicBezTo>
                  <a:cubicBezTo>
                    <a:pt x="1618" y="1698"/>
                    <a:pt x="495" y="1748"/>
                    <a:pt x="34" y="1501"/>
                  </a:cubicBezTo>
                  <a:cubicBezTo>
                    <a:pt x="1" y="1347"/>
                    <a:pt x="61" y="1173"/>
                    <a:pt x="98" y="1133"/>
                  </a:cubicBezTo>
                  <a:cubicBezTo>
                    <a:pt x="207" y="1020"/>
                    <a:pt x="555" y="508"/>
                    <a:pt x="595" y="415"/>
                  </a:cubicBezTo>
                  <a:cubicBezTo>
                    <a:pt x="639" y="305"/>
                    <a:pt x="559" y="158"/>
                    <a:pt x="619" y="151"/>
                  </a:cubicBezTo>
                  <a:cubicBezTo>
                    <a:pt x="739" y="138"/>
                    <a:pt x="732" y="278"/>
                    <a:pt x="782" y="402"/>
                  </a:cubicBezTo>
                  <a:cubicBezTo>
                    <a:pt x="785" y="335"/>
                    <a:pt x="729" y="94"/>
                    <a:pt x="842" y="90"/>
                  </a:cubicBezTo>
                  <a:cubicBezTo>
                    <a:pt x="963" y="84"/>
                    <a:pt x="1514" y="1"/>
                    <a:pt x="1594" y="61"/>
                  </a:cubicBezTo>
                  <a:cubicBezTo>
                    <a:pt x="1711" y="147"/>
                    <a:pt x="1578" y="502"/>
                    <a:pt x="1578" y="5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9"/>
            <p:cNvSpPr/>
            <p:nvPr/>
          </p:nvSpPr>
          <p:spPr>
            <a:xfrm>
              <a:off x="1213051" y="2462235"/>
              <a:ext cx="731371" cy="1527817"/>
            </a:xfrm>
            <a:custGeom>
              <a:rect b="b" l="l" r="r" t="t"/>
              <a:pathLst>
                <a:path extrusionOk="0" h="20520" w="9823">
                  <a:moveTo>
                    <a:pt x="9822" y="435"/>
                  </a:moveTo>
                  <a:cubicBezTo>
                    <a:pt x="8095" y="615"/>
                    <a:pt x="6334" y="682"/>
                    <a:pt x="4694" y="0"/>
                  </a:cubicBezTo>
                  <a:cubicBezTo>
                    <a:pt x="3351" y="1530"/>
                    <a:pt x="1858" y="3365"/>
                    <a:pt x="1203" y="5389"/>
                  </a:cubicBezTo>
                  <a:cubicBezTo>
                    <a:pt x="144" y="8673"/>
                    <a:pt x="608" y="12274"/>
                    <a:pt x="0" y="15645"/>
                  </a:cubicBezTo>
                  <a:cubicBezTo>
                    <a:pt x="291" y="16059"/>
                    <a:pt x="588" y="16460"/>
                    <a:pt x="919" y="16841"/>
                  </a:cubicBezTo>
                  <a:cubicBezTo>
                    <a:pt x="2031" y="18134"/>
                    <a:pt x="4103" y="20520"/>
                    <a:pt x="6007" y="19965"/>
                  </a:cubicBezTo>
                  <a:cubicBezTo>
                    <a:pt x="6719" y="19758"/>
                    <a:pt x="7290" y="19133"/>
                    <a:pt x="7744" y="18539"/>
                  </a:cubicBezTo>
                  <a:cubicBezTo>
                    <a:pt x="8122" y="18041"/>
                    <a:pt x="8439" y="17493"/>
                    <a:pt x="8697" y="16918"/>
                  </a:cubicBezTo>
                  <a:cubicBezTo>
                    <a:pt x="9708" y="14673"/>
                    <a:pt x="8920" y="11973"/>
                    <a:pt x="9054" y="9491"/>
                  </a:cubicBezTo>
                  <a:cubicBezTo>
                    <a:pt x="9161" y="7500"/>
                    <a:pt x="9421" y="5506"/>
                    <a:pt x="9565" y="351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9"/>
            <p:cNvSpPr/>
            <p:nvPr/>
          </p:nvSpPr>
          <p:spPr>
            <a:xfrm>
              <a:off x="1534919" y="2321665"/>
              <a:ext cx="185393" cy="111236"/>
            </a:xfrm>
            <a:custGeom>
              <a:rect b="b" l="l" r="r" t="t"/>
              <a:pathLst>
                <a:path extrusionOk="0" h="1494" w="2490">
                  <a:moveTo>
                    <a:pt x="789" y="174"/>
                  </a:moveTo>
                  <a:cubicBezTo>
                    <a:pt x="789" y="174"/>
                    <a:pt x="1213" y="27"/>
                    <a:pt x="1427" y="7"/>
                  </a:cubicBezTo>
                  <a:cubicBezTo>
                    <a:pt x="1480" y="1"/>
                    <a:pt x="1380" y="121"/>
                    <a:pt x="1344" y="171"/>
                  </a:cubicBezTo>
                  <a:cubicBezTo>
                    <a:pt x="1276" y="268"/>
                    <a:pt x="1183" y="345"/>
                    <a:pt x="1093" y="408"/>
                  </a:cubicBezTo>
                  <a:cubicBezTo>
                    <a:pt x="1063" y="428"/>
                    <a:pt x="1032" y="448"/>
                    <a:pt x="1006" y="468"/>
                  </a:cubicBezTo>
                  <a:cubicBezTo>
                    <a:pt x="986" y="482"/>
                    <a:pt x="929" y="499"/>
                    <a:pt x="949" y="505"/>
                  </a:cubicBezTo>
                  <a:cubicBezTo>
                    <a:pt x="1170" y="585"/>
                    <a:pt x="1504" y="435"/>
                    <a:pt x="1724" y="388"/>
                  </a:cubicBezTo>
                  <a:cubicBezTo>
                    <a:pt x="1811" y="368"/>
                    <a:pt x="1901" y="351"/>
                    <a:pt x="1988" y="334"/>
                  </a:cubicBezTo>
                  <a:cubicBezTo>
                    <a:pt x="2025" y="328"/>
                    <a:pt x="2115" y="288"/>
                    <a:pt x="2092" y="318"/>
                  </a:cubicBezTo>
                  <a:cubicBezTo>
                    <a:pt x="1968" y="485"/>
                    <a:pt x="1654" y="565"/>
                    <a:pt x="1487" y="625"/>
                  </a:cubicBezTo>
                  <a:cubicBezTo>
                    <a:pt x="1413" y="652"/>
                    <a:pt x="1344" y="672"/>
                    <a:pt x="1273" y="695"/>
                  </a:cubicBezTo>
                  <a:cubicBezTo>
                    <a:pt x="1236" y="706"/>
                    <a:pt x="1126" y="722"/>
                    <a:pt x="1163" y="729"/>
                  </a:cubicBezTo>
                  <a:cubicBezTo>
                    <a:pt x="1437" y="783"/>
                    <a:pt x="1768" y="679"/>
                    <a:pt x="2045" y="652"/>
                  </a:cubicBezTo>
                  <a:cubicBezTo>
                    <a:pt x="2138" y="642"/>
                    <a:pt x="2339" y="582"/>
                    <a:pt x="2429" y="642"/>
                  </a:cubicBezTo>
                  <a:cubicBezTo>
                    <a:pt x="2432" y="645"/>
                    <a:pt x="2335" y="702"/>
                    <a:pt x="2332" y="706"/>
                  </a:cubicBezTo>
                  <a:cubicBezTo>
                    <a:pt x="2262" y="746"/>
                    <a:pt x="2185" y="779"/>
                    <a:pt x="2112" y="803"/>
                  </a:cubicBezTo>
                  <a:cubicBezTo>
                    <a:pt x="1918" y="863"/>
                    <a:pt x="1717" y="880"/>
                    <a:pt x="1524" y="916"/>
                  </a:cubicBezTo>
                  <a:cubicBezTo>
                    <a:pt x="1457" y="929"/>
                    <a:pt x="1387" y="940"/>
                    <a:pt x="1320" y="953"/>
                  </a:cubicBezTo>
                  <a:cubicBezTo>
                    <a:pt x="1283" y="960"/>
                    <a:pt x="1173" y="963"/>
                    <a:pt x="1210" y="976"/>
                  </a:cubicBezTo>
                  <a:cubicBezTo>
                    <a:pt x="1493" y="1073"/>
                    <a:pt x="1851" y="996"/>
                    <a:pt x="2141" y="1006"/>
                  </a:cubicBezTo>
                  <a:cubicBezTo>
                    <a:pt x="2198" y="1009"/>
                    <a:pt x="2426" y="986"/>
                    <a:pt x="2466" y="1033"/>
                  </a:cubicBezTo>
                  <a:cubicBezTo>
                    <a:pt x="2489" y="1056"/>
                    <a:pt x="2412" y="1053"/>
                    <a:pt x="2386" y="1060"/>
                  </a:cubicBezTo>
                  <a:cubicBezTo>
                    <a:pt x="2312" y="1080"/>
                    <a:pt x="2235" y="1090"/>
                    <a:pt x="2158" y="1103"/>
                  </a:cubicBezTo>
                  <a:cubicBezTo>
                    <a:pt x="1968" y="1140"/>
                    <a:pt x="1768" y="1150"/>
                    <a:pt x="1591" y="1230"/>
                  </a:cubicBezTo>
                  <a:cubicBezTo>
                    <a:pt x="1026" y="1494"/>
                    <a:pt x="1" y="1036"/>
                    <a:pt x="789" y="174"/>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9"/>
            <p:cNvSpPr/>
            <p:nvPr/>
          </p:nvSpPr>
          <p:spPr>
            <a:xfrm>
              <a:off x="1157061" y="1747842"/>
              <a:ext cx="508974" cy="1383746"/>
            </a:xfrm>
            <a:custGeom>
              <a:rect b="b" l="l" r="r" t="t"/>
              <a:pathLst>
                <a:path extrusionOk="0" h="18585" w="6836">
                  <a:moveTo>
                    <a:pt x="5246" y="1366"/>
                  </a:moveTo>
                  <a:cubicBezTo>
                    <a:pt x="4738" y="1881"/>
                    <a:pt x="3619" y="5019"/>
                    <a:pt x="2837" y="6843"/>
                  </a:cubicBezTo>
                  <a:cubicBezTo>
                    <a:pt x="2313" y="8065"/>
                    <a:pt x="1892" y="9315"/>
                    <a:pt x="1520" y="10591"/>
                  </a:cubicBezTo>
                  <a:cubicBezTo>
                    <a:pt x="1163" y="11820"/>
                    <a:pt x="802" y="13053"/>
                    <a:pt x="535" y="14309"/>
                  </a:cubicBezTo>
                  <a:cubicBezTo>
                    <a:pt x="452" y="14716"/>
                    <a:pt x="385" y="15128"/>
                    <a:pt x="318" y="15538"/>
                  </a:cubicBezTo>
                  <a:cubicBezTo>
                    <a:pt x="301" y="15655"/>
                    <a:pt x="281" y="15772"/>
                    <a:pt x="265" y="15889"/>
                  </a:cubicBezTo>
                  <a:cubicBezTo>
                    <a:pt x="245" y="15976"/>
                    <a:pt x="228" y="16059"/>
                    <a:pt x="214" y="16139"/>
                  </a:cubicBezTo>
                  <a:cubicBezTo>
                    <a:pt x="208" y="16160"/>
                    <a:pt x="205" y="16180"/>
                    <a:pt x="205" y="16193"/>
                  </a:cubicBezTo>
                  <a:cubicBezTo>
                    <a:pt x="131" y="16577"/>
                    <a:pt x="77" y="16895"/>
                    <a:pt x="40" y="17215"/>
                  </a:cubicBezTo>
                  <a:cubicBezTo>
                    <a:pt x="14" y="17422"/>
                    <a:pt x="0" y="17630"/>
                    <a:pt x="14" y="17837"/>
                  </a:cubicBezTo>
                  <a:cubicBezTo>
                    <a:pt x="17" y="17900"/>
                    <a:pt x="20" y="17964"/>
                    <a:pt x="31" y="18024"/>
                  </a:cubicBezTo>
                  <a:cubicBezTo>
                    <a:pt x="37" y="18054"/>
                    <a:pt x="31" y="18134"/>
                    <a:pt x="51" y="18111"/>
                  </a:cubicBezTo>
                  <a:cubicBezTo>
                    <a:pt x="161" y="17977"/>
                    <a:pt x="171" y="17760"/>
                    <a:pt x="197" y="17593"/>
                  </a:cubicBezTo>
                  <a:cubicBezTo>
                    <a:pt x="211" y="17503"/>
                    <a:pt x="225" y="17416"/>
                    <a:pt x="234" y="17326"/>
                  </a:cubicBezTo>
                  <a:cubicBezTo>
                    <a:pt x="245" y="17229"/>
                    <a:pt x="261" y="17135"/>
                    <a:pt x="274" y="17041"/>
                  </a:cubicBezTo>
                  <a:cubicBezTo>
                    <a:pt x="281" y="16998"/>
                    <a:pt x="298" y="16878"/>
                    <a:pt x="298" y="16918"/>
                  </a:cubicBezTo>
                  <a:cubicBezTo>
                    <a:pt x="298" y="17356"/>
                    <a:pt x="288" y="17790"/>
                    <a:pt x="331" y="18228"/>
                  </a:cubicBezTo>
                  <a:cubicBezTo>
                    <a:pt x="335" y="18255"/>
                    <a:pt x="355" y="18569"/>
                    <a:pt x="391" y="18579"/>
                  </a:cubicBezTo>
                  <a:cubicBezTo>
                    <a:pt x="418" y="18585"/>
                    <a:pt x="458" y="18255"/>
                    <a:pt x="458" y="18244"/>
                  </a:cubicBezTo>
                  <a:cubicBezTo>
                    <a:pt x="488" y="17954"/>
                    <a:pt x="468" y="17663"/>
                    <a:pt x="495" y="17373"/>
                  </a:cubicBezTo>
                  <a:cubicBezTo>
                    <a:pt x="505" y="17289"/>
                    <a:pt x="515" y="17202"/>
                    <a:pt x="525" y="17115"/>
                  </a:cubicBezTo>
                  <a:cubicBezTo>
                    <a:pt x="532" y="17078"/>
                    <a:pt x="535" y="17041"/>
                    <a:pt x="541" y="17005"/>
                  </a:cubicBezTo>
                  <a:cubicBezTo>
                    <a:pt x="545" y="16981"/>
                    <a:pt x="545" y="16918"/>
                    <a:pt x="549" y="16941"/>
                  </a:cubicBezTo>
                  <a:cubicBezTo>
                    <a:pt x="595" y="17138"/>
                    <a:pt x="606" y="17349"/>
                    <a:pt x="635" y="17550"/>
                  </a:cubicBezTo>
                  <a:cubicBezTo>
                    <a:pt x="658" y="17690"/>
                    <a:pt x="682" y="17827"/>
                    <a:pt x="706" y="17968"/>
                  </a:cubicBezTo>
                  <a:cubicBezTo>
                    <a:pt x="722" y="18081"/>
                    <a:pt x="752" y="18194"/>
                    <a:pt x="782" y="18304"/>
                  </a:cubicBezTo>
                  <a:cubicBezTo>
                    <a:pt x="796" y="18352"/>
                    <a:pt x="809" y="18398"/>
                    <a:pt x="826" y="18441"/>
                  </a:cubicBezTo>
                  <a:cubicBezTo>
                    <a:pt x="832" y="18461"/>
                    <a:pt x="842" y="18522"/>
                    <a:pt x="853" y="18502"/>
                  </a:cubicBezTo>
                  <a:cubicBezTo>
                    <a:pt x="990" y="18171"/>
                    <a:pt x="856" y="17710"/>
                    <a:pt x="836" y="17366"/>
                  </a:cubicBezTo>
                  <a:cubicBezTo>
                    <a:pt x="829" y="17222"/>
                    <a:pt x="826" y="17082"/>
                    <a:pt x="822" y="16941"/>
                  </a:cubicBezTo>
                  <a:lnTo>
                    <a:pt x="822" y="16838"/>
                  </a:lnTo>
                  <a:cubicBezTo>
                    <a:pt x="836" y="16838"/>
                    <a:pt x="902" y="17066"/>
                    <a:pt x="902" y="17069"/>
                  </a:cubicBezTo>
                  <a:cubicBezTo>
                    <a:pt x="986" y="17316"/>
                    <a:pt x="1063" y="17570"/>
                    <a:pt x="1173" y="17807"/>
                  </a:cubicBezTo>
                  <a:cubicBezTo>
                    <a:pt x="1176" y="17814"/>
                    <a:pt x="1267" y="18024"/>
                    <a:pt x="1293" y="18017"/>
                  </a:cubicBezTo>
                  <a:cubicBezTo>
                    <a:pt x="1370" y="18004"/>
                    <a:pt x="1323" y="17697"/>
                    <a:pt x="1314" y="17640"/>
                  </a:cubicBezTo>
                  <a:cubicBezTo>
                    <a:pt x="1247" y="17229"/>
                    <a:pt x="1116" y="16831"/>
                    <a:pt x="1036" y="16427"/>
                  </a:cubicBezTo>
                  <a:cubicBezTo>
                    <a:pt x="1016" y="16320"/>
                    <a:pt x="996" y="16213"/>
                    <a:pt x="976" y="16107"/>
                  </a:cubicBezTo>
                  <a:cubicBezTo>
                    <a:pt x="973" y="16073"/>
                    <a:pt x="966" y="16039"/>
                    <a:pt x="959" y="16003"/>
                  </a:cubicBezTo>
                  <a:cubicBezTo>
                    <a:pt x="956" y="15983"/>
                    <a:pt x="929" y="15939"/>
                    <a:pt x="950" y="15946"/>
                  </a:cubicBezTo>
                  <a:cubicBezTo>
                    <a:pt x="1076" y="15986"/>
                    <a:pt x="1323" y="16364"/>
                    <a:pt x="1488" y="16290"/>
                  </a:cubicBezTo>
                  <a:cubicBezTo>
                    <a:pt x="1557" y="16257"/>
                    <a:pt x="1488" y="16096"/>
                    <a:pt x="1467" y="16053"/>
                  </a:cubicBezTo>
                  <a:cubicBezTo>
                    <a:pt x="1367" y="15849"/>
                    <a:pt x="1203" y="15686"/>
                    <a:pt x="1107" y="15478"/>
                  </a:cubicBezTo>
                  <a:cubicBezTo>
                    <a:pt x="993" y="15248"/>
                    <a:pt x="936" y="15004"/>
                    <a:pt x="909" y="14747"/>
                  </a:cubicBezTo>
                  <a:cubicBezTo>
                    <a:pt x="899" y="14660"/>
                    <a:pt x="909" y="14560"/>
                    <a:pt x="899" y="14463"/>
                  </a:cubicBezTo>
                  <a:cubicBezTo>
                    <a:pt x="1317" y="13453"/>
                    <a:pt x="1778" y="12442"/>
                    <a:pt x="2319" y="11496"/>
                  </a:cubicBezTo>
                  <a:cubicBezTo>
                    <a:pt x="3104" y="10126"/>
                    <a:pt x="5958" y="4618"/>
                    <a:pt x="6395" y="3622"/>
                  </a:cubicBezTo>
                  <a:cubicBezTo>
                    <a:pt x="6835" y="2620"/>
                    <a:pt x="6589" y="0"/>
                    <a:pt x="5246" y="1366"/>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9"/>
            <p:cNvSpPr/>
            <p:nvPr/>
          </p:nvSpPr>
          <p:spPr>
            <a:xfrm>
              <a:off x="2932059" y="4486810"/>
              <a:ext cx="216962" cy="55767"/>
            </a:xfrm>
            <a:custGeom>
              <a:rect b="b" l="l" r="r" t="t"/>
              <a:pathLst>
                <a:path extrusionOk="0" h="749" w="2914">
                  <a:moveTo>
                    <a:pt x="1396" y="284"/>
                  </a:moveTo>
                  <a:cubicBezTo>
                    <a:pt x="1397" y="284"/>
                    <a:pt x="1397" y="285"/>
                    <a:pt x="1393" y="287"/>
                  </a:cubicBezTo>
                  <a:lnTo>
                    <a:pt x="1210" y="356"/>
                  </a:lnTo>
                  <a:cubicBezTo>
                    <a:pt x="1210" y="356"/>
                    <a:pt x="1383" y="284"/>
                    <a:pt x="1396" y="284"/>
                  </a:cubicBezTo>
                  <a:close/>
                  <a:moveTo>
                    <a:pt x="2356" y="1"/>
                  </a:moveTo>
                  <a:cubicBezTo>
                    <a:pt x="2096" y="1"/>
                    <a:pt x="1835" y="37"/>
                    <a:pt x="1617" y="146"/>
                  </a:cubicBezTo>
                  <a:cubicBezTo>
                    <a:pt x="1617" y="146"/>
                    <a:pt x="1267" y="270"/>
                    <a:pt x="1086" y="364"/>
                  </a:cubicBezTo>
                  <a:cubicBezTo>
                    <a:pt x="1023" y="396"/>
                    <a:pt x="956" y="430"/>
                    <a:pt x="892" y="467"/>
                  </a:cubicBezTo>
                  <a:cubicBezTo>
                    <a:pt x="806" y="447"/>
                    <a:pt x="719" y="420"/>
                    <a:pt x="632" y="393"/>
                  </a:cubicBezTo>
                  <a:cubicBezTo>
                    <a:pt x="428" y="336"/>
                    <a:pt x="164" y="243"/>
                    <a:pt x="21" y="193"/>
                  </a:cubicBezTo>
                  <a:cubicBezTo>
                    <a:pt x="10" y="243"/>
                    <a:pt x="4" y="299"/>
                    <a:pt x="1" y="364"/>
                  </a:cubicBezTo>
                  <a:cubicBezTo>
                    <a:pt x="95" y="431"/>
                    <a:pt x="1198" y="748"/>
                    <a:pt x="2058" y="748"/>
                  </a:cubicBezTo>
                  <a:cubicBezTo>
                    <a:pt x="2415" y="748"/>
                    <a:pt x="2730" y="694"/>
                    <a:pt x="2914" y="544"/>
                  </a:cubicBezTo>
                  <a:cubicBezTo>
                    <a:pt x="2914" y="493"/>
                    <a:pt x="2910" y="444"/>
                    <a:pt x="2904" y="393"/>
                  </a:cubicBezTo>
                  <a:cubicBezTo>
                    <a:pt x="2528" y="505"/>
                    <a:pt x="2139" y="569"/>
                    <a:pt x="1745" y="569"/>
                  </a:cubicBezTo>
                  <a:cubicBezTo>
                    <a:pt x="1564" y="569"/>
                    <a:pt x="1382" y="555"/>
                    <a:pt x="1200" y="527"/>
                  </a:cubicBezTo>
                  <a:cubicBezTo>
                    <a:pt x="1424" y="390"/>
                    <a:pt x="1641" y="287"/>
                    <a:pt x="1868" y="179"/>
                  </a:cubicBezTo>
                  <a:cubicBezTo>
                    <a:pt x="2000" y="121"/>
                    <a:pt x="2129" y="104"/>
                    <a:pt x="2239" y="104"/>
                  </a:cubicBezTo>
                  <a:cubicBezTo>
                    <a:pt x="2363" y="104"/>
                    <a:pt x="2463" y="125"/>
                    <a:pt x="2516" y="133"/>
                  </a:cubicBezTo>
                  <a:cubicBezTo>
                    <a:pt x="2693" y="166"/>
                    <a:pt x="2790" y="210"/>
                    <a:pt x="2884" y="233"/>
                  </a:cubicBezTo>
                  <a:cubicBezTo>
                    <a:pt x="2874" y="163"/>
                    <a:pt x="2857" y="96"/>
                    <a:pt x="2833" y="36"/>
                  </a:cubicBezTo>
                  <a:cubicBezTo>
                    <a:pt x="2683" y="15"/>
                    <a:pt x="2520" y="1"/>
                    <a:pt x="2356" y="1"/>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9"/>
            <p:cNvSpPr/>
            <p:nvPr/>
          </p:nvSpPr>
          <p:spPr>
            <a:xfrm>
              <a:off x="3505434" y="4250118"/>
              <a:ext cx="139529" cy="196859"/>
            </a:xfrm>
            <a:custGeom>
              <a:rect b="b" l="l" r="r" t="t"/>
              <a:pathLst>
                <a:path extrusionOk="0" h="2644" w="1874">
                  <a:moveTo>
                    <a:pt x="765" y="1384"/>
                  </a:moveTo>
                  <a:cubicBezTo>
                    <a:pt x="765" y="1384"/>
                    <a:pt x="765" y="1385"/>
                    <a:pt x="765" y="1387"/>
                  </a:cubicBezTo>
                  <a:lnTo>
                    <a:pt x="735" y="1581"/>
                  </a:lnTo>
                  <a:cubicBezTo>
                    <a:pt x="735" y="1581"/>
                    <a:pt x="761" y="1384"/>
                    <a:pt x="765" y="1384"/>
                  </a:cubicBezTo>
                  <a:close/>
                  <a:moveTo>
                    <a:pt x="1269" y="1"/>
                  </a:moveTo>
                  <a:cubicBezTo>
                    <a:pt x="1029" y="322"/>
                    <a:pt x="782" y="723"/>
                    <a:pt x="759" y="1123"/>
                  </a:cubicBezTo>
                  <a:cubicBezTo>
                    <a:pt x="759" y="1123"/>
                    <a:pt x="688" y="1491"/>
                    <a:pt x="678" y="1694"/>
                  </a:cubicBezTo>
                  <a:cubicBezTo>
                    <a:pt x="675" y="1768"/>
                    <a:pt x="671" y="1842"/>
                    <a:pt x="671" y="1915"/>
                  </a:cubicBezTo>
                  <a:cubicBezTo>
                    <a:pt x="611" y="1979"/>
                    <a:pt x="545" y="2042"/>
                    <a:pt x="478" y="2106"/>
                  </a:cubicBezTo>
                  <a:cubicBezTo>
                    <a:pt x="327" y="2256"/>
                    <a:pt x="114" y="2443"/>
                    <a:pt x="0" y="2543"/>
                  </a:cubicBezTo>
                  <a:cubicBezTo>
                    <a:pt x="40" y="2576"/>
                    <a:pt x="84" y="2610"/>
                    <a:pt x="137" y="2644"/>
                  </a:cubicBezTo>
                  <a:cubicBezTo>
                    <a:pt x="287" y="2573"/>
                    <a:pt x="1874" y="986"/>
                    <a:pt x="1747" y="185"/>
                  </a:cubicBezTo>
                  <a:cubicBezTo>
                    <a:pt x="1704" y="161"/>
                    <a:pt x="1657" y="141"/>
                    <a:pt x="1613" y="121"/>
                  </a:cubicBezTo>
                  <a:cubicBezTo>
                    <a:pt x="1480" y="679"/>
                    <a:pt x="1243" y="1213"/>
                    <a:pt x="876" y="1678"/>
                  </a:cubicBezTo>
                  <a:cubicBezTo>
                    <a:pt x="869" y="1414"/>
                    <a:pt x="889" y="1173"/>
                    <a:pt x="912" y="920"/>
                  </a:cubicBezTo>
                  <a:cubicBezTo>
                    <a:pt x="942" y="616"/>
                    <a:pt x="1132" y="411"/>
                    <a:pt x="1196" y="328"/>
                  </a:cubicBezTo>
                  <a:cubicBezTo>
                    <a:pt x="1310" y="191"/>
                    <a:pt x="1397" y="128"/>
                    <a:pt x="1463" y="58"/>
                  </a:cubicBezTo>
                  <a:cubicBezTo>
                    <a:pt x="1400" y="35"/>
                    <a:pt x="1333" y="15"/>
                    <a:pt x="1269" y="1"/>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 name="Google Shape;1468;p49"/>
          <p:cNvSpPr/>
          <p:nvPr/>
        </p:nvSpPr>
        <p:spPr>
          <a:xfrm>
            <a:off x="7142473" y="649560"/>
            <a:ext cx="401875"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6"/>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9"/>
          <p:cNvSpPr/>
          <p:nvPr/>
        </p:nvSpPr>
        <p:spPr>
          <a:xfrm rot="-2129756">
            <a:off x="5254241" y="1162114"/>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473" name="Shape 1473"/>
        <p:cNvGrpSpPr/>
        <p:nvPr/>
      </p:nvGrpSpPr>
      <p:grpSpPr>
        <a:xfrm>
          <a:off x="0" y="0"/>
          <a:ext cx="0" cy="0"/>
          <a:chOff x="0" y="0"/>
          <a:chExt cx="0" cy="0"/>
        </a:xfrm>
      </p:grpSpPr>
      <p:sp>
        <p:nvSpPr>
          <p:cNvPr id="1474" name="Google Shape;1474;p50"/>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 SHARING PLAN</a:t>
            </a:r>
            <a:endParaRPr/>
          </a:p>
        </p:txBody>
      </p:sp>
      <p:grpSp>
        <p:nvGrpSpPr>
          <p:cNvPr id="1475" name="Google Shape;1475;p50"/>
          <p:cNvGrpSpPr/>
          <p:nvPr/>
        </p:nvGrpSpPr>
        <p:grpSpPr>
          <a:xfrm>
            <a:off x="352996" y="3106136"/>
            <a:ext cx="8669299" cy="1864218"/>
            <a:chOff x="352996" y="3106136"/>
            <a:chExt cx="8669299" cy="1864218"/>
          </a:xfrm>
        </p:grpSpPr>
        <p:sp>
          <p:nvSpPr>
            <p:cNvPr id="1476" name="Google Shape;1476;p50"/>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0"/>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0"/>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0"/>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50"/>
          <p:cNvGrpSpPr/>
          <p:nvPr/>
        </p:nvGrpSpPr>
        <p:grpSpPr>
          <a:xfrm>
            <a:off x="1311418" y="3856594"/>
            <a:ext cx="363300" cy="363300"/>
            <a:chOff x="954813" y="3856594"/>
            <a:chExt cx="363300" cy="363300"/>
          </a:xfrm>
        </p:grpSpPr>
        <p:sp>
          <p:nvSpPr>
            <p:cNvPr id="1481" name="Google Shape;1481;p50"/>
            <p:cNvSpPr/>
            <p:nvPr/>
          </p:nvSpPr>
          <p:spPr>
            <a:xfrm>
              <a:off x="954813" y="3856594"/>
              <a:ext cx="363300" cy="36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0"/>
            <p:cNvSpPr/>
            <p:nvPr/>
          </p:nvSpPr>
          <p:spPr>
            <a:xfrm>
              <a:off x="1032385" y="3942742"/>
              <a:ext cx="232035" cy="190985"/>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 name="Google Shape;1483;p50"/>
          <p:cNvSpPr txBox="1"/>
          <p:nvPr/>
        </p:nvSpPr>
        <p:spPr>
          <a:xfrm flipH="1">
            <a:off x="2021155" y="1675525"/>
            <a:ext cx="1278900" cy="397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Londrina Solid"/>
                <a:ea typeface="Londrina Solid"/>
                <a:cs typeface="Londrina Solid"/>
                <a:sym typeface="Londrina Solid"/>
              </a:rPr>
              <a:t>00:00</a:t>
            </a:r>
            <a:endParaRPr sz="1800">
              <a:solidFill>
                <a:schemeClr val="dk2"/>
              </a:solidFill>
              <a:latin typeface="Londrina Solid"/>
              <a:ea typeface="Londrina Solid"/>
              <a:cs typeface="Londrina Solid"/>
              <a:sym typeface="Londrina Solid"/>
            </a:endParaRPr>
          </a:p>
        </p:txBody>
      </p:sp>
      <p:sp>
        <p:nvSpPr>
          <p:cNvPr id="1484" name="Google Shape;1484;p50"/>
          <p:cNvSpPr txBox="1"/>
          <p:nvPr/>
        </p:nvSpPr>
        <p:spPr>
          <a:xfrm flipH="1">
            <a:off x="3530030" y="1675525"/>
            <a:ext cx="1278900" cy="3975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Londrina Solid"/>
                <a:ea typeface="Londrina Solid"/>
                <a:cs typeface="Londrina Solid"/>
                <a:sym typeface="Londrina Solid"/>
              </a:rPr>
              <a:t>14:00</a:t>
            </a:r>
            <a:endParaRPr sz="1800">
              <a:solidFill>
                <a:schemeClr val="dk2"/>
              </a:solidFill>
              <a:latin typeface="Londrina Solid"/>
              <a:ea typeface="Londrina Solid"/>
              <a:cs typeface="Londrina Solid"/>
              <a:sym typeface="Londrina Solid"/>
            </a:endParaRPr>
          </a:p>
        </p:txBody>
      </p:sp>
      <p:sp>
        <p:nvSpPr>
          <p:cNvPr id="1485" name="Google Shape;1485;p50"/>
          <p:cNvSpPr txBox="1"/>
          <p:nvPr/>
        </p:nvSpPr>
        <p:spPr>
          <a:xfrm flipH="1">
            <a:off x="5038905" y="1675525"/>
            <a:ext cx="1278900" cy="397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Londrina Solid"/>
                <a:ea typeface="Londrina Solid"/>
                <a:cs typeface="Londrina Solid"/>
                <a:sym typeface="Londrina Solid"/>
              </a:rPr>
              <a:t>18:00</a:t>
            </a:r>
            <a:endParaRPr sz="1800">
              <a:solidFill>
                <a:schemeClr val="dk2"/>
              </a:solidFill>
              <a:latin typeface="Londrina Solid"/>
              <a:ea typeface="Londrina Solid"/>
              <a:cs typeface="Londrina Solid"/>
              <a:sym typeface="Londrina Solid"/>
            </a:endParaRPr>
          </a:p>
        </p:txBody>
      </p:sp>
      <p:sp>
        <p:nvSpPr>
          <p:cNvPr id="1486" name="Google Shape;1486;p50"/>
          <p:cNvSpPr txBox="1"/>
          <p:nvPr/>
        </p:nvSpPr>
        <p:spPr>
          <a:xfrm flipH="1">
            <a:off x="6547780" y="1675525"/>
            <a:ext cx="1278900" cy="397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Londrina Solid"/>
                <a:ea typeface="Londrina Solid"/>
                <a:cs typeface="Londrina Solid"/>
                <a:sym typeface="Londrina Solid"/>
              </a:rPr>
              <a:t>22:00</a:t>
            </a:r>
            <a:endParaRPr sz="1800">
              <a:solidFill>
                <a:schemeClr val="dk2"/>
              </a:solidFill>
              <a:latin typeface="Londrina Solid"/>
              <a:ea typeface="Londrina Solid"/>
              <a:cs typeface="Londrina Solid"/>
              <a:sym typeface="Londrina Solid"/>
            </a:endParaRPr>
          </a:p>
        </p:txBody>
      </p:sp>
      <p:grpSp>
        <p:nvGrpSpPr>
          <p:cNvPr id="1487" name="Google Shape;1487;p50"/>
          <p:cNvGrpSpPr/>
          <p:nvPr/>
        </p:nvGrpSpPr>
        <p:grpSpPr>
          <a:xfrm>
            <a:off x="1664830" y="2439128"/>
            <a:ext cx="6161763" cy="1695426"/>
            <a:chOff x="1308225" y="2439128"/>
            <a:chExt cx="6161763" cy="1695426"/>
          </a:xfrm>
        </p:grpSpPr>
        <p:cxnSp>
          <p:nvCxnSpPr>
            <p:cNvPr id="1488" name="Google Shape;1488;p50"/>
            <p:cNvCxnSpPr>
              <a:stCxn id="1489" idx="3"/>
            </p:cNvCxnSpPr>
            <p:nvPr/>
          </p:nvCxnSpPr>
          <p:spPr>
            <a:xfrm flipH="1" rot="10800000">
              <a:off x="1318188" y="2541144"/>
              <a:ext cx="6151800" cy="2100"/>
            </a:xfrm>
            <a:prstGeom prst="straightConnector1">
              <a:avLst/>
            </a:prstGeom>
            <a:noFill/>
            <a:ln cap="flat" cmpd="sng" w="9525">
              <a:solidFill>
                <a:schemeClr val="dk2"/>
              </a:solidFill>
              <a:prstDash val="solid"/>
              <a:round/>
              <a:headEnd len="med" w="med" type="none"/>
              <a:tailEnd len="med" w="med" type="none"/>
            </a:ln>
          </p:spPr>
        </p:cxnSp>
        <p:cxnSp>
          <p:nvCxnSpPr>
            <p:cNvPr id="1490" name="Google Shape;1490;p50"/>
            <p:cNvCxnSpPr>
              <a:stCxn id="1491" idx="3"/>
            </p:cNvCxnSpPr>
            <p:nvPr/>
          </p:nvCxnSpPr>
          <p:spPr>
            <a:xfrm flipH="1" rot="10800000">
              <a:off x="1318113" y="3277382"/>
              <a:ext cx="6151800" cy="900"/>
            </a:xfrm>
            <a:prstGeom prst="straightConnector1">
              <a:avLst/>
            </a:prstGeom>
            <a:noFill/>
            <a:ln cap="flat" cmpd="sng" w="9525">
              <a:solidFill>
                <a:schemeClr val="dk2"/>
              </a:solidFill>
              <a:prstDash val="solid"/>
              <a:round/>
              <a:headEnd len="med" w="med" type="none"/>
              <a:tailEnd len="med" w="med" type="none"/>
            </a:ln>
          </p:spPr>
        </p:cxnSp>
        <p:cxnSp>
          <p:nvCxnSpPr>
            <p:cNvPr id="1492" name="Google Shape;1492;p50"/>
            <p:cNvCxnSpPr/>
            <p:nvPr/>
          </p:nvCxnSpPr>
          <p:spPr>
            <a:xfrm>
              <a:off x="1308225" y="4038238"/>
              <a:ext cx="6161700" cy="0"/>
            </a:xfrm>
            <a:prstGeom prst="straightConnector1">
              <a:avLst/>
            </a:prstGeom>
            <a:noFill/>
            <a:ln cap="flat" cmpd="sng" w="9525">
              <a:solidFill>
                <a:schemeClr val="dk2"/>
              </a:solidFill>
              <a:prstDash val="solid"/>
              <a:round/>
              <a:headEnd len="med" w="med" type="none"/>
              <a:tailEnd len="med" w="med" type="none"/>
            </a:ln>
          </p:spPr>
        </p:cxnSp>
        <p:sp>
          <p:nvSpPr>
            <p:cNvPr id="1493" name="Google Shape;1493;p50"/>
            <p:cNvSpPr/>
            <p:nvPr/>
          </p:nvSpPr>
          <p:spPr>
            <a:xfrm>
              <a:off x="2207738" y="2439161"/>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0"/>
            <p:cNvSpPr/>
            <p:nvPr/>
          </p:nvSpPr>
          <p:spPr>
            <a:xfrm>
              <a:off x="3716575" y="2439130"/>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0"/>
            <p:cNvSpPr/>
            <p:nvPr/>
          </p:nvSpPr>
          <p:spPr>
            <a:xfrm>
              <a:off x="5225450" y="2439128"/>
              <a:ext cx="192600" cy="192600"/>
            </a:xfrm>
            <a:prstGeom prst="rect">
              <a:avLst/>
            </a:prstGeom>
            <a:solidFill>
              <a:schemeClr val="l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0"/>
            <p:cNvSpPr/>
            <p:nvPr/>
          </p:nvSpPr>
          <p:spPr>
            <a:xfrm>
              <a:off x="6734325" y="2439128"/>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0"/>
            <p:cNvSpPr/>
            <p:nvPr/>
          </p:nvSpPr>
          <p:spPr>
            <a:xfrm>
              <a:off x="2207700" y="3180918"/>
              <a:ext cx="192600" cy="192600"/>
            </a:xfrm>
            <a:prstGeom prst="rect">
              <a:avLst/>
            </a:prstGeom>
            <a:solidFill>
              <a:schemeClr val="l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0"/>
            <p:cNvSpPr/>
            <p:nvPr/>
          </p:nvSpPr>
          <p:spPr>
            <a:xfrm>
              <a:off x="3716575" y="3180917"/>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0"/>
            <p:cNvSpPr/>
            <p:nvPr/>
          </p:nvSpPr>
          <p:spPr>
            <a:xfrm>
              <a:off x="5225450" y="3180917"/>
              <a:ext cx="192600" cy="192600"/>
            </a:xfrm>
            <a:prstGeom prst="rect">
              <a:avLst/>
            </a:prstGeom>
            <a:solidFill>
              <a:schemeClr val="lt1"/>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0"/>
            <p:cNvSpPr/>
            <p:nvPr/>
          </p:nvSpPr>
          <p:spPr>
            <a:xfrm>
              <a:off x="6734325" y="3180942"/>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0"/>
            <p:cNvSpPr/>
            <p:nvPr/>
          </p:nvSpPr>
          <p:spPr>
            <a:xfrm>
              <a:off x="2207700" y="3941931"/>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0"/>
            <p:cNvSpPr/>
            <p:nvPr/>
          </p:nvSpPr>
          <p:spPr>
            <a:xfrm>
              <a:off x="3716575" y="3941930"/>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0"/>
            <p:cNvSpPr/>
            <p:nvPr/>
          </p:nvSpPr>
          <p:spPr>
            <a:xfrm>
              <a:off x="5225450" y="3941930"/>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0"/>
            <p:cNvSpPr/>
            <p:nvPr/>
          </p:nvSpPr>
          <p:spPr>
            <a:xfrm>
              <a:off x="6734325" y="3941954"/>
              <a:ext cx="192600" cy="192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50"/>
          <p:cNvGrpSpPr/>
          <p:nvPr/>
        </p:nvGrpSpPr>
        <p:grpSpPr>
          <a:xfrm>
            <a:off x="1311418" y="3096632"/>
            <a:ext cx="363300" cy="368168"/>
            <a:chOff x="954813" y="3096632"/>
            <a:chExt cx="363300" cy="368168"/>
          </a:xfrm>
        </p:grpSpPr>
        <p:sp>
          <p:nvSpPr>
            <p:cNvPr id="1491" name="Google Shape;1491;p50"/>
            <p:cNvSpPr/>
            <p:nvPr/>
          </p:nvSpPr>
          <p:spPr>
            <a:xfrm>
              <a:off x="954813" y="3096632"/>
              <a:ext cx="363300" cy="36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 name="Google Shape;1506;p50"/>
            <p:cNvGrpSpPr/>
            <p:nvPr/>
          </p:nvGrpSpPr>
          <p:grpSpPr>
            <a:xfrm>
              <a:off x="1017921" y="3174103"/>
              <a:ext cx="197825" cy="290697"/>
              <a:chOff x="1017921" y="3174103"/>
              <a:chExt cx="197825" cy="290697"/>
            </a:xfrm>
          </p:grpSpPr>
          <p:sp>
            <p:nvSpPr>
              <p:cNvPr id="1507" name="Google Shape;1507;p50"/>
              <p:cNvSpPr/>
              <p:nvPr/>
            </p:nvSpPr>
            <p:spPr>
              <a:xfrm>
                <a:off x="1017921" y="3174103"/>
                <a:ext cx="197825" cy="284919"/>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0"/>
              <p:cNvSpPr/>
              <p:nvPr/>
            </p:nvSpPr>
            <p:spPr>
              <a:xfrm>
                <a:off x="1073725" y="3402700"/>
                <a:ext cx="54300" cy="6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9" name="Google Shape;1509;p50"/>
          <p:cNvGrpSpPr/>
          <p:nvPr/>
        </p:nvGrpSpPr>
        <p:grpSpPr>
          <a:xfrm>
            <a:off x="1311493" y="2361594"/>
            <a:ext cx="363300" cy="363300"/>
            <a:chOff x="1311493" y="2361594"/>
            <a:chExt cx="363300" cy="363300"/>
          </a:xfrm>
        </p:grpSpPr>
        <p:sp>
          <p:nvSpPr>
            <p:cNvPr id="1489" name="Google Shape;1489;p50"/>
            <p:cNvSpPr/>
            <p:nvPr/>
          </p:nvSpPr>
          <p:spPr>
            <a:xfrm>
              <a:off x="1311493" y="2361594"/>
              <a:ext cx="363300" cy="363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 name="Google Shape;1510;p50"/>
            <p:cNvGrpSpPr/>
            <p:nvPr/>
          </p:nvGrpSpPr>
          <p:grpSpPr>
            <a:xfrm>
              <a:off x="1377200" y="2427301"/>
              <a:ext cx="231900" cy="231900"/>
              <a:chOff x="3574975" y="1744501"/>
              <a:chExt cx="231900" cy="231900"/>
            </a:xfrm>
          </p:grpSpPr>
          <p:sp>
            <p:nvSpPr>
              <p:cNvPr id="1511" name="Google Shape;1511;p50"/>
              <p:cNvSpPr/>
              <p:nvPr/>
            </p:nvSpPr>
            <p:spPr>
              <a:xfrm>
                <a:off x="3574975" y="1744501"/>
                <a:ext cx="231900" cy="231900"/>
              </a:xfrm>
              <a:prstGeom prst="roundRect">
                <a:avLst>
                  <a:gd fmla="val 209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0"/>
              <p:cNvSpPr/>
              <p:nvPr/>
            </p:nvSpPr>
            <p:spPr>
              <a:xfrm>
                <a:off x="3752125" y="1776391"/>
                <a:ext cx="30000" cy="3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0"/>
              <p:cNvSpPr/>
              <p:nvPr/>
            </p:nvSpPr>
            <p:spPr>
              <a:xfrm>
                <a:off x="3642125" y="1812997"/>
                <a:ext cx="97500" cy="97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517" name="Shape 1517"/>
        <p:cNvGrpSpPr/>
        <p:nvPr/>
      </p:nvGrpSpPr>
      <p:grpSpPr>
        <a:xfrm>
          <a:off x="0" y="0"/>
          <a:ext cx="0" cy="0"/>
          <a:chOff x="0" y="0"/>
          <a:chExt cx="0" cy="0"/>
        </a:xfrm>
      </p:grpSpPr>
      <p:sp>
        <p:nvSpPr>
          <p:cNvPr id="1518" name="Google Shape;1518;p51"/>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CALENDAR</a:t>
            </a:r>
            <a:endParaRPr sz="2400"/>
          </a:p>
        </p:txBody>
      </p:sp>
      <p:graphicFrame>
        <p:nvGraphicFramePr>
          <p:cNvPr id="1519" name="Google Shape;1519;p51"/>
          <p:cNvGraphicFramePr/>
          <p:nvPr/>
        </p:nvGraphicFramePr>
        <p:xfrm>
          <a:off x="724600" y="2320725"/>
          <a:ext cx="3000000" cy="3000000"/>
        </p:xfrm>
        <a:graphic>
          <a:graphicData uri="http://schemas.openxmlformats.org/drawingml/2006/table">
            <a:tbl>
              <a:tblPr>
                <a:noFill/>
                <a:tableStyleId>{FFE31E62-70BC-4E07-8E88-632C28EC395B}</a:tableStyleId>
              </a:tblPr>
              <a:tblGrid>
                <a:gridCol w="1100625"/>
                <a:gridCol w="1100625"/>
                <a:gridCol w="1100625"/>
                <a:gridCol w="1100625"/>
                <a:gridCol w="1100625"/>
                <a:gridCol w="1100625"/>
                <a:gridCol w="1100625"/>
              </a:tblGrid>
              <a:tr h="396950">
                <a:tc>
                  <a:txBody>
                    <a:bodyPr/>
                    <a:lstStyle/>
                    <a:p>
                      <a:pPr indent="0" lvl="0" marL="0" rtl="0" algn="l">
                        <a:spcBef>
                          <a:spcPts val="0"/>
                        </a:spcBef>
                        <a:spcAft>
                          <a:spcPts val="0"/>
                        </a:spcAft>
                        <a:buNone/>
                      </a:pPr>
                      <a:r>
                        <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rPr lang="en">
                          <a:solidFill>
                            <a:schemeClr val="dk2"/>
                          </a:solidFill>
                          <a:latin typeface="Londrina Solid"/>
                          <a:ea typeface="Londrina Solid"/>
                          <a:cs typeface="Londrina Solid"/>
                          <a:sym typeface="Londrina Solid"/>
                        </a:rPr>
                        <a:t>JUNE-JULY</a:t>
                      </a:r>
                      <a:endParaRPr>
                        <a:solidFill>
                          <a:schemeClr val="dk2"/>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a:solidFill>
                          <a:srgbClr val="434343"/>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4"/>
                    </a:solidFill>
                  </a:tcPr>
                </a:tc>
              </a:tr>
              <a:tr h="932125">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22</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23</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24</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25</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26</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27</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a:solidFill>
                            <a:schemeClr val="dk2"/>
                          </a:solidFill>
                          <a:latin typeface="Londrina Solid"/>
                          <a:ea typeface="Londrina Solid"/>
                          <a:cs typeface="Londrina Solid"/>
                          <a:sym typeface="Londrina Solid"/>
                        </a:rPr>
                        <a:t>28</a:t>
                      </a:r>
                      <a:endParaRPr>
                        <a:solidFill>
                          <a:schemeClr val="dk2"/>
                        </a:solidFill>
                        <a:latin typeface="Londrina Solid"/>
                        <a:ea typeface="Londrina Solid"/>
                        <a:cs typeface="Londrina Solid"/>
                        <a:sym typeface="Londrina Solid"/>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2"/>
                    </a:solidFill>
                  </a:tcPr>
                </a:tc>
              </a:tr>
              <a:tr h="932125">
                <a:tc>
                  <a:txBody>
                    <a:bodyPr/>
                    <a:lstStyle/>
                    <a:p>
                      <a:pPr indent="0" lvl="0" marL="0" rtl="0" algn="l">
                        <a:spcBef>
                          <a:spcPts val="0"/>
                        </a:spcBef>
                        <a:spcAft>
                          <a:spcPts val="0"/>
                        </a:spcAft>
                        <a:buNone/>
                      </a:pPr>
                      <a:r>
                        <a:rPr lang="en">
                          <a:solidFill>
                            <a:schemeClr val="dk1"/>
                          </a:solidFill>
                          <a:latin typeface="Londrina Solid"/>
                          <a:ea typeface="Londrina Solid"/>
                          <a:cs typeface="Londrina Solid"/>
                          <a:sym typeface="Londrina Solid"/>
                        </a:rPr>
                        <a:t>29</a:t>
                      </a:r>
                      <a:endParaRPr>
                        <a:solidFill>
                          <a:schemeClr val="dk1"/>
                        </a:solidFill>
                        <a:latin typeface="Londrina Solid"/>
                        <a:ea typeface="Londrina Solid"/>
                        <a:cs typeface="Londrina Solid"/>
                        <a:sym typeface="Londrina Solid"/>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rPr lang="en">
                          <a:solidFill>
                            <a:schemeClr val="dk1"/>
                          </a:solidFill>
                          <a:latin typeface="Londrina Solid"/>
                          <a:ea typeface="Londrina Solid"/>
                          <a:cs typeface="Londrina Solid"/>
                          <a:sym typeface="Londrina Solid"/>
                        </a:rPr>
                        <a:t>30</a:t>
                      </a:r>
                      <a:endParaRPr>
                        <a:solidFill>
                          <a:schemeClr val="dk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01</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02</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03</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04</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alpha val="0"/>
                        </a:schemeClr>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a:solidFill>
                            <a:schemeClr val="lt1"/>
                          </a:solidFill>
                          <a:latin typeface="Londrina Solid"/>
                          <a:ea typeface="Londrina Solid"/>
                          <a:cs typeface="Londrina Solid"/>
                          <a:sym typeface="Londrina Solid"/>
                        </a:rPr>
                        <a:t>05</a:t>
                      </a:r>
                      <a:endParaRPr>
                        <a:solidFill>
                          <a:schemeClr val="lt1"/>
                        </a:solidFill>
                        <a:latin typeface="Londrina Solid"/>
                        <a:ea typeface="Londrina Solid"/>
                        <a:cs typeface="Londrina Solid"/>
                        <a:sym typeface="Londrina Solid"/>
                      </a:endParaRPr>
                    </a:p>
                  </a:txBody>
                  <a:tcPr marT="91425" marB="91425" marR="91425" marL="91425">
                    <a:lnL cap="flat" cmpd="sng" w="38100">
                      <a:solidFill>
                        <a:schemeClr val="lt1">
                          <a:alpha val="0"/>
                        </a:schemeClr>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chemeClr val="accent6"/>
                    </a:solidFill>
                  </a:tcPr>
                </a:tc>
              </a:tr>
            </a:tbl>
          </a:graphicData>
        </a:graphic>
      </p:graphicFrame>
      <p:sp>
        <p:nvSpPr>
          <p:cNvPr id="1520" name="Google Shape;1520;p51"/>
          <p:cNvSpPr/>
          <p:nvPr/>
        </p:nvSpPr>
        <p:spPr>
          <a:xfrm>
            <a:off x="761764" y="1674200"/>
            <a:ext cx="208200" cy="208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1"/>
          <p:cNvSpPr txBox="1"/>
          <p:nvPr>
            <p:ph idx="4294967295" type="subTitle"/>
          </p:nvPr>
        </p:nvSpPr>
        <p:spPr>
          <a:xfrm flipH="1">
            <a:off x="969775" y="1613650"/>
            <a:ext cx="2016000" cy="3294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Preparations</a:t>
            </a:r>
            <a:endParaRPr sz="1400"/>
          </a:p>
        </p:txBody>
      </p:sp>
      <p:sp>
        <p:nvSpPr>
          <p:cNvPr id="1522" name="Google Shape;1522;p51"/>
          <p:cNvSpPr/>
          <p:nvPr/>
        </p:nvSpPr>
        <p:spPr>
          <a:xfrm>
            <a:off x="6510039" y="1674200"/>
            <a:ext cx="208200" cy="2082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1"/>
          <p:cNvSpPr txBox="1"/>
          <p:nvPr>
            <p:ph idx="4294967295" type="subTitle"/>
          </p:nvPr>
        </p:nvSpPr>
        <p:spPr>
          <a:xfrm flipH="1">
            <a:off x="6718300" y="1613650"/>
            <a:ext cx="1705800" cy="3294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Pride week</a:t>
            </a:r>
            <a:endParaRPr sz="1400"/>
          </a:p>
        </p:txBody>
      </p:sp>
      <p:sp>
        <p:nvSpPr>
          <p:cNvPr id="1524" name="Google Shape;1524;p51"/>
          <p:cNvSpPr/>
          <p:nvPr/>
        </p:nvSpPr>
        <p:spPr>
          <a:xfrm>
            <a:off x="3614914" y="1674200"/>
            <a:ext cx="208200" cy="208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1"/>
          <p:cNvSpPr txBox="1"/>
          <p:nvPr>
            <p:ph idx="4294967295" type="subTitle"/>
          </p:nvPr>
        </p:nvSpPr>
        <p:spPr>
          <a:xfrm flipH="1">
            <a:off x="3823175" y="1613650"/>
            <a:ext cx="1705800" cy="3294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400"/>
              <a:t>Online events</a:t>
            </a:r>
            <a:endParaRPr sz="1400"/>
          </a:p>
        </p:txBody>
      </p:sp>
      <p:sp>
        <p:nvSpPr>
          <p:cNvPr id="1526" name="Google Shape;1526;p51"/>
          <p:cNvSpPr/>
          <p:nvPr/>
        </p:nvSpPr>
        <p:spPr>
          <a:xfrm rot="1684837">
            <a:off x="3407659" y="4012007"/>
            <a:ext cx="200002" cy="348060"/>
          </a:xfrm>
          <a:custGeom>
            <a:rect b="b" l="l" r="r" t="t"/>
            <a:pathLst>
              <a:path extrusionOk="0" h="5694" w="3272">
                <a:moveTo>
                  <a:pt x="805" y="528"/>
                </a:moveTo>
                <a:lnTo>
                  <a:pt x="861" y="599"/>
                </a:lnTo>
                <a:lnTo>
                  <a:pt x="886" y="591"/>
                </a:lnTo>
                <a:cubicBezTo>
                  <a:pt x="910" y="584"/>
                  <a:pt x="935" y="581"/>
                  <a:pt x="959" y="578"/>
                </a:cubicBezTo>
                <a:cubicBezTo>
                  <a:pt x="987" y="574"/>
                  <a:pt x="1010" y="572"/>
                  <a:pt x="1036" y="572"/>
                </a:cubicBezTo>
                <a:cubicBezTo>
                  <a:pt x="1062" y="572"/>
                  <a:pt x="1091" y="574"/>
                  <a:pt x="1131" y="578"/>
                </a:cubicBezTo>
                <a:cubicBezTo>
                  <a:pt x="1184" y="584"/>
                  <a:pt x="1195" y="584"/>
                  <a:pt x="1248" y="609"/>
                </a:cubicBezTo>
                <a:cubicBezTo>
                  <a:pt x="1262" y="612"/>
                  <a:pt x="1272" y="620"/>
                  <a:pt x="1290" y="627"/>
                </a:cubicBezTo>
                <a:cubicBezTo>
                  <a:pt x="1321" y="644"/>
                  <a:pt x="1350" y="662"/>
                  <a:pt x="1392" y="693"/>
                </a:cubicBezTo>
                <a:cubicBezTo>
                  <a:pt x="1413" y="708"/>
                  <a:pt x="1434" y="722"/>
                  <a:pt x="1452" y="735"/>
                </a:cubicBezTo>
                <a:lnTo>
                  <a:pt x="1504" y="669"/>
                </a:lnTo>
                <a:lnTo>
                  <a:pt x="1469" y="750"/>
                </a:lnTo>
                <a:lnTo>
                  <a:pt x="1494" y="771"/>
                </a:lnTo>
                <a:cubicBezTo>
                  <a:pt x="1543" y="820"/>
                  <a:pt x="1582" y="876"/>
                  <a:pt x="1627" y="933"/>
                </a:cubicBezTo>
                <a:cubicBezTo>
                  <a:pt x="1627" y="936"/>
                  <a:pt x="1631" y="940"/>
                  <a:pt x="1634" y="943"/>
                </a:cubicBezTo>
                <a:lnTo>
                  <a:pt x="1666" y="992"/>
                </a:lnTo>
                <a:cubicBezTo>
                  <a:pt x="1684" y="1021"/>
                  <a:pt x="1701" y="1048"/>
                  <a:pt x="1718" y="1076"/>
                </a:cubicBezTo>
                <a:cubicBezTo>
                  <a:pt x="1760" y="1147"/>
                  <a:pt x="1799" y="1220"/>
                  <a:pt x="1838" y="1295"/>
                </a:cubicBezTo>
                <a:cubicBezTo>
                  <a:pt x="1901" y="1407"/>
                  <a:pt x="1975" y="1540"/>
                  <a:pt x="2035" y="1678"/>
                </a:cubicBezTo>
                <a:cubicBezTo>
                  <a:pt x="2049" y="1705"/>
                  <a:pt x="2059" y="1734"/>
                  <a:pt x="2073" y="1762"/>
                </a:cubicBezTo>
                <a:cubicBezTo>
                  <a:pt x="2077" y="1772"/>
                  <a:pt x="2080" y="1783"/>
                  <a:pt x="2088" y="1793"/>
                </a:cubicBezTo>
                <a:cubicBezTo>
                  <a:pt x="2091" y="1801"/>
                  <a:pt x="2094" y="1811"/>
                  <a:pt x="2098" y="1818"/>
                </a:cubicBezTo>
                <a:cubicBezTo>
                  <a:pt x="2101" y="1829"/>
                  <a:pt x="2105" y="1839"/>
                  <a:pt x="2105" y="1850"/>
                </a:cubicBezTo>
                <a:lnTo>
                  <a:pt x="2112" y="1864"/>
                </a:lnTo>
                <a:lnTo>
                  <a:pt x="2119" y="1892"/>
                </a:lnTo>
                <a:cubicBezTo>
                  <a:pt x="2130" y="1927"/>
                  <a:pt x="2137" y="1966"/>
                  <a:pt x="2143" y="2001"/>
                </a:cubicBezTo>
                <a:cubicBezTo>
                  <a:pt x="2151" y="2033"/>
                  <a:pt x="2154" y="2067"/>
                  <a:pt x="2158" y="2114"/>
                </a:cubicBezTo>
                <a:lnTo>
                  <a:pt x="2158" y="2130"/>
                </a:lnTo>
                <a:cubicBezTo>
                  <a:pt x="2158" y="2163"/>
                  <a:pt x="2158" y="2194"/>
                  <a:pt x="2154" y="2229"/>
                </a:cubicBezTo>
                <a:cubicBezTo>
                  <a:pt x="2154" y="2243"/>
                  <a:pt x="2151" y="2257"/>
                  <a:pt x="2151" y="2268"/>
                </a:cubicBezTo>
                <a:lnTo>
                  <a:pt x="2143" y="2303"/>
                </a:lnTo>
                <a:cubicBezTo>
                  <a:pt x="2143" y="2307"/>
                  <a:pt x="2140" y="2313"/>
                  <a:pt x="2140" y="2313"/>
                </a:cubicBezTo>
                <a:cubicBezTo>
                  <a:pt x="2133" y="2335"/>
                  <a:pt x="2130" y="2352"/>
                  <a:pt x="2122" y="2373"/>
                </a:cubicBezTo>
                <a:cubicBezTo>
                  <a:pt x="2112" y="2409"/>
                  <a:pt x="2098" y="2440"/>
                  <a:pt x="2084" y="2472"/>
                </a:cubicBezTo>
                <a:lnTo>
                  <a:pt x="2059" y="2524"/>
                </a:lnTo>
                <a:cubicBezTo>
                  <a:pt x="2046" y="2549"/>
                  <a:pt x="2031" y="2577"/>
                  <a:pt x="2017" y="2602"/>
                </a:cubicBezTo>
                <a:cubicBezTo>
                  <a:pt x="1989" y="2647"/>
                  <a:pt x="1961" y="2690"/>
                  <a:pt x="1929" y="2739"/>
                </a:cubicBezTo>
                <a:cubicBezTo>
                  <a:pt x="1852" y="2581"/>
                  <a:pt x="1771" y="2419"/>
                  <a:pt x="1694" y="2261"/>
                </a:cubicBezTo>
                <a:cubicBezTo>
                  <a:pt x="1539" y="1948"/>
                  <a:pt x="1381" y="1621"/>
                  <a:pt x="1212" y="1308"/>
                </a:cubicBezTo>
                <a:lnTo>
                  <a:pt x="931" y="771"/>
                </a:lnTo>
                <a:cubicBezTo>
                  <a:pt x="899" y="714"/>
                  <a:pt x="872" y="662"/>
                  <a:pt x="836" y="606"/>
                </a:cubicBezTo>
                <a:lnTo>
                  <a:pt x="840" y="606"/>
                </a:lnTo>
                <a:lnTo>
                  <a:pt x="805" y="528"/>
                </a:lnTo>
                <a:close/>
                <a:moveTo>
                  <a:pt x="1163" y="1"/>
                </a:moveTo>
                <a:cubicBezTo>
                  <a:pt x="942" y="1"/>
                  <a:pt x="748" y="47"/>
                  <a:pt x="597" y="135"/>
                </a:cubicBezTo>
                <a:cubicBezTo>
                  <a:pt x="566" y="148"/>
                  <a:pt x="527" y="177"/>
                  <a:pt x="482" y="212"/>
                </a:cubicBezTo>
                <a:cubicBezTo>
                  <a:pt x="461" y="208"/>
                  <a:pt x="443" y="205"/>
                  <a:pt x="422" y="202"/>
                </a:cubicBezTo>
                <a:cubicBezTo>
                  <a:pt x="417" y="201"/>
                  <a:pt x="413" y="201"/>
                  <a:pt x="408" y="201"/>
                </a:cubicBezTo>
                <a:cubicBezTo>
                  <a:pt x="311" y="201"/>
                  <a:pt x="211" y="236"/>
                  <a:pt x="134" y="304"/>
                </a:cubicBezTo>
                <a:cubicBezTo>
                  <a:pt x="56" y="374"/>
                  <a:pt x="10" y="465"/>
                  <a:pt x="7" y="563"/>
                </a:cubicBezTo>
                <a:cubicBezTo>
                  <a:pt x="0" y="701"/>
                  <a:pt x="53" y="816"/>
                  <a:pt x="95" y="907"/>
                </a:cubicBezTo>
                <a:cubicBezTo>
                  <a:pt x="134" y="992"/>
                  <a:pt x="176" y="1076"/>
                  <a:pt x="218" y="1157"/>
                </a:cubicBezTo>
                <a:lnTo>
                  <a:pt x="471" y="1629"/>
                </a:lnTo>
                <a:cubicBezTo>
                  <a:pt x="552" y="1783"/>
                  <a:pt x="636" y="1934"/>
                  <a:pt x="721" y="2082"/>
                </a:cubicBezTo>
                <a:cubicBezTo>
                  <a:pt x="844" y="2346"/>
                  <a:pt x="952" y="2563"/>
                  <a:pt x="1061" y="2763"/>
                </a:cubicBezTo>
                <a:cubicBezTo>
                  <a:pt x="1290" y="3189"/>
                  <a:pt x="1522" y="3614"/>
                  <a:pt x="1750" y="4036"/>
                </a:cubicBezTo>
                <a:lnTo>
                  <a:pt x="2010" y="4510"/>
                </a:lnTo>
                <a:cubicBezTo>
                  <a:pt x="2137" y="4738"/>
                  <a:pt x="2267" y="4967"/>
                  <a:pt x="2393" y="5195"/>
                </a:cubicBezTo>
                <a:lnTo>
                  <a:pt x="2562" y="5491"/>
                </a:lnTo>
                <a:cubicBezTo>
                  <a:pt x="2625" y="5603"/>
                  <a:pt x="2759" y="5694"/>
                  <a:pt x="2896" y="5694"/>
                </a:cubicBezTo>
                <a:cubicBezTo>
                  <a:pt x="2949" y="5694"/>
                  <a:pt x="3004" y="5680"/>
                  <a:pt x="3054" y="5652"/>
                </a:cubicBezTo>
                <a:cubicBezTo>
                  <a:pt x="3145" y="5603"/>
                  <a:pt x="3219" y="5515"/>
                  <a:pt x="3247" y="5416"/>
                </a:cubicBezTo>
                <a:cubicBezTo>
                  <a:pt x="3272" y="5329"/>
                  <a:pt x="3261" y="5234"/>
                  <a:pt x="3219" y="5160"/>
                </a:cubicBezTo>
                <a:cubicBezTo>
                  <a:pt x="3026" y="4791"/>
                  <a:pt x="2818" y="4404"/>
                  <a:pt x="2579" y="3979"/>
                </a:cubicBezTo>
                <a:lnTo>
                  <a:pt x="2358" y="3561"/>
                </a:lnTo>
                <a:cubicBezTo>
                  <a:pt x="2393" y="3536"/>
                  <a:pt x="2422" y="3505"/>
                  <a:pt x="2450" y="3470"/>
                </a:cubicBezTo>
                <a:cubicBezTo>
                  <a:pt x="2660" y="3196"/>
                  <a:pt x="2871" y="2900"/>
                  <a:pt x="2959" y="2560"/>
                </a:cubicBezTo>
                <a:cubicBezTo>
                  <a:pt x="3061" y="2177"/>
                  <a:pt x="3004" y="1772"/>
                  <a:pt x="2797" y="1361"/>
                </a:cubicBezTo>
                <a:cubicBezTo>
                  <a:pt x="2720" y="1203"/>
                  <a:pt x="2628" y="1059"/>
                  <a:pt x="2537" y="925"/>
                </a:cubicBezTo>
                <a:lnTo>
                  <a:pt x="2537" y="922"/>
                </a:lnTo>
                <a:lnTo>
                  <a:pt x="2502" y="865"/>
                </a:lnTo>
                <a:cubicBezTo>
                  <a:pt x="2407" y="725"/>
                  <a:pt x="2309" y="578"/>
                  <a:pt x="2186" y="448"/>
                </a:cubicBezTo>
                <a:cubicBezTo>
                  <a:pt x="2021" y="275"/>
                  <a:pt x="1852" y="153"/>
                  <a:pt x="1676" y="85"/>
                </a:cubicBezTo>
                <a:cubicBezTo>
                  <a:pt x="1483" y="8"/>
                  <a:pt x="1275" y="1"/>
                  <a:pt x="11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1"/>
          <p:cNvSpPr/>
          <p:nvPr/>
        </p:nvSpPr>
        <p:spPr>
          <a:xfrm rot="876992">
            <a:off x="4461293" y="4010346"/>
            <a:ext cx="230994" cy="351365"/>
          </a:xfrm>
          <a:custGeom>
            <a:rect b="b" l="l" r="r" t="t"/>
            <a:pathLst>
              <a:path extrusionOk="0" h="5748" w="3779">
                <a:moveTo>
                  <a:pt x="819" y="491"/>
                </a:moveTo>
                <a:lnTo>
                  <a:pt x="819" y="491"/>
                </a:lnTo>
                <a:cubicBezTo>
                  <a:pt x="889" y="512"/>
                  <a:pt x="953" y="550"/>
                  <a:pt x="1034" y="606"/>
                </a:cubicBezTo>
                <a:cubicBezTo>
                  <a:pt x="1142" y="680"/>
                  <a:pt x="1202" y="744"/>
                  <a:pt x="1301" y="845"/>
                </a:cubicBezTo>
                <a:cubicBezTo>
                  <a:pt x="1322" y="870"/>
                  <a:pt x="1343" y="895"/>
                  <a:pt x="1361" y="916"/>
                </a:cubicBezTo>
                <a:lnTo>
                  <a:pt x="1403" y="968"/>
                </a:lnTo>
                <a:lnTo>
                  <a:pt x="1403" y="971"/>
                </a:lnTo>
                <a:cubicBezTo>
                  <a:pt x="1424" y="1007"/>
                  <a:pt x="1449" y="1042"/>
                  <a:pt x="1473" y="1073"/>
                </a:cubicBezTo>
                <a:lnTo>
                  <a:pt x="1505" y="1130"/>
                </a:lnTo>
                <a:cubicBezTo>
                  <a:pt x="1536" y="1186"/>
                  <a:pt x="1564" y="1242"/>
                  <a:pt x="1589" y="1299"/>
                </a:cubicBezTo>
                <a:cubicBezTo>
                  <a:pt x="1600" y="1323"/>
                  <a:pt x="1611" y="1351"/>
                  <a:pt x="1621" y="1383"/>
                </a:cubicBezTo>
                <a:cubicBezTo>
                  <a:pt x="1624" y="1393"/>
                  <a:pt x="1627" y="1404"/>
                  <a:pt x="1632" y="1411"/>
                </a:cubicBezTo>
                <a:lnTo>
                  <a:pt x="1638" y="1432"/>
                </a:lnTo>
                <a:cubicBezTo>
                  <a:pt x="1656" y="1499"/>
                  <a:pt x="1670" y="1562"/>
                  <a:pt x="1677" y="1625"/>
                </a:cubicBezTo>
                <a:cubicBezTo>
                  <a:pt x="1681" y="1654"/>
                  <a:pt x="1684" y="1682"/>
                  <a:pt x="1687" y="1709"/>
                </a:cubicBezTo>
                <a:lnTo>
                  <a:pt x="1691" y="1769"/>
                </a:lnTo>
                <a:cubicBezTo>
                  <a:pt x="1695" y="1896"/>
                  <a:pt x="1695" y="2026"/>
                  <a:pt x="1666" y="2121"/>
                </a:cubicBezTo>
                <a:cubicBezTo>
                  <a:pt x="1663" y="2131"/>
                  <a:pt x="1659" y="2145"/>
                  <a:pt x="1656" y="2156"/>
                </a:cubicBezTo>
                <a:cubicBezTo>
                  <a:pt x="1653" y="2173"/>
                  <a:pt x="1649" y="2188"/>
                  <a:pt x="1642" y="2205"/>
                </a:cubicBezTo>
                <a:cubicBezTo>
                  <a:pt x="1635" y="2237"/>
                  <a:pt x="1624" y="2269"/>
                  <a:pt x="1617" y="2300"/>
                </a:cubicBezTo>
                <a:cubicBezTo>
                  <a:pt x="1596" y="2363"/>
                  <a:pt x="1572" y="2431"/>
                  <a:pt x="1543" y="2494"/>
                </a:cubicBezTo>
                <a:cubicBezTo>
                  <a:pt x="1530" y="2528"/>
                  <a:pt x="1512" y="2567"/>
                  <a:pt x="1498" y="2603"/>
                </a:cubicBezTo>
                <a:lnTo>
                  <a:pt x="1491" y="2613"/>
                </a:lnTo>
                <a:lnTo>
                  <a:pt x="1476" y="2645"/>
                </a:lnTo>
                <a:lnTo>
                  <a:pt x="1466" y="2658"/>
                </a:lnTo>
                <a:cubicBezTo>
                  <a:pt x="1449" y="2690"/>
                  <a:pt x="1431" y="2726"/>
                  <a:pt x="1413" y="2757"/>
                </a:cubicBezTo>
                <a:cubicBezTo>
                  <a:pt x="1347" y="2549"/>
                  <a:pt x="1273" y="2328"/>
                  <a:pt x="1185" y="2086"/>
                </a:cubicBezTo>
                <a:lnTo>
                  <a:pt x="1016" y="1344"/>
                </a:lnTo>
                <a:cubicBezTo>
                  <a:pt x="949" y="1060"/>
                  <a:pt x="886" y="775"/>
                  <a:pt x="819" y="491"/>
                </a:cubicBezTo>
                <a:close/>
                <a:moveTo>
                  <a:pt x="775" y="1"/>
                </a:moveTo>
                <a:cubicBezTo>
                  <a:pt x="762" y="1"/>
                  <a:pt x="748" y="1"/>
                  <a:pt x="735" y="1"/>
                </a:cubicBezTo>
                <a:cubicBezTo>
                  <a:pt x="686" y="6"/>
                  <a:pt x="563" y="16"/>
                  <a:pt x="443" y="69"/>
                </a:cubicBezTo>
                <a:cubicBezTo>
                  <a:pt x="428" y="67"/>
                  <a:pt x="414" y="66"/>
                  <a:pt x="399" y="66"/>
                </a:cubicBezTo>
                <a:cubicBezTo>
                  <a:pt x="376" y="66"/>
                  <a:pt x="353" y="69"/>
                  <a:pt x="331" y="76"/>
                </a:cubicBezTo>
                <a:cubicBezTo>
                  <a:pt x="222" y="100"/>
                  <a:pt x="124" y="174"/>
                  <a:pt x="67" y="269"/>
                </a:cubicBezTo>
                <a:cubicBezTo>
                  <a:pt x="15" y="350"/>
                  <a:pt x="0" y="448"/>
                  <a:pt x="22" y="540"/>
                </a:cubicBezTo>
                <a:cubicBezTo>
                  <a:pt x="117" y="912"/>
                  <a:pt x="211" y="1288"/>
                  <a:pt x="310" y="1660"/>
                </a:cubicBezTo>
                <a:lnTo>
                  <a:pt x="531" y="2515"/>
                </a:lnTo>
                <a:cubicBezTo>
                  <a:pt x="623" y="2880"/>
                  <a:pt x="714" y="3249"/>
                  <a:pt x="802" y="3618"/>
                </a:cubicBezTo>
                <a:cubicBezTo>
                  <a:pt x="873" y="3902"/>
                  <a:pt x="943" y="4191"/>
                  <a:pt x="1013" y="4476"/>
                </a:cubicBezTo>
                <a:cubicBezTo>
                  <a:pt x="1097" y="4813"/>
                  <a:pt x="1210" y="5203"/>
                  <a:pt x="1400" y="5540"/>
                </a:cubicBezTo>
                <a:cubicBezTo>
                  <a:pt x="1473" y="5673"/>
                  <a:pt x="1603" y="5748"/>
                  <a:pt x="1740" y="5748"/>
                </a:cubicBezTo>
                <a:cubicBezTo>
                  <a:pt x="1779" y="5748"/>
                  <a:pt x="1821" y="5741"/>
                  <a:pt x="1859" y="5730"/>
                </a:cubicBezTo>
                <a:cubicBezTo>
                  <a:pt x="2042" y="5667"/>
                  <a:pt x="2155" y="5474"/>
                  <a:pt x="2112" y="5294"/>
                </a:cubicBezTo>
                <a:cubicBezTo>
                  <a:pt x="1997" y="4799"/>
                  <a:pt x="1859" y="4272"/>
                  <a:pt x="1695" y="3685"/>
                </a:cubicBezTo>
                <a:cubicBezTo>
                  <a:pt x="1762" y="3604"/>
                  <a:pt x="1825" y="3523"/>
                  <a:pt x="1885" y="3443"/>
                </a:cubicBezTo>
                <a:cubicBezTo>
                  <a:pt x="2271" y="4113"/>
                  <a:pt x="2647" y="4690"/>
                  <a:pt x="3033" y="5196"/>
                </a:cubicBezTo>
                <a:cubicBezTo>
                  <a:pt x="3093" y="5273"/>
                  <a:pt x="3192" y="5326"/>
                  <a:pt x="3301" y="5333"/>
                </a:cubicBezTo>
                <a:cubicBezTo>
                  <a:pt x="3315" y="5334"/>
                  <a:pt x="3328" y="5335"/>
                  <a:pt x="3342" y="5335"/>
                </a:cubicBezTo>
                <a:cubicBezTo>
                  <a:pt x="3443" y="5335"/>
                  <a:pt x="3538" y="5299"/>
                  <a:pt x="3603" y="5235"/>
                </a:cubicBezTo>
                <a:cubicBezTo>
                  <a:pt x="3761" y="5087"/>
                  <a:pt x="3778" y="4872"/>
                  <a:pt x="3645" y="4679"/>
                </a:cubicBezTo>
                <a:cubicBezTo>
                  <a:pt x="3518" y="4493"/>
                  <a:pt x="3385" y="4310"/>
                  <a:pt x="3251" y="4131"/>
                </a:cubicBezTo>
                <a:lnTo>
                  <a:pt x="3213" y="4075"/>
                </a:lnTo>
                <a:cubicBezTo>
                  <a:pt x="3167" y="4012"/>
                  <a:pt x="3121" y="3949"/>
                  <a:pt x="3076" y="3881"/>
                </a:cubicBezTo>
                <a:lnTo>
                  <a:pt x="2960" y="3720"/>
                </a:lnTo>
                <a:lnTo>
                  <a:pt x="2946" y="3702"/>
                </a:lnTo>
                <a:lnTo>
                  <a:pt x="2826" y="3519"/>
                </a:lnTo>
                <a:cubicBezTo>
                  <a:pt x="2777" y="3438"/>
                  <a:pt x="2724" y="3358"/>
                  <a:pt x="2675" y="3277"/>
                </a:cubicBezTo>
                <a:cubicBezTo>
                  <a:pt x="2570" y="3105"/>
                  <a:pt x="2471" y="2932"/>
                  <a:pt x="2370" y="2757"/>
                </a:cubicBezTo>
                <a:cubicBezTo>
                  <a:pt x="2355" y="2726"/>
                  <a:pt x="2334" y="2700"/>
                  <a:pt x="2310" y="2673"/>
                </a:cubicBezTo>
                <a:cubicBezTo>
                  <a:pt x="2415" y="2392"/>
                  <a:pt x="2461" y="2110"/>
                  <a:pt x="2454" y="1836"/>
                </a:cubicBezTo>
                <a:cubicBezTo>
                  <a:pt x="2440" y="1453"/>
                  <a:pt x="2320" y="1091"/>
                  <a:pt x="2102" y="765"/>
                </a:cubicBezTo>
                <a:cubicBezTo>
                  <a:pt x="2060" y="705"/>
                  <a:pt x="2015" y="638"/>
                  <a:pt x="1955" y="575"/>
                </a:cubicBezTo>
                <a:lnTo>
                  <a:pt x="1923" y="546"/>
                </a:lnTo>
                <a:cubicBezTo>
                  <a:pt x="1919" y="543"/>
                  <a:pt x="1916" y="540"/>
                  <a:pt x="1912" y="536"/>
                </a:cubicBezTo>
                <a:lnTo>
                  <a:pt x="1870" y="494"/>
                </a:lnTo>
                <a:cubicBezTo>
                  <a:pt x="1828" y="455"/>
                  <a:pt x="1786" y="416"/>
                  <a:pt x="1740" y="378"/>
                </a:cubicBezTo>
                <a:cubicBezTo>
                  <a:pt x="1674" y="318"/>
                  <a:pt x="1606" y="276"/>
                  <a:pt x="1533" y="238"/>
                </a:cubicBezTo>
                <a:lnTo>
                  <a:pt x="1438" y="184"/>
                </a:lnTo>
                <a:cubicBezTo>
                  <a:pt x="1389" y="160"/>
                  <a:pt x="1340" y="136"/>
                  <a:pt x="1287" y="111"/>
                </a:cubicBezTo>
                <a:cubicBezTo>
                  <a:pt x="1118" y="39"/>
                  <a:pt x="943" y="1"/>
                  <a:pt x="7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1"/>
          <p:cNvSpPr/>
          <p:nvPr/>
        </p:nvSpPr>
        <p:spPr>
          <a:xfrm rot="807595">
            <a:off x="5499981" y="4011735"/>
            <a:ext cx="118886" cy="348603"/>
          </a:xfrm>
          <a:custGeom>
            <a:rect b="b" l="l" r="r" t="t"/>
            <a:pathLst>
              <a:path extrusionOk="0" h="5703" w="1945">
                <a:moveTo>
                  <a:pt x="410" y="1"/>
                </a:moveTo>
                <a:cubicBezTo>
                  <a:pt x="400" y="1"/>
                  <a:pt x="390" y="2"/>
                  <a:pt x="380" y="3"/>
                </a:cubicBezTo>
                <a:cubicBezTo>
                  <a:pt x="314" y="14"/>
                  <a:pt x="254" y="59"/>
                  <a:pt x="226" y="115"/>
                </a:cubicBezTo>
                <a:cubicBezTo>
                  <a:pt x="82" y="193"/>
                  <a:pt x="1" y="344"/>
                  <a:pt x="15" y="512"/>
                </a:cubicBezTo>
                <a:cubicBezTo>
                  <a:pt x="40" y="773"/>
                  <a:pt x="103" y="1033"/>
                  <a:pt x="160" y="1282"/>
                </a:cubicBezTo>
                <a:cubicBezTo>
                  <a:pt x="177" y="1349"/>
                  <a:pt x="191" y="1416"/>
                  <a:pt x="208" y="1482"/>
                </a:cubicBezTo>
                <a:cubicBezTo>
                  <a:pt x="279" y="1795"/>
                  <a:pt x="353" y="2112"/>
                  <a:pt x="427" y="2424"/>
                </a:cubicBezTo>
                <a:cubicBezTo>
                  <a:pt x="493" y="2702"/>
                  <a:pt x="560" y="2983"/>
                  <a:pt x="623" y="3264"/>
                </a:cubicBezTo>
                <a:cubicBezTo>
                  <a:pt x="708" y="3612"/>
                  <a:pt x="789" y="3964"/>
                  <a:pt x="873" y="4311"/>
                </a:cubicBezTo>
                <a:lnTo>
                  <a:pt x="943" y="4603"/>
                </a:lnTo>
                <a:cubicBezTo>
                  <a:pt x="982" y="4747"/>
                  <a:pt x="1017" y="4891"/>
                  <a:pt x="1048" y="5036"/>
                </a:cubicBezTo>
                <a:cubicBezTo>
                  <a:pt x="1070" y="5138"/>
                  <a:pt x="1094" y="5260"/>
                  <a:pt x="1126" y="5376"/>
                </a:cubicBezTo>
                <a:cubicBezTo>
                  <a:pt x="1161" y="5545"/>
                  <a:pt x="1312" y="5703"/>
                  <a:pt x="1509" y="5703"/>
                </a:cubicBezTo>
                <a:cubicBezTo>
                  <a:pt x="1530" y="5703"/>
                  <a:pt x="1555" y="5703"/>
                  <a:pt x="1579" y="5696"/>
                </a:cubicBezTo>
                <a:cubicBezTo>
                  <a:pt x="1797" y="5654"/>
                  <a:pt x="1945" y="5461"/>
                  <a:pt x="1910" y="5253"/>
                </a:cubicBezTo>
                <a:cubicBezTo>
                  <a:pt x="1888" y="5133"/>
                  <a:pt x="1861" y="5011"/>
                  <a:pt x="1832" y="4895"/>
                </a:cubicBezTo>
                <a:cubicBezTo>
                  <a:pt x="1818" y="4843"/>
                  <a:pt x="1808" y="4789"/>
                  <a:pt x="1797" y="4737"/>
                </a:cubicBezTo>
                <a:lnTo>
                  <a:pt x="1684" y="4238"/>
                </a:lnTo>
                <a:cubicBezTo>
                  <a:pt x="1614" y="3918"/>
                  <a:pt x="1533" y="3598"/>
                  <a:pt x="1456" y="3278"/>
                </a:cubicBezTo>
                <a:lnTo>
                  <a:pt x="1350" y="2846"/>
                </a:lnTo>
                <a:cubicBezTo>
                  <a:pt x="1253" y="2439"/>
                  <a:pt x="1154" y="2031"/>
                  <a:pt x="1052" y="1630"/>
                </a:cubicBezTo>
                <a:lnTo>
                  <a:pt x="1024" y="1472"/>
                </a:lnTo>
                <a:cubicBezTo>
                  <a:pt x="992" y="1300"/>
                  <a:pt x="957" y="1124"/>
                  <a:pt x="925" y="948"/>
                </a:cubicBezTo>
                <a:lnTo>
                  <a:pt x="876" y="671"/>
                </a:lnTo>
                <a:cubicBezTo>
                  <a:pt x="870" y="625"/>
                  <a:pt x="862" y="579"/>
                  <a:pt x="849" y="530"/>
                </a:cubicBezTo>
                <a:lnTo>
                  <a:pt x="834" y="481"/>
                </a:lnTo>
                <a:cubicBezTo>
                  <a:pt x="827" y="449"/>
                  <a:pt x="817" y="418"/>
                  <a:pt x="806" y="386"/>
                </a:cubicBezTo>
                <a:lnTo>
                  <a:pt x="806" y="379"/>
                </a:lnTo>
                <a:lnTo>
                  <a:pt x="799" y="361"/>
                </a:lnTo>
                <a:cubicBezTo>
                  <a:pt x="774" y="284"/>
                  <a:pt x="739" y="204"/>
                  <a:pt x="651" y="140"/>
                </a:cubicBezTo>
                <a:cubicBezTo>
                  <a:pt x="630" y="123"/>
                  <a:pt x="602" y="108"/>
                  <a:pt x="570" y="98"/>
                </a:cubicBezTo>
                <a:lnTo>
                  <a:pt x="563" y="84"/>
                </a:lnTo>
                <a:cubicBezTo>
                  <a:pt x="530" y="29"/>
                  <a:pt x="473" y="1"/>
                  <a:pt x="4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1"/>
          <p:cNvSpPr/>
          <p:nvPr/>
        </p:nvSpPr>
        <p:spPr>
          <a:xfrm rot="656509">
            <a:off x="6652194" y="4010046"/>
            <a:ext cx="168525" cy="351979"/>
          </a:xfrm>
          <a:custGeom>
            <a:rect b="b" l="l" r="r" t="t"/>
            <a:pathLst>
              <a:path extrusionOk="0" h="5758" w="2757">
                <a:moveTo>
                  <a:pt x="539" y="482"/>
                </a:moveTo>
                <a:lnTo>
                  <a:pt x="539" y="482"/>
                </a:lnTo>
                <a:cubicBezTo>
                  <a:pt x="595" y="489"/>
                  <a:pt x="648" y="500"/>
                  <a:pt x="711" y="521"/>
                </a:cubicBezTo>
                <a:cubicBezTo>
                  <a:pt x="880" y="574"/>
                  <a:pt x="1006" y="633"/>
                  <a:pt x="1146" y="735"/>
                </a:cubicBezTo>
                <a:cubicBezTo>
                  <a:pt x="1231" y="795"/>
                  <a:pt x="1263" y="823"/>
                  <a:pt x="1323" y="890"/>
                </a:cubicBezTo>
                <a:cubicBezTo>
                  <a:pt x="1350" y="919"/>
                  <a:pt x="1378" y="950"/>
                  <a:pt x="1407" y="982"/>
                </a:cubicBezTo>
                <a:cubicBezTo>
                  <a:pt x="1420" y="999"/>
                  <a:pt x="1435" y="1016"/>
                  <a:pt x="1446" y="1037"/>
                </a:cubicBezTo>
                <a:lnTo>
                  <a:pt x="1449" y="1034"/>
                </a:lnTo>
                <a:cubicBezTo>
                  <a:pt x="1452" y="1045"/>
                  <a:pt x="1456" y="1052"/>
                  <a:pt x="1463" y="1059"/>
                </a:cubicBezTo>
                <a:cubicBezTo>
                  <a:pt x="1477" y="1091"/>
                  <a:pt x="1495" y="1118"/>
                  <a:pt x="1512" y="1150"/>
                </a:cubicBezTo>
                <a:cubicBezTo>
                  <a:pt x="1537" y="1199"/>
                  <a:pt x="1565" y="1248"/>
                  <a:pt x="1589" y="1298"/>
                </a:cubicBezTo>
                <a:cubicBezTo>
                  <a:pt x="1603" y="1329"/>
                  <a:pt x="1614" y="1361"/>
                  <a:pt x="1628" y="1393"/>
                </a:cubicBezTo>
                <a:lnTo>
                  <a:pt x="1649" y="1446"/>
                </a:lnTo>
                <a:cubicBezTo>
                  <a:pt x="1660" y="1470"/>
                  <a:pt x="1670" y="1498"/>
                  <a:pt x="1678" y="1522"/>
                </a:cubicBezTo>
                <a:lnTo>
                  <a:pt x="1691" y="1558"/>
                </a:lnTo>
                <a:lnTo>
                  <a:pt x="1772" y="1530"/>
                </a:lnTo>
                <a:lnTo>
                  <a:pt x="1762" y="1537"/>
                </a:lnTo>
                <a:cubicBezTo>
                  <a:pt x="1758" y="1540"/>
                  <a:pt x="1754" y="1540"/>
                  <a:pt x="1751" y="1543"/>
                </a:cubicBezTo>
                <a:lnTo>
                  <a:pt x="1699" y="1579"/>
                </a:lnTo>
                <a:lnTo>
                  <a:pt x="1705" y="1597"/>
                </a:lnTo>
                <a:lnTo>
                  <a:pt x="1705" y="1603"/>
                </a:lnTo>
                <a:cubicBezTo>
                  <a:pt x="1709" y="1607"/>
                  <a:pt x="1712" y="1621"/>
                  <a:pt x="1720" y="1631"/>
                </a:cubicBezTo>
                <a:cubicBezTo>
                  <a:pt x="1720" y="1642"/>
                  <a:pt x="1723" y="1652"/>
                  <a:pt x="1727" y="1663"/>
                </a:cubicBezTo>
                <a:lnTo>
                  <a:pt x="1741" y="1709"/>
                </a:lnTo>
                <a:cubicBezTo>
                  <a:pt x="1754" y="1762"/>
                  <a:pt x="1769" y="1818"/>
                  <a:pt x="1783" y="1874"/>
                </a:cubicBezTo>
                <a:cubicBezTo>
                  <a:pt x="1804" y="1969"/>
                  <a:pt x="1818" y="2064"/>
                  <a:pt x="1835" y="2163"/>
                </a:cubicBezTo>
                <a:lnTo>
                  <a:pt x="1842" y="2211"/>
                </a:lnTo>
                <a:cubicBezTo>
                  <a:pt x="1860" y="2320"/>
                  <a:pt x="1874" y="2437"/>
                  <a:pt x="1884" y="2552"/>
                </a:cubicBezTo>
                <a:lnTo>
                  <a:pt x="1884" y="2567"/>
                </a:lnTo>
                <a:cubicBezTo>
                  <a:pt x="1881" y="2577"/>
                  <a:pt x="1881" y="2591"/>
                  <a:pt x="1881" y="2605"/>
                </a:cubicBezTo>
                <a:cubicBezTo>
                  <a:pt x="1884" y="2615"/>
                  <a:pt x="1888" y="2637"/>
                  <a:pt x="1888" y="2648"/>
                </a:cubicBezTo>
                <a:cubicBezTo>
                  <a:pt x="1892" y="2711"/>
                  <a:pt x="1892" y="2770"/>
                  <a:pt x="1892" y="2833"/>
                </a:cubicBezTo>
                <a:cubicBezTo>
                  <a:pt x="1892" y="3044"/>
                  <a:pt x="1884" y="3255"/>
                  <a:pt x="1867" y="3462"/>
                </a:cubicBezTo>
                <a:cubicBezTo>
                  <a:pt x="1856" y="3561"/>
                  <a:pt x="1846" y="3663"/>
                  <a:pt x="1829" y="3765"/>
                </a:cubicBezTo>
                <a:cubicBezTo>
                  <a:pt x="1821" y="3811"/>
                  <a:pt x="1814" y="3856"/>
                  <a:pt x="1808" y="3902"/>
                </a:cubicBezTo>
                <a:lnTo>
                  <a:pt x="1800" y="3940"/>
                </a:lnTo>
                <a:cubicBezTo>
                  <a:pt x="1793" y="3955"/>
                  <a:pt x="1790" y="3972"/>
                  <a:pt x="1786" y="3993"/>
                </a:cubicBezTo>
                <a:cubicBezTo>
                  <a:pt x="1751" y="4155"/>
                  <a:pt x="1702" y="4306"/>
                  <a:pt x="1646" y="4447"/>
                </a:cubicBezTo>
                <a:cubicBezTo>
                  <a:pt x="1631" y="4383"/>
                  <a:pt x="1618" y="4323"/>
                  <a:pt x="1600" y="4260"/>
                </a:cubicBezTo>
                <a:lnTo>
                  <a:pt x="1347" y="3248"/>
                </a:lnTo>
                <a:cubicBezTo>
                  <a:pt x="1175" y="2545"/>
                  <a:pt x="989" y="1863"/>
                  <a:pt x="799" y="1224"/>
                </a:cubicBezTo>
                <a:lnTo>
                  <a:pt x="788" y="1185"/>
                </a:lnTo>
                <a:cubicBezTo>
                  <a:pt x="736" y="1003"/>
                  <a:pt x="679" y="820"/>
                  <a:pt x="612" y="637"/>
                </a:cubicBezTo>
                <a:cubicBezTo>
                  <a:pt x="588" y="577"/>
                  <a:pt x="563" y="528"/>
                  <a:pt x="539" y="482"/>
                </a:cubicBezTo>
                <a:close/>
                <a:moveTo>
                  <a:pt x="537" y="0"/>
                </a:moveTo>
                <a:cubicBezTo>
                  <a:pt x="421" y="0"/>
                  <a:pt x="309" y="19"/>
                  <a:pt x="181" y="57"/>
                </a:cubicBezTo>
                <a:cubicBezTo>
                  <a:pt x="82" y="89"/>
                  <a:pt x="22" y="170"/>
                  <a:pt x="29" y="265"/>
                </a:cubicBezTo>
                <a:cubicBezTo>
                  <a:pt x="29" y="278"/>
                  <a:pt x="33" y="289"/>
                  <a:pt x="36" y="303"/>
                </a:cubicBezTo>
                <a:cubicBezTo>
                  <a:pt x="29" y="314"/>
                  <a:pt x="25" y="324"/>
                  <a:pt x="22" y="335"/>
                </a:cubicBezTo>
                <a:cubicBezTo>
                  <a:pt x="15" y="349"/>
                  <a:pt x="12" y="363"/>
                  <a:pt x="12" y="374"/>
                </a:cubicBezTo>
                <a:cubicBezTo>
                  <a:pt x="1" y="426"/>
                  <a:pt x="8" y="461"/>
                  <a:pt x="22" y="497"/>
                </a:cubicBezTo>
                <a:cubicBezTo>
                  <a:pt x="29" y="518"/>
                  <a:pt x="33" y="535"/>
                  <a:pt x="36" y="556"/>
                </a:cubicBezTo>
                <a:cubicBezTo>
                  <a:pt x="43" y="602"/>
                  <a:pt x="46" y="651"/>
                  <a:pt x="54" y="700"/>
                </a:cubicBezTo>
                <a:lnTo>
                  <a:pt x="61" y="781"/>
                </a:lnTo>
                <a:cubicBezTo>
                  <a:pt x="79" y="956"/>
                  <a:pt x="110" y="1129"/>
                  <a:pt x="142" y="1301"/>
                </a:cubicBezTo>
                <a:cubicBezTo>
                  <a:pt x="197" y="1607"/>
                  <a:pt x="265" y="1934"/>
                  <a:pt x="345" y="2299"/>
                </a:cubicBezTo>
                <a:cubicBezTo>
                  <a:pt x="486" y="2967"/>
                  <a:pt x="640" y="3649"/>
                  <a:pt x="799" y="4323"/>
                </a:cubicBezTo>
                <a:cubicBezTo>
                  <a:pt x="841" y="4513"/>
                  <a:pt x="883" y="4700"/>
                  <a:pt x="929" y="4886"/>
                </a:cubicBezTo>
                <a:lnTo>
                  <a:pt x="1006" y="5206"/>
                </a:lnTo>
                <a:cubicBezTo>
                  <a:pt x="1016" y="5258"/>
                  <a:pt x="1031" y="5314"/>
                  <a:pt x="1055" y="5371"/>
                </a:cubicBezTo>
                <a:cubicBezTo>
                  <a:pt x="1076" y="5420"/>
                  <a:pt x="1112" y="5465"/>
                  <a:pt x="1164" y="5511"/>
                </a:cubicBezTo>
                <a:cubicBezTo>
                  <a:pt x="1164" y="5515"/>
                  <a:pt x="1167" y="5515"/>
                  <a:pt x="1172" y="5519"/>
                </a:cubicBezTo>
                <a:lnTo>
                  <a:pt x="1172" y="5522"/>
                </a:lnTo>
                <a:lnTo>
                  <a:pt x="1175" y="5522"/>
                </a:lnTo>
                <a:lnTo>
                  <a:pt x="1193" y="5536"/>
                </a:lnTo>
                <a:cubicBezTo>
                  <a:pt x="1269" y="5676"/>
                  <a:pt x="1414" y="5757"/>
                  <a:pt x="1572" y="5757"/>
                </a:cubicBezTo>
                <a:cubicBezTo>
                  <a:pt x="1597" y="5757"/>
                  <a:pt x="1621" y="5754"/>
                  <a:pt x="1646" y="5750"/>
                </a:cubicBezTo>
                <a:cubicBezTo>
                  <a:pt x="1958" y="5701"/>
                  <a:pt x="2141" y="5381"/>
                  <a:pt x="2260" y="5167"/>
                </a:cubicBezTo>
                <a:cubicBezTo>
                  <a:pt x="2384" y="4949"/>
                  <a:pt x="2482" y="4721"/>
                  <a:pt x="2549" y="4492"/>
                </a:cubicBezTo>
                <a:cubicBezTo>
                  <a:pt x="2679" y="4067"/>
                  <a:pt x="2749" y="3596"/>
                  <a:pt x="2753" y="3090"/>
                </a:cubicBezTo>
                <a:cubicBezTo>
                  <a:pt x="2756" y="2788"/>
                  <a:pt x="2742" y="2517"/>
                  <a:pt x="2711" y="2257"/>
                </a:cubicBezTo>
                <a:cubicBezTo>
                  <a:pt x="2675" y="1994"/>
                  <a:pt x="2605" y="1723"/>
                  <a:pt x="2496" y="1456"/>
                </a:cubicBezTo>
                <a:cubicBezTo>
                  <a:pt x="2401" y="1214"/>
                  <a:pt x="2260" y="992"/>
                  <a:pt x="2071" y="788"/>
                </a:cubicBezTo>
                <a:cubicBezTo>
                  <a:pt x="2032" y="746"/>
                  <a:pt x="1990" y="697"/>
                  <a:pt x="1931" y="655"/>
                </a:cubicBezTo>
                <a:lnTo>
                  <a:pt x="1913" y="637"/>
                </a:lnTo>
                <a:cubicBezTo>
                  <a:pt x="1884" y="612"/>
                  <a:pt x="1856" y="585"/>
                  <a:pt x="1825" y="560"/>
                </a:cubicBezTo>
                <a:cubicBezTo>
                  <a:pt x="1748" y="489"/>
                  <a:pt x="1663" y="429"/>
                  <a:pt x="1582" y="374"/>
                </a:cubicBezTo>
                <a:cubicBezTo>
                  <a:pt x="1368" y="223"/>
                  <a:pt x="1146" y="117"/>
                  <a:pt x="925" y="57"/>
                </a:cubicBezTo>
                <a:cubicBezTo>
                  <a:pt x="802" y="25"/>
                  <a:pt x="682" y="8"/>
                  <a:pt x="567" y="1"/>
                </a:cubicBezTo>
                <a:cubicBezTo>
                  <a:pt x="557" y="1"/>
                  <a:pt x="547" y="0"/>
                  <a:pt x="5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1"/>
          <p:cNvSpPr/>
          <p:nvPr/>
        </p:nvSpPr>
        <p:spPr>
          <a:xfrm>
            <a:off x="7854048" y="4015975"/>
            <a:ext cx="155380" cy="340113"/>
          </a:xfrm>
          <a:custGeom>
            <a:rect b="b" l="l" r="r" t="t"/>
            <a:pathLst>
              <a:path extrusionOk="0" h="5564" w="2542">
                <a:moveTo>
                  <a:pt x="406" y="1"/>
                </a:moveTo>
                <a:cubicBezTo>
                  <a:pt x="368" y="1"/>
                  <a:pt x="329" y="5"/>
                  <a:pt x="289" y="18"/>
                </a:cubicBezTo>
                <a:cubicBezTo>
                  <a:pt x="145" y="63"/>
                  <a:pt x="1" y="193"/>
                  <a:pt x="4" y="380"/>
                </a:cubicBezTo>
                <a:cubicBezTo>
                  <a:pt x="8" y="489"/>
                  <a:pt x="54" y="594"/>
                  <a:pt x="135" y="665"/>
                </a:cubicBezTo>
                <a:lnTo>
                  <a:pt x="135" y="710"/>
                </a:lnTo>
                <a:cubicBezTo>
                  <a:pt x="124" y="879"/>
                  <a:pt x="124" y="1037"/>
                  <a:pt x="127" y="1205"/>
                </a:cubicBezTo>
                <a:lnTo>
                  <a:pt x="156" y="2175"/>
                </a:lnTo>
                <a:cubicBezTo>
                  <a:pt x="162" y="2425"/>
                  <a:pt x="184" y="2681"/>
                  <a:pt x="205" y="2928"/>
                </a:cubicBezTo>
                <a:lnTo>
                  <a:pt x="243" y="3458"/>
                </a:lnTo>
                <a:cubicBezTo>
                  <a:pt x="261" y="3687"/>
                  <a:pt x="275" y="3915"/>
                  <a:pt x="296" y="4144"/>
                </a:cubicBezTo>
                <a:lnTo>
                  <a:pt x="380" y="5019"/>
                </a:lnTo>
                <a:cubicBezTo>
                  <a:pt x="383" y="5068"/>
                  <a:pt x="388" y="5117"/>
                  <a:pt x="398" y="5166"/>
                </a:cubicBezTo>
                <a:cubicBezTo>
                  <a:pt x="412" y="5233"/>
                  <a:pt x="451" y="5293"/>
                  <a:pt x="482" y="5346"/>
                </a:cubicBezTo>
                <a:lnTo>
                  <a:pt x="503" y="5377"/>
                </a:lnTo>
                <a:cubicBezTo>
                  <a:pt x="571" y="5485"/>
                  <a:pt x="691" y="5550"/>
                  <a:pt x="813" y="5550"/>
                </a:cubicBezTo>
                <a:cubicBezTo>
                  <a:pt x="831" y="5550"/>
                  <a:pt x="848" y="5548"/>
                  <a:pt x="865" y="5546"/>
                </a:cubicBezTo>
                <a:cubicBezTo>
                  <a:pt x="918" y="5563"/>
                  <a:pt x="967" y="5563"/>
                  <a:pt x="1016" y="5563"/>
                </a:cubicBezTo>
                <a:cubicBezTo>
                  <a:pt x="1410" y="5563"/>
                  <a:pt x="1821" y="5536"/>
                  <a:pt x="2239" y="5482"/>
                </a:cubicBezTo>
                <a:cubicBezTo>
                  <a:pt x="2433" y="5458"/>
                  <a:pt x="2542" y="5254"/>
                  <a:pt x="2524" y="5089"/>
                </a:cubicBezTo>
                <a:cubicBezTo>
                  <a:pt x="2503" y="4913"/>
                  <a:pt x="2352" y="4780"/>
                  <a:pt x="2169" y="4769"/>
                </a:cubicBezTo>
                <a:cubicBezTo>
                  <a:pt x="2121" y="4767"/>
                  <a:pt x="2072" y="4766"/>
                  <a:pt x="2024" y="4766"/>
                </a:cubicBezTo>
                <a:cubicBezTo>
                  <a:pt x="1913" y="4766"/>
                  <a:pt x="1801" y="4770"/>
                  <a:pt x="1691" y="4773"/>
                </a:cubicBezTo>
                <a:cubicBezTo>
                  <a:pt x="1617" y="4776"/>
                  <a:pt x="1543" y="4780"/>
                  <a:pt x="1470" y="4780"/>
                </a:cubicBezTo>
                <a:lnTo>
                  <a:pt x="1199" y="4783"/>
                </a:lnTo>
                <a:lnTo>
                  <a:pt x="1160" y="4249"/>
                </a:lnTo>
                <a:cubicBezTo>
                  <a:pt x="1139" y="3996"/>
                  <a:pt x="1118" y="3747"/>
                  <a:pt x="1094" y="3497"/>
                </a:cubicBezTo>
                <a:lnTo>
                  <a:pt x="1073" y="3265"/>
                </a:lnTo>
                <a:cubicBezTo>
                  <a:pt x="1062" y="3187"/>
                  <a:pt x="1055" y="3111"/>
                  <a:pt x="1051" y="3033"/>
                </a:cubicBezTo>
                <a:cubicBezTo>
                  <a:pt x="1118" y="3023"/>
                  <a:pt x="1185" y="3015"/>
                  <a:pt x="1248" y="3002"/>
                </a:cubicBezTo>
                <a:cubicBezTo>
                  <a:pt x="1319" y="2991"/>
                  <a:pt x="1389" y="2973"/>
                  <a:pt x="1455" y="2956"/>
                </a:cubicBezTo>
                <a:cubicBezTo>
                  <a:pt x="1491" y="2949"/>
                  <a:pt x="1522" y="2939"/>
                  <a:pt x="1568" y="2924"/>
                </a:cubicBezTo>
                <a:cubicBezTo>
                  <a:pt x="1603" y="2918"/>
                  <a:pt x="1642" y="2903"/>
                  <a:pt x="1674" y="2886"/>
                </a:cubicBezTo>
                <a:lnTo>
                  <a:pt x="1695" y="2875"/>
                </a:lnTo>
                <a:cubicBezTo>
                  <a:pt x="1702" y="2871"/>
                  <a:pt x="1708" y="2864"/>
                  <a:pt x="1719" y="2861"/>
                </a:cubicBezTo>
                <a:cubicBezTo>
                  <a:pt x="1779" y="2837"/>
                  <a:pt x="1828" y="2780"/>
                  <a:pt x="1853" y="2738"/>
                </a:cubicBezTo>
                <a:cubicBezTo>
                  <a:pt x="1895" y="2675"/>
                  <a:pt x="1913" y="2597"/>
                  <a:pt x="1902" y="2520"/>
                </a:cubicBezTo>
                <a:cubicBezTo>
                  <a:pt x="1885" y="2380"/>
                  <a:pt x="1783" y="2256"/>
                  <a:pt x="1649" y="2225"/>
                </a:cubicBezTo>
                <a:cubicBezTo>
                  <a:pt x="1505" y="2190"/>
                  <a:pt x="1340" y="2172"/>
                  <a:pt x="1164" y="2165"/>
                </a:cubicBezTo>
                <a:cubicBezTo>
                  <a:pt x="1100" y="2165"/>
                  <a:pt x="1034" y="2169"/>
                  <a:pt x="960" y="2172"/>
                </a:cubicBezTo>
                <a:lnTo>
                  <a:pt x="830" y="1255"/>
                </a:lnTo>
                <a:cubicBezTo>
                  <a:pt x="813" y="1118"/>
                  <a:pt x="788" y="967"/>
                  <a:pt x="760" y="812"/>
                </a:cubicBezTo>
                <a:lnTo>
                  <a:pt x="760" y="812"/>
                </a:lnTo>
                <a:cubicBezTo>
                  <a:pt x="862" y="823"/>
                  <a:pt x="949" y="826"/>
                  <a:pt x="1034" y="826"/>
                </a:cubicBezTo>
                <a:cubicBezTo>
                  <a:pt x="1337" y="826"/>
                  <a:pt x="1603" y="777"/>
                  <a:pt x="1838" y="672"/>
                </a:cubicBezTo>
                <a:cubicBezTo>
                  <a:pt x="1979" y="612"/>
                  <a:pt x="2060" y="425"/>
                  <a:pt x="2015" y="278"/>
                </a:cubicBezTo>
                <a:cubicBezTo>
                  <a:pt x="1969" y="127"/>
                  <a:pt x="1835" y="29"/>
                  <a:pt x="1681" y="21"/>
                </a:cubicBezTo>
                <a:cubicBezTo>
                  <a:pt x="1651" y="21"/>
                  <a:pt x="1621" y="21"/>
                  <a:pt x="1590" y="21"/>
                </a:cubicBezTo>
                <a:cubicBezTo>
                  <a:pt x="1427" y="21"/>
                  <a:pt x="1252" y="29"/>
                  <a:pt x="1066" y="50"/>
                </a:cubicBezTo>
                <a:cubicBezTo>
                  <a:pt x="1020" y="57"/>
                  <a:pt x="978" y="60"/>
                  <a:pt x="932" y="67"/>
                </a:cubicBezTo>
                <a:cubicBezTo>
                  <a:pt x="858" y="60"/>
                  <a:pt x="781" y="53"/>
                  <a:pt x="693" y="42"/>
                </a:cubicBezTo>
                <a:cubicBezTo>
                  <a:pt x="672" y="39"/>
                  <a:pt x="654" y="36"/>
                  <a:pt x="633" y="32"/>
                </a:cubicBezTo>
                <a:lnTo>
                  <a:pt x="563" y="21"/>
                </a:lnTo>
                <a:cubicBezTo>
                  <a:pt x="515" y="11"/>
                  <a:pt x="462" y="1"/>
                  <a:pt x="4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1"/>
          <p:cNvSpPr/>
          <p:nvPr/>
        </p:nvSpPr>
        <p:spPr>
          <a:xfrm>
            <a:off x="7775650" y="3011511"/>
            <a:ext cx="312167" cy="385769"/>
          </a:xfrm>
          <a:custGeom>
            <a:rect b="b" l="l" r="r" t="t"/>
            <a:pathLst>
              <a:path extrusionOk="0" h="7862" w="6362">
                <a:moveTo>
                  <a:pt x="2282" y="7862"/>
                </a:moveTo>
                <a:cubicBezTo>
                  <a:pt x="3660" y="6178"/>
                  <a:pt x="5718" y="4994"/>
                  <a:pt x="6203" y="2692"/>
                </a:cubicBezTo>
                <a:cubicBezTo>
                  <a:pt x="6362" y="1940"/>
                  <a:pt x="6169" y="0"/>
                  <a:pt x="4943" y="278"/>
                </a:cubicBezTo>
                <a:cubicBezTo>
                  <a:pt x="3842" y="527"/>
                  <a:pt x="3290" y="1796"/>
                  <a:pt x="2893" y="2720"/>
                </a:cubicBezTo>
                <a:cubicBezTo>
                  <a:pt x="2724" y="3114"/>
                  <a:pt x="2591" y="3518"/>
                  <a:pt x="2443" y="3919"/>
                </a:cubicBezTo>
                <a:cubicBezTo>
                  <a:pt x="2443" y="3922"/>
                  <a:pt x="2391" y="4066"/>
                  <a:pt x="2380" y="4063"/>
                </a:cubicBezTo>
                <a:cubicBezTo>
                  <a:pt x="2250" y="4034"/>
                  <a:pt x="2268" y="3254"/>
                  <a:pt x="2257" y="3142"/>
                </a:cubicBezTo>
                <a:cubicBezTo>
                  <a:pt x="2205" y="2545"/>
                  <a:pt x="1931" y="1648"/>
                  <a:pt x="1238" y="1512"/>
                </a:cubicBezTo>
                <a:cubicBezTo>
                  <a:pt x="338" y="1332"/>
                  <a:pt x="1" y="2731"/>
                  <a:pt x="36" y="3370"/>
                </a:cubicBezTo>
                <a:cubicBezTo>
                  <a:pt x="156" y="5669"/>
                  <a:pt x="1527" y="6147"/>
                  <a:pt x="2233" y="774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535" name="Shape 1535"/>
        <p:cNvGrpSpPr/>
        <p:nvPr/>
      </p:nvGrpSpPr>
      <p:grpSpPr>
        <a:xfrm>
          <a:off x="0" y="0"/>
          <a:ext cx="0" cy="0"/>
          <a:chOff x="0" y="0"/>
          <a:chExt cx="0" cy="0"/>
        </a:xfrm>
      </p:grpSpPr>
      <p:sp>
        <p:nvSpPr>
          <p:cNvPr id="1536" name="Google Shape;1536;p52"/>
          <p:cNvSpPr/>
          <p:nvPr/>
        </p:nvSpPr>
        <p:spPr>
          <a:xfrm>
            <a:off x="6503413" y="1642463"/>
            <a:ext cx="1262700" cy="12627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2"/>
          <p:cNvSpPr/>
          <p:nvPr/>
        </p:nvSpPr>
        <p:spPr>
          <a:xfrm>
            <a:off x="1377875" y="1642463"/>
            <a:ext cx="1262700" cy="12627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2"/>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BUDGET</a:t>
            </a:r>
            <a:endParaRPr/>
          </a:p>
        </p:txBody>
      </p:sp>
      <p:sp>
        <p:nvSpPr>
          <p:cNvPr id="1539" name="Google Shape;1539;p52"/>
          <p:cNvSpPr/>
          <p:nvPr/>
        </p:nvSpPr>
        <p:spPr>
          <a:xfrm>
            <a:off x="3940650" y="1642463"/>
            <a:ext cx="1262700" cy="12627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2"/>
          <p:cNvSpPr/>
          <p:nvPr/>
        </p:nvSpPr>
        <p:spPr>
          <a:xfrm>
            <a:off x="1239275" y="1503863"/>
            <a:ext cx="1539900" cy="1539900"/>
          </a:xfrm>
          <a:prstGeom prst="pie">
            <a:avLst>
              <a:gd fmla="val 0" name="adj1"/>
              <a:gd fmla="val 1620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2"/>
          <p:cNvSpPr/>
          <p:nvPr/>
        </p:nvSpPr>
        <p:spPr>
          <a:xfrm>
            <a:off x="3802050" y="1503863"/>
            <a:ext cx="1539900" cy="1539900"/>
          </a:xfrm>
          <a:prstGeom prst="pie">
            <a:avLst>
              <a:gd fmla="val 7999668" name="adj1"/>
              <a:gd fmla="val 1620000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2"/>
          <p:cNvSpPr/>
          <p:nvPr/>
        </p:nvSpPr>
        <p:spPr>
          <a:xfrm>
            <a:off x="6364813" y="1503863"/>
            <a:ext cx="1539900" cy="1539900"/>
          </a:xfrm>
          <a:prstGeom prst="pie">
            <a:avLst>
              <a:gd fmla="val 2706291" name="adj1"/>
              <a:gd fmla="val 16200000"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 name="Google Shape;1543;p52"/>
          <p:cNvGrpSpPr/>
          <p:nvPr/>
        </p:nvGrpSpPr>
        <p:grpSpPr>
          <a:xfrm>
            <a:off x="4387128" y="2092023"/>
            <a:ext cx="363574" cy="363574"/>
            <a:chOff x="2866317" y="3817357"/>
            <a:chExt cx="356865" cy="356865"/>
          </a:xfrm>
        </p:grpSpPr>
        <p:sp>
          <p:nvSpPr>
            <p:cNvPr id="1544" name="Google Shape;1544;p52"/>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2"/>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 name="Google Shape;1546;p52"/>
          <p:cNvSpPr/>
          <p:nvPr/>
        </p:nvSpPr>
        <p:spPr>
          <a:xfrm>
            <a:off x="1824355" y="2092023"/>
            <a:ext cx="363574" cy="363200"/>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 name="Google Shape;1547;p52"/>
          <p:cNvGrpSpPr/>
          <p:nvPr/>
        </p:nvGrpSpPr>
        <p:grpSpPr>
          <a:xfrm>
            <a:off x="6949893" y="2092023"/>
            <a:ext cx="363200" cy="363200"/>
            <a:chOff x="4211985" y="3817357"/>
            <a:chExt cx="356498" cy="356498"/>
          </a:xfrm>
        </p:grpSpPr>
        <p:sp>
          <p:nvSpPr>
            <p:cNvPr id="1548" name="Google Shape;1548;p52"/>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2"/>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0" name="Google Shape;1550;p52"/>
          <p:cNvSpPr txBox="1"/>
          <p:nvPr>
            <p:ph idx="4294967295" type="subTitle"/>
          </p:nvPr>
        </p:nvSpPr>
        <p:spPr>
          <a:xfrm>
            <a:off x="1300938" y="3882225"/>
            <a:ext cx="1416600" cy="25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Instagram</a:t>
            </a:r>
            <a:endParaRPr sz="1400">
              <a:solidFill>
                <a:srgbClr val="F3F3F3"/>
              </a:solidFill>
            </a:endParaRPr>
          </a:p>
        </p:txBody>
      </p:sp>
      <p:sp>
        <p:nvSpPr>
          <p:cNvPr id="1551" name="Google Shape;1551;p52"/>
          <p:cNvSpPr txBox="1"/>
          <p:nvPr>
            <p:ph idx="4294967295" type="subTitle"/>
          </p:nvPr>
        </p:nvSpPr>
        <p:spPr>
          <a:xfrm>
            <a:off x="3863650" y="3882225"/>
            <a:ext cx="1416600" cy="25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Facebook</a:t>
            </a:r>
            <a:endParaRPr sz="1400">
              <a:solidFill>
                <a:srgbClr val="F3F3F3"/>
              </a:solidFill>
            </a:endParaRPr>
          </a:p>
        </p:txBody>
      </p:sp>
      <p:sp>
        <p:nvSpPr>
          <p:cNvPr id="1552" name="Google Shape;1552;p52"/>
          <p:cNvSpPr txBox="1"/>
          <p:nvPr>
            <p:ph idx="4294967295" type="subTitle"/>
          </p:nvPr>
        </p:nvSpPr>
        <p:spPr>
          <a:xfrm>
            <a:off x="6426325" y="3882225"/>
            <a:ext cx="1416600" cy="25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Twitter</a:t>
            </a:r>
            <a:endParaRPr sz="1400">
              <a:solidFill>
                <a:srgbClr val="F3F3F3"/>
              </a:solidFill>
            </a:endParaRPr>
          </a:p>
        </p:txBody>
      </p:sp>
      <p:sp>
        <p:nvSpPr>
          <p:cNvPr id="1553" name="Google Shape;1553;p52"/>
          <p:cNvSpPr txBox="1"/>
          <p:nvPr>
            <p:ph idx="4294967295" type="subTitle"/>
          </p:nvPr>
        </p:nvSpPr>
        <p:spPr>
          <a:xfrm>
            <a:off x="1300913" y="3351525"/>
            <a:ext cx="1416600" cy="43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400">
                <a:latin typeface="Londrina Solid"/>
                <a:ea typeface="Londrina Solid"/>
                <a:cs typeface="Londrina Solid"/>
                <a:sym typeface="Londrina Solid"/>
              </a:rPr>
              <a:t>75%</a:t>
            </a:r>
            <a:endParaRPr sz="2400">
              <a:solidFill>
                <a:srgbClr val="F3F3F3"/>
              </a:solidFill>
              <a:latin typeface="Londrina Solid"/>
              <a:ea typeface="Londrina Solid"/>
              <a:cs typeface="Londrina Solid"/>
              <a:sym typeface="Londrina Solid"/>
            </a:endParaRPr>
          </a:p>
        </p:txBody>
      </p:sp>
      <p:sp>
        <p:nvSpPr>
          <p:cNvPr id="1554" name="Google Shape;1554;p52"/>
          <p:cNvSpPr txBox="1"/>
          <p:nvPr>
            <p:ph idx="4294967295" type="subTitle"/>
          </p:nvPr>
        </p:nvSpPr>
        <p:spPr>
          <a:xfrm>
            <a:off x="3863656" y="3351525"/>
            <a:ext cx="1416600" cy="43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400">
                <a:latin typeface="Londrina Solid"/>
                <a:ea typeface="Londrina Solid"/>
                <a:cs typeface="Londrina Solid"/>
                <a:sym typeface="Londrina Solid"/>
              </a:rPr>
              <a:t>33</a:t>
            </a:r>
            <a:r>
              <a:rPr lang="en" sz="2400">
                <a:latin typeface="Londrina Solid"/>
                <a:ea typeface="Londrina Solid"/>
                <a:cs typeface="Londrina Solid"/>
                <a:sym typeface="Londrina Solid"/>
              </a:rPr>
              <a:t>%</a:t>
            </a:r>
            <a:endParaRPr sz="2400">
              <a:solidFill>
                <a:srgbClr val="F3F3F3"/>
              </a:solidFill>
              <a:latin typeface="Londrina Solid"/>
              <a:ea typeface="Londrina Solid"/>
              <a:cs typeface="Londrina Solid"/>
              <a:sym typeface="Londrina Solid"/>
            </a:endParaRPr>
          </a:p>
        </p:txBody>
      </p:sp>
      <p:sp>
        <p:nvSpPr>
          <p:cNvPr id="1555" name="Google Shape;1555;p52"/>
          <p:cNvSpPr txBox="1"/>
          <p:nvPr>
            <p:ph idx="4294967295" type="subTitle"/>
          </p:nvPr>
        </p:nvSpPr>
        <p:spPr>
          <a:xfrm>
            <a:off x="6426336" y="3351525"/>
            <a:ext cx="1416600" cy="43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400">
                <a:latin typeface="Londrina Solid"/>
                <a:ea typeface="Londrina Solid"/>
                <a:cs typeface="Londrina Solid"/>
                <a:sym typeface="Londrina Solid"/>
              </a:rPr>
              <a:t>63%</a:t>
            </a:r>
            <a:endParaRPr sz="2400">
              <a:solidFill>
                <a:srgbClr val="F3F3F3"/>
              </a:solidFill>
              <a:latin typeface="Londrina Solid"/>
              <a:ea typeface="Londrina Solid"/>
              <a:cs typeface="Londrina Solid"/>
              <a:sym typeface="Londrina Solid"/>
            </a:endParaRPr>
          </a:p>
        </p:txBody>
      </p:sp>
      <p:grpSp>
        <p:nvGrpSpPr>
          <p:cNvPr id="1556" name="Google Shape;1556;p52"/>
          <p:cNvGrpSpPr/>
          <p:nvPr/>
        </p:nvGrpSpPr>
        <p:grpSpPr>
          <a:xfrm>
            <a:off x="1910230" y="2177656"/>
            <a:ext cx="192083" cy="192083"/>
            <a:chOff x="3574975" y="1744501"/>
            <a:chExt cx="231900" cy="231900"/>
          </a:xfrm>
        </p:grpSpPr>
        <p:sp>
          <p:nvSpPr>
            <p:cNvPr id="1557" name="Google Shape;1557;p52"/>
            <p:cNvSpPr/>
            <p:nvPr/>
          </p:nvSpPr>
          <p:spPr>
            <a:xfrm>
              <a:off x="3574975" y="1744501"/>
              <a:ext cx="231900" cy="231900"/>
            </a:xfrm>
            <a:prstGeom prst="roundRect">
              <a:avLst>
                <a:gd fmla="val 209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2"/>
            <p:cNvSpPr/>
            <p:nvPr/>
          </p:nvSpPr>
          <p:spPr>
            <a:xfrm>
              <a:off x="3752125" y="1776391"/>
              <a:ext cx="30000" cy="30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2"/>
            <p:cNvSpPr/>
            <p:nvPr/>
          </p:nvSpPr>
          <p:spPr>
            <a:xfrm>
              <a:off x="3642125" y="1812997"/>
              <a:ext cx="97500" cy="9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563" name="Shape 1563"/>
        <p:cNvGrpSpPr/>
        <p:nvPr/>
      </p:nvGrpSpPr>
      <p:grpSpPr>
        <a:xfrm>
          <a:off x="0" y="0"/>
          <a:ext cx="0" cy="0"/>
          <a:chOff x="0" y="0"/>
          <a:chExt cx="0" cy="0"/>
        </a:xfrm>
      </p:grpSpPr>
      <p:sp>
        <p:nvSpPr>
          <p:cNvPr id="1564" name="Google Shape;1564;p53"/>
          <p:cNvSpPr txBox="1"/>
          <p:nvPr/>
        </p:nvSpPr>
        <p:spPr>
          <a:xfrm>
            <a:off x="1169450" y="7013875"/>
            <a:ext cx="20235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Source Sans Pro Light"/>
                <a:ea typeface="Source Sans Pro Light"/>
                <a:cs typeface="Source Sans Pro Light"/>
                <a:sym typeface="Source Sans Pro Light"/>
              </a:rPr>
              <a:t>Despite being red, Mars is actually a cold place</a:t>
            </a:r>
            <a:endParaRPr sz="1200">
              <a:solidFill>
                <a:srgbClr val="F3F3F3"/>
              </a:solidFill>
              <a:latin typeface="Source Sans Pro Light"/>
              <a:ea typeface="Source Sans Pro Light"/>
              <a:cs typeface="Source Sans Pro Light"/>
              <a:sym typeface="Source Sans Pro Light"/>
            </a:endParaRPr>
          </a:p>
        </p:txBody>
      </p:sp>
      <p:sp>
        <p:nvSpPr>
          <p:cNvPr id="1565" name="Google Shape;1565;p53"/>
          <p:cNvSpPr txBox="1"/>
          <p:nvPr>
            <p:ph type="title"/>
          </p:nvPr>
        </p:nvSpPr>
        <p:spPr>
          <a:xfrm>
            <a:off x="1123100" y="2974051"/>
            <a:ext cx="6897900" cy="83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KPI OVERVIEW</a:t>
            </a:r>
            <a:endParaRPr/>
          </a:p>
        </p:txBody>
      </p:sp>
      <p:sp>
        <p:nvSpPr>
          <p:cNvPr id="1566" name="Google Shape;1566;p53"/>
          <p:cNvSpPr txBox="1"/>
          <p:nvPr>
            <p:ph idx="1" type="subTitle"/>
          </p:nvPr>
        </p:nvSpPr>
        <p:spPr>
          <a:xfrm>
            <a:off x="720060" y="3755497"/>
            <a:ext cx="7704000" cy="46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567" name="Google Shape;1567;p53"/>
          <p:cNvSpPr txBox="1"/>
          <p:nvPr>
            <p:ph idx="2" type="title"/>
          </p:nvPr>
        </p:nvSpPr>
        <p:spPr>
          <a:xfrm flipH="1">
            <a:off x="3063950" y="759625"/>
            <a:ext cx="3016200" cy="144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06</a:t>
            </a:r>
            <a:endParaRPr/>
          </a:p>
        </p:txBody>
      </p:sp>
      <p:grpSp>
        <p:nvGrpSpPr>
          <p:cNvPr id="1568" name="Google Shape;1568;p53"/>
          <p:cNvGrpSpPr/>
          <p:nvPr/>
        </p:nvGrpSpPr>
        <p:grpSpPr>
          <a:xfrm rot="-720331">
            <a:off x="1240199" y="890156"/>
            <a:ext cx="1106864" cy="1242327"/>
            <a:chOff x="2252802" y="1393108"/>
            <a:chExt cx="1106895" cy="1242363"/>
          </a:xfrm>
        </p:grpSpPr>
        <p:grpSp>
          <p:nvGrpSpPr>
            <p:cNvPr id="1569" name="Google Shape;1569;p53"/>
            <p:cNvGrpSpPr/>
            <p:nvPr/>
          </p:nvGrpSpPr>
          <p:grpSpPr>
            <a:xfrm>
              <a:off x="2252802" y="1393108"/>
              <a:ext cx="1106895" cy="1242363"/>
              <a:chOff x="2252825" y="1194375"/>
              <a:chExt cx="865100" cy="970975"/>
            </a:xfrm>
          </p:grpSpPr>
          <p:sp>
            <p:nvSpPr>
              <p:cNvPr id="1570" name="Google Shape;1570;p53"/>
              <p:cNvSpPr/>
              <p:nvPr/>
            </p:nvSpPr>
            <p:spPr>
              <a:xfrm>
                <a:off x="2324775" y="1392900"/>
                <a:ext cx="785975" cy="176025"/>
              </a:xfrm>
              <a:custGeom>
                <a:rect b="b" l="l" r="r" t="t"/>
                <a:pathLst>
                  <a:path extrusionOk="0" h="7041" w="31439">
                    <a:moveTo>
                      <a:pt x="4939" y="0"/>
                    </a:moveTo>
                    <a:cubicBezTo>
                      <a:pt x="3317" y="0"/>
                      <a:pt x="1669" y="178"/>
                      <a:pt x="0" y="601"/>
                    </a:cubicBezTo>
                    <a:cubicBezTo>
                      <a:pt x="86" y="1715"/>
                      <a:pt x="175" y="2831"/>
                      <a:pt x="263" y="3958"/>
                    </a:cubicBezTo>
                    <a:cubicBezTo>
                      <a:pt x="2195" y="3393"/>
                      <a:pt x="4097" y="3166"/>
                      <a:pt x="5965" y="3166"/>
                    </a:cubicBezTo>
                    <a:cubicBezTo>
                      <a:pt x="13679" y="3166"/>
                      <a:pt x="20813" y="7041"/>
                      <a:pt x="27042" y="7041"/>
                    </a:cubicBezTo>
                    <a:cubicBezTo>
                      <a:pt x="28563" y="7041"/>
                      <a:pt x="30031" y="6810"/>
                      <a:pt x="31439" y="6235"/>
                    </a:cubicBezTo>
                    <a:cubicBezTo>
                      <a:pt x="31415" y="5474"/>
                      <a:pt x="31395" y="4716"/>
                      <a:pt x="31371" y="3964"/>
                    </a:cubicBezTo>
                    <a:cubicBezTo>
                      <a:pt x="30113" y="4427"/>
                      <a:pt x="28809" y="4619"/>
                      <a:pt x="27462" y="4619"/>
                    </a:cubicBezTo>
                    <a:cubicBezTo>
                      <a:pt x="20859" y="4619"/>
                      <a:pt x="13223" y="0"/>
                      <a:pt x="49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3"/>
              <p:cNvSpPr/>
              <p:nvPr/>
            </p:nvSpPr>
            <p:spPr>
              <a:xfrm>
                <a:off x="2331350" y="1472025"/>
                <a:ext cx="781200" cy="161950"/>
              </a:xfrm>
              <a:custGeom>
                <a:rect b="b" l="l" r="r" t="t"/>
                <a:pathLst>
                  <a:path extrusionOk="0" h="6478" w="31248">
                    <a:moveTo>
                      <a:pt x="5702" y="1"/>
                    </a:moveTo>
                    <a:cubicBezTo>
                      <a:pt x="3834" y="1"/>
                      <a:pt x="1932" y="228"/>
                      <a:pt x="0" y="793"/>
                    </a:cubicBezTo>
                    <a:cubicBezTo>
                      <a:pt x="93" y="1978"/>
                      <a:pt x="188" y="3172"/>
                      <a:pt x="280" y="4371"/>
                    </a:cubicBezTo>
                    <a:cubicBezTo>
                      <a:pt x="2505" y="3628"/>
                      <a:pt x="4690" y="3342"/>
                      <a:pt x="6829" y="3342"/>
                    </a:cubicBezTo>
                    <a:cubicBezTo>
                      <a:pt x="13916" y="3342"/>
                      <a:pt x="20495" y="6478"/>
                      <a:pt x="26301" y="6478"/>
                    </a:cubicBezTo>
                    <a:cubicBezTo>
                      <a:pt x="28020" y="6478"/>
                      <a:pt x="29671" y="6203"/>
                      <a:pt x="31248" y="5490"/>
                    </a:cubicBezTo>
                    <a:cubicBezTo>
                      <a:pt x="31223" y="4678"/>
                      <a:pt x="31200" y="3872"/>
                      <a:pt x="31176" y="3070"/>
                    </a:cubicBezTo>
                    <a:cubicBezTo>
                      <a:pt x="29768" y="3645"/>
                      <a:pt x="28300" y="3876"/>
                      <a:pt x="26779" y="3876"/>
                    </a:cubicBezTo>
                    <a:cubicBezTo>
                      <a:pt x="20550" y="3876"/>
                      <a:pt x="13416" y="1"/>
                      <a:pt x="57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3"/>
              <p:cNvSpPr/>
              <p:nvPr/>
            </p:nvSpPr>
            <p:spPr>
              <a:xfrm>
                <a:off x="2338350" y="1555550"/>
                <a:ext cx="776075" cy="147350"/>
              </a:xfrm>
              <a:custGeom>
                <a:rect b="b" l="l" r="r" t="t"/>
                <a:pathLst>
                  <a:path extrusionOk="0" h="5894" w="31043">
                    <a:moveTo>
                      <a:pt x="6549" y="1"/>
                    </a:moveTo>
                    <a:cubicBezTo>
                      <a:pt x="4410" y="1"/>
                      <a:pt x="2225" y="287"/>
                      <a:pt x="0" y="1030"/>
                    </a:cubicBezTo>
                    <a:cubicBezTo>
                      <a:pt x="100" y="2276"/>
                      <a:pt x="199" y="3533"/>
                      <a:pt x="294" y="4792"/>
                    </a:cubicBezTo>
                    <a:cubicBezTo>
                      <a:pt x="2842" y="3826"/>
                      <a:pt x="5339" y="3477"/>
                      <a:pt x="7773" y="3477"/>
                    </a:cubicBezTo>
                    <a:cubicBezTo>
                      <a:pt x="14171" y="3477"/>
                      <a:pt x="20137" y="5893"/>
                      <a:pt x="25466" y="5893"/>
                    </a:cubicBezTo>
                    <a:cubicBezTo>
                      <a:pt x="27413" y="5893"/>
                      <a:pt x="29275" y="5571"/>
                      <a:pt x="31043" y="4690"/>
                    </a:cubicBezTo>
                    <a:cubicBezTo>
                      <a:pt x="31019" y="3840"/>
                      <a:pt x="30992" y="2993"/>
                      <a:pt x="30968" y="2149"/>
                    </a:cubicBezTo>
                    <a:cubicBezTo>
                      <a:pt x="29391" y="2862"/>
                      <a:pt x="27740" y="3137"/>
                      <a:pt x="26021" y="3137"/>
                    </a:cubicBezTo>
                    <a:cubicBezTo>
                      <a:pt x="20215" y="3137"/>
                      <a:pt x="13636" y="1"/>
                      <a:pt x="6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3"/>
              <p:cNvSpPr/>
              <p:nvPr/>
            </p:nvSpPr>
            <p:spPr>
              <a:xfrm>
                <a:off x="2345675" y="1642450"/>
                <a:ext cx="770725" cy="130775"/>
              </a:xfrm>
              <a:custGeom>
                <a:rect b="b" l="l" r="r" t="t"/>
                <a:pathLst>
                  <a:path extrusionOk="0" h="5231" w="30829">
                    <a:moveTo>
                      <a:pt x="7480" y="1"/>
                    </a:moveTo>
                    <a:cubicBezTo>
                      <a:pt x="5046" y="1"/>
                      <a:pt x="2549" y="350"/>
                      <a:pt x="1" y="1316"/>
                    </a:cubicBezTo>
                    <a:cubicBezTo>
                      <a:pt x="100" y="2576"/>
                      <a:pt x="199" y="3843"/>
                      <a:pt x="302" y="5120"/>
                    </a:cubicBezTo>
                    <a:cubicBezTo>
                      <a:pt x="3200" y="3887"/>
                      <a:pt x="6033" y="3473"/>
                      <a:pt x="8781" y="3473"/>
                    </a:cubicBezTo>
                    <a:cubicBezTo>
                      <a:pt x="14441" y="3473"/>
                      <a:pt x="19747" y="5231"/>
                      <a:pt x="24550" y="5231"/>
                    </a:cubicBezTo>
                    <a:cubicBezTo>
                      <a:pt x="26753" y="5231"/>
                      <a:pt x="28851" y="4861"/>
                      <a:pt x="30828" y="3782"/>
                    </a:cubicBezTo>
                    <a:cubicBezTo>
                      <a:pt x="30801" y="2921"/>
                      <a:pt x="30777" y="2064"/>
                      <a:pt x="30750" y="1214"/>
                    </a:cubicBezTo>
                    <a:cubicBezTo>
                      <a:pt x="28982" y="2095"/>
                      <a:pt x="27120" y="2417"/>
                      <a:pt x="25173" y="2417"/>
                    </a:cubicBezTo>
                    <a:cubicBezTo>
                      <a:pt x="19844" y="2417"/>
                      <a:pt x="13878" y="1"/>
                      <a:pt x="74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3"/>
              <p:cNvSpPr/>
              <p:nvPr/>
            </p:nvSpPr>
            <p:spPr>
              <a:xfrm>
                <a:off x="2353200" y="1729250"/>
                <a:ext cx="764725" cy="138075"/>
              </a:xfrm>
              <a:custGeom>
                <a:rect b="b" l="l" r="r" t="t"/>
                <a:pathLst>
                  <a:path extrusionOk="0" h="5523" w="30589">
                    <a:moveTo>
                      <a:pt x="8480" y="1"/>
                    </a:moveTo>
                    <a:cubicBezTo>
                      <a:pt x="5732" y="1"/>
                      <a:pt x="2899" y="415"/>
                      <a:pt x="1" y="1648"/>
                    </a:cubicBezTo>
                    <a:cubicBezTo>
                      <a:pt x="100" y="2932"/>
                      <a:pt x="202" y="4222"/>
                      <a:pt x="305" y="5523"/>
                    </a:cubicBezTo>
                    <a:cubicBezTo>
                      <a:pt x="3596" y="3968"/>
                      <a:pt x="6802" y="3493"/>
                      <a:pt x="9896" y="3493"/>
                    </a:cubicBezTo>
                    <a:cubicBezTo>
                      <a:pt x="14743" y="3493"/>
                      <a:pt x="19315" y="4658"/>
                      <a:pt x="23514" y="4658"/>
                    </a:cubicBezTo>
                    <a:cubicBezTo>
                      <a:pt x="25590" y="4658"/>
                      <a:pt x="27574" y="4373"/>
                      <a:pt x="29455" y="3523"/>
                    </a:cubicBezTo>
                    <a:cubicBezTo>
                      <a:pt x="30158" y="3205"/>
                      <a:pt x="30589" y="2481"/>
                      <a:pt x="30568" y="1709"/>
                    </a:cubicBezTo>
                    <a:cubicBezTo>
                      <a:pt x="30554" y="1241"/>
                      <a:pt x="30541" y="773"/>
                      <a:pt x="30527" y="310"/>
                    </a:cubicBezTo>
                    <a:cubicBezTo>
                      <a:pt x="28550" y="1389"/>
                      <a:pt x="26452" y="1759"/>
                      <a:pt x="24249" y="1759"/>
                    </a:cubicBezTo>
                    <a:cubicBezTo>
                      <a:pt x="19446" y="1759"/>
                      <a:pt x="14140" y="1"/>
                      <a:pt x="8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3"/>
              <p:cNvSpPr/>
              <p:nvPr/>
            </p:nvSpPr>
            <p:spPr>
              <a:xfrm>
                <a:off x="2317075" y="1299725"/>
                <a:ext cx="791975" cy="208650"/>
              </a:xfrm>
              <a:custGeom>
                <a:rect b="b" l="l" r="r" t="t"/>
                <a:pathLst>
                  <a:path extrusionOk="0" h="8346" w="31679">
                    <a:moveTo>
                      <a:pt x="4068" y="1"/>
                    </a:moveTo>
                    <a:cubicBezTo>
                      <a:pt x="2728" y="1"/>
                      <a:pt x="1372" y="125"/>
                      <a:pt x="1" y="412"/>
                    </a:cubicBezTo>
                    <a:cubicBezTo>
                      <a:pt x="103" y="1709"/>
                      <a:pt x="206" y="3014"/>
                      <a:pt x="308" y="4328"/>
                    </a:cubicBezTo>
                    <a:cubicBezTo>
                      <a:pt x="1977" y="3905"/>
                      <a:pt x="3625" y="3727"/>
                      <a:pt x="5247" y="3727"/>
                    </a:cubicBezTo>
                    <a:cubicBezTo>
                      <a:pt x="13531" y="3727"/>
                      <a:pt x="21167" y="8346"/>
                      <a:pt x="27770" y="8346"/>
                    </a:cubicBezTo>
                    <a:cubicBezTo>
                      <a:pt x="29117" y="8346"/>
                      <a:pt x="30421" y="8154"/>
                      <a:pt x="31679" y="7691"/>
                    </a:cubicBezTo>
                    <a:cubicBezTo>
                      <a:pt x="31651" y="6800"/>
                      <a:pt x="31627" y="5916"/>
                      <a:pt x="31600" y="5039"/>
                    </a:cubicBezTo>
                    <a:cubicBezTo>
                      <a:pt x="30510" y="5389"/>
                      <a:pt x="29385" y="5540"/>
                      <a:pt x="28228" y="5540"/>
                    </a:cubicBezTo>
                    <a:cubicBezTo>
                      <a:pt x="21208" y="5540"/>
                      <a:pt x="13000" y="1"/>
                      <a:pt x="4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3"/>
              <p:cNvSpPr/>
              <p:nvPr/>
            </p:nvSpPr>
            <p:spPr>
              <a:xfrm>
                <a:off x="2309925" y="1210075"/>
                <a:ext cx="797175" cy="228150"/>
              </a:xfrm>
              <a:custGeom>
                <a:rect b="b" l="l" r="r" t="t"/>
                <a:pathLst>
                  <a:path extrusionOk="0" h="9126" w="31887">
                    <a:moveTo>
                      <a:pt x="3830" y="0"/>
                    </a:moveTo>
                    <a:cubicBezTo>
                      <a:pt x="2571" y="0"/>
                      <a:pt x="1294" y="100"/>
                      <a:pt x="0" y="317"/>
                    </a:cubicBezTo>
                    <a:cubicBezTo>
                      <a:pt x="96" y="1537"/>
                      <a:pt x="192" y="2763"/>
                      <a:pt x="287" y="3998"/>
                    </a:cubicBezTo>
                    <a:cubicBezTo>
                      <a:pt x="1658" y="3711"/>
                      <a:pt x="3014" y="3587"/>
                      <a:pt x="4354" y="3587"/>
                    </a:cubicBezTo>
                    <a:cubicBezTo>
                      <a:pt x="13286" y="3587"/>
                      <a:pt x="21494" y="9126"/>
                      <a:pt x="28514" y="9126"/>
                    </a:cubicBezTo>
                    <a:cubicBezTo>
                      <a:pt x="29671" y="9126"/>
                      <a:pt x="30796" y="8975"/>
                      <a:pt x="31886" y="8625"/>
                    </a:cubicBezTo>
                    <a:cubicBezTo>
                      <a:pt x="31872" y="8133"/>
                      <a:pt x="31845" y="7553"/>
                      <a:pt x="31818" y="6989"/>
                    </a:cubicBezTo>
                    <a:cubicBezTo>
                      <a:pt x="31794" y="6487"/>
                      <a:pt x="31382" y="6109"/>
                      <a:pt x="30905" y="6109"/>
                    </a:cubicBezTo>
                    <a:cubicBezTo>
                      <a:pt x="30842" y="6109"/>
                      <a:pt x="30779" y="6115"/>
                      <a:pt x="30715" y="6129"/>
                    </a:cubicBezTo>
                    <a:cubicBezTo>
                      <a:pt x="29628" y="6351"/>
                      <a:pt x="28461" y="6473"/>
                      <a:pt x="27262" y="6473"/>
                    </a:cubicBezTo>
                    <a:cubicBezTo>
                      <a:pt x="24777" y="6473"/>
                      <a:pt x="22154" y="5948"/>
                      <a:pt x="19824" y="4695"/>
                    </a:cubicBezTo>
                    <a:cubicBezTo>
                      <a:pt x="15045" y="2128"/>
                      <a:pt x="9637" y="0"/>
                      <a:pt x="38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3"/>
              <p:cNvSpPr/>
              <p:nvPr/>
            </p:nvSpPr>
            <p:spPr>
              <a:xfrm>
                <a:off x="2252825" y="1194375"/>
                <a:ext cx="153075" cy="970975"/>
              </a:xfrm>
              <a:custGeom>
                <a:rect b="b" l="l" r="r" t="t"/>
                <a:pathLst>
                  <a:path extrusionOk="0" h="38839" w="6123">
                    <a:moveTo>
                      <a:pt x="1340" y="1"/>
                    </a:moveTo>
                    <a:cubicBezTo>
                      <a:pt x="1296" y="1"/>
                      <a:pt x="1250" y="3"/>
                      <a:pt x="1202" y="7"/>
                    </a:cubicBezTo>
                    <a:cubicBezTo>
                      <a:pt x="120" y="102"/>
                      <a:pt x="0" y="1202"/>
                      <a:pt x="0" y="1202"/>
                    </a:cubicBezTo>
                    <a:lnTo>
                      <a:pt x="4268" y="38503"/>
                    </a:lnTo>
                    <a:cubicBezTo>
                      <a:pt x="4268" y="38503"/>
                      <a:pt x="4375" y="38838"/>
                      <a:pt x="5013" y="38838"/>
                    </a:cubicBezTo>
                    <a:cubicBezTo>
                      <a:pt x="5088" y="38838"/>
                      <a:pt x="5171" y="38834"/>
                      <a:pt x="5262" y="38823"/>
                    </a:cubicBezTo>
                    <a:cubicBezTo>
                      <a:pt x="6122" y="38725"/>
                      <a:pt x="6122" y="38308"/>
                      <a:pt x="6122" y="38308"/>
                    </a:cubicBezTo>
                    <a:lnTo>
                      <a:pt x="2602" y="1011"/>
                    </a:lnTo>
                    <a:cubicBezTo>
                      <a:pt x="2602" y="1011"/>
                      <a:pt x="2330" y="1"/>
                      <a:pt x="1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53"/>
            <p:cNvGrpSpPr/>
            <p:nvPr/>
          </p:nvGrpSpPr>
          <p:grpSpPr>
            <a:xfrm rot="-1969418">
              <a:off x="2609373" y="1550342"/>
              <a:ext cx="157987" cy="324735"/>
              <a:chOff x="6661208" y="2943938"/>
              <a:chExt cx="116245" cy="238936"/>
            </a:xfrm>
          </p:grpSpPr>
          <p:sp>
            <p:nvSpPr>
              <p:cNvPr id="1579" name="Google Shape;1579;p53"/>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3"/>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1" name="Google Shape;1581;p53"/>
          <p:cNvGrpSpPr/>
          <p:nvPr/>
        </p:nvGrpSpPr>
        <p:grpSpPr>
          <a:xfrm>
            <a:off x="7408096" y="2094102"/>
            <a:ext cx="1015961" cy="1015887"/>
            <a:chOff x="6813695" y="2051736"/>
            <a:chExt cx="1299350" cy="1299254"/>
          </a:xfrm>
        </p:grpSpPr>
        <p:grpSp>
          <p:nvGrpSpPr>
            <p:cNvPr id="1582" name="Google Shape;1582;p53"/>
            <p:cNvGrpSpPr/>
            <p:nvPr/>
          </p:nvGrpSpPr>
          <p:grpSpPr>
            <a:xfrm>
              <a:off x="6813695" y="2051736"/>
              <a:ext cx="1299350" cy="1299254"/>
              <a:chOff x="6813950" y="2051800"/>
              <a:chExt cx="679825" cy="679775"/>
            </a:xfrm>
          </p:grpSpPr>
          <p:sp>
            <p:nvSpPr>
              <p:cNvPr id="1583" name="Google Shape;1583;p53"/>
              <p:cNvSpPr/>
              <p:nvPr/>
            </p:nvSpPr>
            <p:spPr>
              <a:xfrm>
                <a:off x="6814025" y="2227025"/>
                <a:ext cx="669500" cy="161275"/>
              </a:xfrm>
              <a:custGeom>
                <a:rect b="b" l="l" r="r" t="t"/>
                <a:pathLst>
                  <a:path extrusionOk="0" h="6451" w="26780">
                    <a:moveTo>
                      <a:pt x="25489" y="0"/>
                    </a:moveTo>
                    <a:cubicBezTo>
                      <a:pt x="17137" y="137"/>
                      <a:pt x="8817" y="1086"/>
                      <a:pt x="524" y="2851"/>
                    </a:cubicBezTo>
                    <a:cubicBezTo>
                      <a:pt x="196" y="3995"/>
                      <a:pt x="15" y="5200"/>
                      <a:pt x="1" y="6450"/>
                    </a:cubicBezTo>
                    <a:cubicBezTo>
                      <a:pt x="8978" y="5088"/>
                      <a:pt x="17902" y="4026"/>
                      <a:pt x="26780" y="3258"/>
                    </a:cubicBezTo>
                    <a:cubicBezTo>
                      <a:pt x="26489" y="2107"/>
                      <a:pt x="26052" y="1015"/>
                      <a:pt x="254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3"/>
              <p:cNvSpPr/>
              <p:nvPr/>
            </p:nvSpPr>
            <p:spPr>
              <a:xfrm>
                <a:off x="6813950" y="2308450"/>
                <a:ext cx="679825" cy="169625"/>
              </a:xfrm>
              <a:custGeom>
                <a:rect b="b" l="l" r="r" t="t"/>
                <a:pathLst>
                  <a:path extrusionOk="0" h="6785" w="27193">
                    <a:moveTo>
                      <a:pt x="26783" y="1"/>
                    </a:moveTo>
                    <a:cubicBezTo>
                      <a:pt x="17905" y="769"/>
                      <a:pt x="8981" y="1831"/>
                      <a:pt x="4" y="3193"/>
                    </a:cubicBezTo>
                    <a:cubicBezTo>
                      <a:pt x="4" y="3237"/>
                      <a:pt x="1" y="3286"/>
                      <a:pt x="1" y="3330"/>
                    </a:cubicBezTo>
                    <a:cubicBezTo>
                      <a:pt x="1" y="4525"/>
                      <a:pt x="158" y="5682"/>
                      <a:pt x="448" y="6785"/>
                    </a:cubicBezTo>
                    <a:cubicBezTo>
                      <a:pt x="9485" y="6000"/>
                      <a:pt x="18400" y="4887"/>
                      <a:pt x="27188" y="3459"/>
                    </a:cubicBezTo>
                    <a:cubicBezTo>
                      <a:pt x="27188" y="3415"/>
                      <a:pt x="27192" y="3374"/>
                      <a:pt x="27192" y="3330"/>
                    </a:cubicBezTo>
                    <a:cubicBezTo>
                      <a:pt x="27192" y="2183"/>
                      <a:pt x="27049" y="1066"/>
                      <a:pt x="267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3"/>
              <p:cNvSpPr/>
              <p:nvPr/>
            </p:nvSpPr>
            <p:spPr>
              <a:xfrm>
                <a:off x="6825150" y="2394925"/>
                <a:ext cx="668525" cy="173725"/>
              </a:xfrm>
              <a:custGeom>
                <a:rect b="b" l="l" r="r" t="t"/>
                <a:pathLst>
                  <a:path extrusionOk="0" h="6949" w="26741">
                    <a:moveTo>
                      <a:pt x="26740" y="0"/>
                    </a:moveTo>
                    <a:lnTo>
                      <a:pt x="26740" y="0"/>
                    </a:lnTo>
                    <a:cubicBezTo>
                      <a:pt x="17952" y="1428"/>
                      <a:pt x="9037" y="2541"/>
                      <a:pt x="0" y="3326"/>
                    </a:cubicBezTo>
                    <a:cubicBezTo>
                      <a:pt x="338" y="4620"/>
                      <a:pt x="860" y="5835"/>
                      <a:pt x="1540" y="6948"/>
                    </a:cubicBezTo>
                    <a:cubicBezTo>
                      <a:pt x="9929" y="6767"/>
                      <a:pt x="18140" y="5699"/>
                      <a:pt x="26181" y="3746"/>
                    </a:cubicBezTo>
                    <a:cubicBezTo>
                      <a:pt x="26535" y="2558"/>
                      <a:pt x="26730" y="1302"/>
                      <a:pt x="267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3"/>
              <p:cNvSpPr/>
              <p:nvPr/>
            </p:nvSpPr>
            <p:spPr>
              <a:xfrm>
                <a:off x="6863625" y="2488550"/>
                <a:ext cx="616050" cy="171675"/>
              </a:xfrm>
              <a:custGeom>
                <a:rect b="b" l="l" r="r" t="t"/>
                <a:pathLst>
                  <a:path extrusionOk="0" h="6867" w="24642">
                    <a:moveTo>
                      <a:pt x="24642" y="1"/>
                    </a:moveTo>
                    <a:lnTo>
                      <a:pt x="24642" y="1"/>
                    </a:lnTo>
                    <a:cubicBezTo>
                      <a:pt x="16601" y="1954"/>
                      <a:pt x="8390" y="3022"/>
                      <a:pt x="1" y="3203"/>
                    </a:cubicBezTo>
                    <a:cubicBezTo>
                      <a:pt x="855" y="4604"/>
                      <a:pt x="1961" y="5833"/>
                      <a:pt x="3248" y="6840"/>
                    </a:cubicBezTo>
                    <a:cubicBezTo>
                      <a:pt x="3849" y="6858"/>
                      <a:pt x="4448" y="6866"/>
                      <a:pt x="5046" y="6866"/>
                    </a:cubicBezTo>
                    <a:cubicBezTo>
                      <a:pt x="11005" y="6866"/>
                      <a:pt x="16832" y="5987"/>
                      <a:pt x="22528" y="4227"/>
                    </a:cubicBezTo>
                    <a:cubicBezTo>
                      <a:pt x="23464" y="2968"/>
                      <a:pt x="24184" y="1541"/>
                      <a:pt x="246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3"/>
              <p:cNvSpPr/>
              <p:nvPr/>
            </p:nvSpPr>
            <p:spPr>
              <a:xfrm>
                <a:off x="6944825" y="2594225"/>
                <a:ext cx="482025" cy="137350"/>
              </a:xfrm>
              <a:custGeom>
                <a:rect b="b" l="l" r="r" t="t"/>
                <a:pathLst>
                  <a:path extrusionOk="0" h="5494" w="19281">
                    <a:moveTo>
                      <a:pt x="19280" y="0"/>
                    </a:moveTo>
                    <a:cubicBezTo>
                      <a:pt x="13584" y="1760"/>
                      <a:pt x="7757" y="2639"/>
                      <a:pt x="1798" y="2639"/>
                    </a:cubicBezTo>
                    <a:cubicBezTo>
                      <a:pt x="1200" y="2639"/>
                      <a:pt x="601" y="2631"/>
                      <a:pt x="0" y="2613"/>
                    </a:cubicBezTo>
                    <a:lnTo>
                      <a:pt x="0" y="2613"/>
                    </a:lnTo>
                    <a:cubicBezTo>
                      <a:pt x="2304" y="4416"/>
                      <a:pt x="5207" y="5494"/>
                      <a:pt x="8361" y="5494"/>
                    </a:cubicBezTo>
                    <a:cubicBezTo>
                      <a:pt x="12834" y="5494"/>
                      <a:pt x="16805" y="3333"/>
                      <a:pt x="19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3"/>
              <p:cNvSpPr/>
              <p:nvPr/>
            </p:nvSpPr>
            <p:spPr>
              <a:xfrm>
                <a:off x="6827100" y="2124875"/>
                <a:ext cx="624175" cy="173450"/>
              </a:xfrm>
              <a:custGeom>
                <a:rect b="b" l="l" r="r" t="t"/>
                <a:pathLst>
                  <a:path extrusionOk="0" h="6938" w="24967">
                    <a:moveTo>
                      <a:pt x="18552" y="1"/>
                    </a:moveTo>
                    <a:cubicBezTo>
                      <a:pt x="13135" y="1"/>
                      <a:pt x="7782" y="712"/>
                      <a:pt x="2497" y="2134"/>
                    </a:cubicBezTo>
                    <a:cubicBezTo>
                      <a:pt x="1367" y="3530"/>
                      <a:pt x="510" y="5159"/>
                      <a:pt x="1" y="6937"/>
                    </a:cubicBezTo>
                    <a:cubicBezTo>
                      <a:pt x="8294" y="5172"/>
                      <a:pt x="16614" y="4223"/>
                      <a:pt x="24966" y="4086"/>
                    </a:cubicBezTo>
                    <a:cubicBezTo>
                      <a:pt x="24106" y="2540"/>
                      <a:pt x="22954" y="1177"/>
                      <a:pt x="21582" y="74"/>
                    </a:cubicBezTo>
                    <a:cubicBezTo>
                      <a:pt x="20570" y="25"/>
                      <a:pt x="19560" y="1"/>
                      <a:pt x="185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3"/>
              <p:cNvSpPr/>
              <p:nvPr/>
            </p:nvSpPr>
            <p:spPr>
              <a:xfrm>
                <a:off x="6889500" y="2051800"/>
                <a:ext cx="477150" cy="126425"/>
              </a:xfrm>
              <a:custGeom>
                <a:rect b="b" l="l" r="r" t="t"/>
                <a:pathLst>
                  <a:path extrusionOk="0" h="5057" w="19086">
                    <a:moveTo>
                      <a:pt x="10574" y="0"/>
                    </a:moveTo>
                    <a:cubicBezTo>
                      <a:pt x="6303" y="0"/>
                      <a:pt x="2493" y="1973"/>
                      <a:pt x="1" y="5057"/>
                    </a:cubicBezTo>
                    <a:cubicBezTo>
                      <a:pt x="5286" y="3635"/>
                      <a:pt x="10639" y="2924"/>
                      <a:pt x="16056" y="2924"/>
                    </a:cubicBezTo>
                    <a:cubicBezTo>
                      <a:pt x="17064" y="2924"/>
                      <a:pt x="18074" y="2948"/>
                      <a:pt x="19086" y="2997"/>
                    </a:cubicBezTo>
                    <a:cubicBezTo>
                      <a:pt x="16758" y="1123"/>
                      <a:pt x="13797" y="0"/>
                      <a:pt x="105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53"/>
            <p:cNvGrpSpPr/>
            <p:nvPr/>
          </p:nvGrpSpPr>
          <p:grpSpPr>
            <a:xfrm rot="4002471">
              <a:off x="7585400" y="2899532"/>
              <a:ext cx="157984" cy="324729"/>
              <a:chOff x="6661208" y="2943938"/>
              <a:chExt cx="116245" cy="238936"/>
            </a:xfrm>
          </p:grpSpPr>
          <p:sp>
            <p:nvSpPr>
              <p:cNvPr id="1591" name="Google Shape;1591;p53"/>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3"/>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3" name="Google Shape;1593;p53"/>
          <p:cNvGrpSpPr/>
          <p:nvPr/>
        </p:nvGrpSpPr>
        <p:grpSpPr>
          <a:xfrm>
            <a:off x="3576918" y="2291264"/>
            <a:ext cx="1990179" cy="289651"/>
            <a:chOff x="3473325" y="4931350"/>
            <a:chExt cx="2819350" cy="541100"/>
          </a:xfrm>
        </p:grpSpPr>
        <p:sp>
          <p:nvSpPr>
            <p:cNvPr id="1594" name="Google Shape;1594;p53"/>
            <p:cNvSpPr/>
            <p:nvPr/>
          </p:nvSpPr>
          <p:spPr>
            <a:xfrm>
              <a:off x="3473325" y="5197425"/>
              <a:ext cx="2819350" cy="165250"/>
            </a:xfrm>
            <a:custGeom>
              <a:rect b="b" l="l" r="r" t="t"/>
              <a:pathLst>
                <a:path extrusionOk="0" h="6610" w="112774">
                  <a:moveTo>
                    <a:pt x="112773" y="0"/>
                  </a:moveTo>
                  <a:lnTo>
                    <a:pt x="1" y="3305"/>
                  </a:lnTo>
                  <a:lnTo>
                    <a:pt x="1" y="5552"/>
                  </a:lnTo>
                  <a:cubicBezTo>
                    <a:pt x="1" y="5913"/>
                    <a:pt x="35" y="6269"/>
                    <a:pt x="103" y="6610"/>
                  </a:cubicBezTo>
                  <a:lnTo>
                    <a:pt x="112773" y="3312"/>
                  </a:lnTo>
                  <a:lnTo>
                    <a:pt x="1127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3"/>
            <p:cNvSpPr/>
            <p:nvPr/>
          </p:nvSpPr>
          <p:spPr>
            <a:xfrm>
              <a:off x="3473325" y="5110675"/>
              <a:ext cx="2819350" cy="169375"/>
            </a:xfrm>
            <a:custGeom>
              <a:rect b="b" l="l" r="r" t="t"/>
              <a:pathLst>
                <a:path extrusionOk="0" h="6775" w="112774">
                  <a:moveTo>
                    <a:pt x="112773" y="1"/>
                  </a:moveTo>
                  <a:lnTo>
                    <a:pt x="1" y="3306"/>
                  </a:lnTo>
                  <a:lnTo>
                    <a:pt x="1" y="6775"/>
                  </a:lnTo>
                  <a:lnTo>
                    <a:pt x="112773" y="3470"/>
                  </a:lnTo>
                  <a:lnTo>
                    <a:pt x="11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3"/>
            <p:cNvSpPr/>
            <p:nvPr/>
          </p:nvSpPr>
          <p:spPr>
            <a:xfrm>
              <a:off x="3473325" y="5021750"/>
              <a:ext cx="2819350" cy="171600"/>
            </a:xfrm>
            <a:custGeom>
              <a:rect b="b" l="l" r="r" t="t"/>
              <a:pathLst>
                <a:path extrusionOk="0" h="6864" w="112774">
                  <a:moveTo>
                    <a:pt x="112456" y="1"/>
                  </a:moveTo>
                  <a:lnTo>
                    <a:pt x="1" y="3288"/>
                  </a:lnTo>
                  <a:lnTo>
                    <a:pt x="1" y="6863"/>
                  </a:lnTo>
                  <a:lnTo>
                    <a:pt x="112773" y="3558"/>
                  </a:lnTo>
                  <a:lnTo>
                    <a:pt x="112773" y="1830"/>
                  </a:lnTo>
                  <a:cubicBezTo>
                    <a:pt x="112773" y="1189"/>
                    <a:pt x="112661" y="574"/>
                    <a:pt x="112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3"/>
            <p:cNvSpPr/>
            <p:nvPr/>
          </p:nvSpPr>
          <p:spPr>
            <a:xfrm>
              <a:off x="3473325" y="4937150"/>
              <a:ext cx="2811425" cy="166825"/>
            </a:xfrm>
            <a:custGeom>
              <a:rect b="b" l="l" r="r" t="t"/>
              <a:pathLst>
                <a:path extrusionOk="0" h="6673" w="112457">
                  <a:moveTo>
                    <a:pt x="108898" y="1"/>
                  </a:moveTo>
                  <a:lnTo>
                    <a:pt x="424" y="3111"/>
                  </a:lnTo>
                  <a:cubicBezTo>
                    <a:pt x="151" y="3760"/>
                    <a:pt x="1" y="4470"/>
                    <a:pt x="1" y="5214"/>
                  </a:cubicBezTo>
                  <a:lnTo>
                    <a:pt x="1" y="6672"/>
                  </a:lnTo>
                  <a:lnTo>
                    <a:pt x="112456" y="3385"/>
                  </a:lnTo>
                  <a:cubicBezTo>
                    <a:pt x="111872" y="1770"/>
                    <a:pt x="110547" y="503"/>
                    <a:pt x="1088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3"/>
            <p:cNvSpPr/>
            <p:nvPr/>
          </p:nvSpPr>
          <p:spPr>
            <a:xfrm>
              <a:off x="3483925" y="4931350"/>
              <a:ext cx="2711875" cy="83600"/>
            </a:xfrm>
            <a:custGeom>
              <a:rect b="b" l="l" r="r" t="t"/>
              <a:pathLst>
                <a:path extrusionOk="0" h="3344" w="108475">
                  <a:moveTo>
                    <a:pt x="5023" y="1"/>
                  </a:moveTo>
                  <a:cubicBezTo>
                    <a:pt x="2772" y="1"/>
                    <a:pt x="826" y="1384"/>
                    <a:pt x="0" y="3343"/>
                  </a:cubicBezTo>
                  <a:lnTo>
                    <a:pt x="108474" y="233"/>
                  </a:lnTo>
                  <a:cubicBezTo>
                    <a:pt x="107976" y="83"/>
                    <a:pt x="107450" y="1"/>
                    <a:pt x="106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3"/>
            <p:cNvSpPr/>
            <p:nvPr/>
          </p:nvSpPr>
          <p:spPr>
            <a:xfrm>
              <a:off x="3475900" y="5280200"/>
              <a:ext cx="2816775" cy="177650"/>
            </a:xfrm>
            <a:custGeom>
              <a:rect b="b" l="l" r="r" t="t"/>
              <a:pathLst>
                <a:path extrusionOk="0" h="7106" w="112671">
                  <a:moveTo>
                    <a:pt x="112670" y="1"/>
                  </a:moveTo>
                  <a:lnTo>
                    <a:pt x="0" y="3299"/>
                  </a:lnTo>
                  <a:cubicBezTo>
                    <a:pt x="331" y="4965"/>
                    <a:pt x="1428" y="6362"/>
                    <a:pt x="2902" y="7106"/>
                  </a:cubicBezTo>
                  <a:lnTo>
                    <a:pt x="112394" y="3951"/>
                  </a:lnTo>
                  <a:cubicBezTo>
                    <a:pt x="112575" y="3412"/>
                    <a:pt x="112670" y="2838"/>
                    <a:pt x="112670" y="2241"/>
                  </a:cubicBezTo>
                  <a:lnTo>
                    <a:pt x="112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3"/>
            <p:cNvSpPr/>
            <p:nvPr/>
          </p:nvSpPr>
          <p:spPr>
            <a:xfrm>
              <a:off x="3548450" y="5378950"/>
              <a:ext cx="2737325" cy="93500"/>
            </a:xfrm>
            <a:custGeom>
              <a:rect b="b" l="l" r="r" t="t"/>
              <a:pathLst>
                <a:path extrusionOk="0" h="3740" w="109493">
                  <a:moveTo>
                    <a:pt x="109492" y="1"/>
                  </a:moveTo>
                  <a:lnTo>
                    <a:pt x="0" y="3156"/>
                  </a:lnTo>
                  <a:cubicBezTo>
                    <a:pt x="738" y="3528"/>
                    <a:pt x="1567" y="3740"/>
                    <a:pt x="2442" y="3740"/>
                  </a:cubicBezTo>
                  <a:lnTo>
                    <a:pt x="104323" y="3740"/>
                  </a:lnTo>
                  <a:cubicBezTo>
                    <a:pt x="106723" y="3740"/>
                    <a:pt x="108771" y="2166"/>
                    <a:pt x="109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604" name="Shape 1604"/>
        <p:cNvGrpSpPr/>
        <p:nvPr/>
      </p:nvGrpSpPr>
      <p:grpSpPr>
        <a:xfrm>
          <a:off x="0" y="0"/>
          <a:ext cx="0" cy="0"/>
          <a:chOff x="0" y="0"/>
          <a:chExt cx="0" cy="0"/>
        </a:xfrm>
      </p:grpSpPr>
      <p:sp>
        <p:nvSpPr>
          <p:cNvPr id="1605" name="Google Shape;1605;p54"/>
          <p:cNvSpPr/>
          <p:nvPr/>
        </p:nvSpPr>
        <p:spPr>
          <a:xfrm>
            <a:off x="719800" y="3534751"/>
            <a:ext cx="2444700" cy="10470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719800" y="2388801"/>
            <a:ext cx="2444700" cy="1047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719800" y="1242850"/>
            <a:ext cx="2444700" cy="1047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KPI OVERVIEW</a:t>
            </a:r>
            <a:endParaRPr/>
          </a:p>
        </p:txBody>
      </p:sp>
      <p:grpSp>
        <p:nvGrpSpPr>
          <p:cNvPr id="1609" name="Google Shape;1609;p54"/>
          <p:cNvGrpSpPr/>
          <p:nvPr/>
        </p:nvGrpSpPr>
        <p:grpSpPr>
          <a:xfrm>
            <a:off x="352996" y="3106136"/>
            <a:ext cx="8669299" cy="1864218"/>
            <a:chOff x="352996" y="3106136"/>
            <a:chExt cx="8669299" cy="1864218"/>
          </a:xfrm>
        </p:grpSpPr>
        <p:sp>
          <p:nvSpPr>
            <p:cNvPr id="1610" name="Google Shape;1610;p54"/>
            <p:cNvSpPr/>
            <p:nvPr/>
          </p:nvSpPr>
          <p:spPr>
            <a:xfrm>
              <a:off x="352996" y="3151756"/>
              <a:ext cx="155803" cy="144347"/>
            </a:xfrm>
            <a:custGeom>
              <a:rect b="b" l="l" r="r" t="t"/>
              <a:pathLst>
                <a:path extrusionOk="0" h="1071" w="1156">
                  <a:moveTo>
                    <a:pt x="922" y="150"/>
                  </a:moveTo>
                  <a:cubicBezTo>
                    <a:pt x="939" y="150"/>
                    <a:pt x="958" y="165"/>
                    <a:pt x="975" y="205"/>
                  </a:cubicBezTo>
                  <a:cubicBezTo>
                    <a:pt x="1066" y="395"/>
                    <a:pt x="989" y="695"/>
                    <a:pt x="949" y="913"/>
                  </a:cubicBezTo>
                  <a:cubicBezTo>
                    <a:pt x="925" y="915"/>
                    <a:pt x="901" y="915"/>
                    <a:pt x="876" y="915"/>
                  </a:cubicBezTo>
                  <a:cubicBezTo>
                    <a:pt x="717" y="915"/>
                    <a:pt x="559" y="878"/>
                    <a:pt x="411" y="823"/>
                  </a:cubicBezTo>
                  <a:cubicBezTo>
                    <a:pt x="341" y="796"/>
                    <a:pt x="234" y="756"/>
                    <a:pt x="201" y="683"/>
                  </a:cubicBezTo>
                  <a:cubicBezTo>
                    <a:pt x="184" y="649"/>
                    <a:pt x="381" y="632"/>
                    <a:pt x="388" y="632"/>
                  </a:cubicBezTo>
                  <a:cubicBezTo>
                    <a:pt x="485" y="635"/>
                    <a:pt x="575" y="679"/>
                    <a:pt x="652" y="732"/>
                  </a:cubicBezTo>
                  <a:cubicBezTo>
                    <a:pt x="658" y="736"/>
                    <a:pt x="668" y="740"/>
                    <a:pt x="675" y="743"/>
                  </a:cubicBezTo>
                  <a:lnTo>
                    <a:pt x="685" y="743"/>
                  </a:lnTo>
                  <a:cubicBezTo>
                    <a:pt x="693" y="745"/>
                    <a:pt x="700" y="746"/>
                    <a:pt x="708" y="746"/>
                  </a:cubicBezTo>
                  <a:cubicBezTo>
                    <a:pt x="737" y="746"/>
                    <a:pt x="765" y="730"/>
                    <a:pt x="775" y="692"/>
                  </a:cubicBezTo>
                  <a:cubicBezTo>
                    <a:pt x="778" y="683"/>
                    <a:pt x="782" y="669"/>
                    <a:pt x="782" y="659"/>
                  </a:cubicBezTo>
                  <a:cubicBezTo>
                    <a:pt x="795" y="549"/>
                    <a:pt x="805" y="439"/>
                    <a:pt x="822" y="328"/>
                  </a:cubicBezTo>
                  <a:cubicBezTo>
                    <a:pt x="829" y="279"/>
                    <a:pt x="872" y="150"/>
                    <a:pt x="922" y="150"/>
                  </a:cubicBezTo>
                  <a:close/>
                  <a:moveTo>
                    <a:pt x="898" y="0"/>
                  </a:moveTo>
                  <a:cubicBezTo>
                    <a:pt x="691" y="0"/>
                    <a:pt x="661" y="327"/>
                    <a:pt x="638" y="549"/>
                  </a:cubicBezTo>
                  <a:cubicBezTo>
                    <a:pt x="548" y="507"/>
                    <a:pt x="456" y="481"/>
                    <a:pt x="361" y="481"/>
                  </a:cubicBezTo>
                  <a:cubicBezTo>
                    <a:pt x="303" y="481"/>
                    <a:pt x="244" y="490"/>
                    <a:pt x="184" y="512"/>
                  </a:cubicBezTo>
                  <a:cubicBezTo>
                    <a:pt x="77" y="549"/>
                    <a:pt x="0" y="669"/>
                    <a:pt x="73" y="776"/>
                  </a:cubicBezTo>
                  <a:cubicBezTo>
                    <a:pt x="222" y="988"/>
                    <a:pt x="578" y="1071"/>
                    <a:pt x="858" y="1071"/>
                  </a:cubicBezTo>
                  <a:cubicBezTo>
                    <a:pt x="917" y="1071"/>
                    <a:pt x="973" y="1067"/>
                    <a:pt x="1023" y="1060"/>
                  </a:cubicBezTo>
                  <a:cubicBezTo>
                    <a:pt x="1036" y="1056"/>
                    <a:pt x="1046" y="1053"/>
                    <a:pt x="1052" y="1047"/>
                  </a:cubicBezTo>
                  <a:cubicBezTo>
                    <a:pt x="1072" y="1036"/>
                    <a:pt x="1086" y="1020"/>
                    <a:pt x="1089" y="993"/>
                  </a:cubicBezTo>
                  <a:cubicBezTo>
                    <a:pt x="1123" y="800"/>
                    <a:pt x="1149" y="602"/>
                    <a:pt x="1156" y="402"/>
                  </a:cubicBezTo>
                  <a:cubicBezTo>
                    <a:pt x="1156" y="288"/>
                    <a:pt x="1149" y="91"/>
                    <a:pt x="1026" y="34"/>
                  </a:cubicBezTo>
                  <a:cubicBezTo>
                    <a:pt x="977" y="11"/>
                    <a:pt x="935" y="0"/>
                    <a:pt x="8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8710960" y="3196302"/>
              <a:ext cx="172111" cy="14542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8919999" y="3106136"/>
              <a:ext cx="102296" cy="90436"/>
            </a:xfrm>
            <a:custGeom>
              <a:rect b="b" l="l" r="r" t="t"/>
              <a:pathLst>
                <a:path extrusionOk="0" h="671" w="759">
                  <a:moveTo>
                    <a:pt x="177" y="1"/>
                  </a:moveTo>
                  <a:cubicBezTo>
                    <a:pt x="144" y="1"/>
                    <a:pt x="113" y="16"/>
                    <a:pt x="93" y="51"/>
                  </a:cubicBezTo>
                  <a:cubicBezTo>
                    <a:pt x="0" y="218"/>
                    <a:pt x="93" y="502"/>
                    <a:pt x="190" y="649"/>
                  </a:cubicBezTo>
                  <a:cubicBezTo>
                    <a:pt x="197" y="656"/>
                    <a:pt x="201" y="659"/>
                    <a:pt x="207" y="662"/>
                  </a:cubicBezTo>
                  <a:cubicBezTo>
                    <a:pt x="215" y="667"/>
                    <a:pt x="224" y="670"/>
                    <a:pt x="233" y="670"/>
                  </a:cubicBezTo>
                  <a:cubicBezTo>
                    <a:pt x="237" y="670"/>
                    <a:pt x="240" y="670"/>
                    <a:pt x="244" y="669"/>
                  </a:cubicBezTo>
                  <a:cubicBezTo>
                    <a:pt x="361" y="632"/>
                    <a:pt x="478" y="595"/>
                    <a:pt x="588" y="545"/>
                  </a:cubicBezTo>
                  <a:cubicBezTo>
                    <a:pt x="651" y="515"/>
                    <a:pt x="759" y="458"/>
                    <a:pt x="759" y="375"/>
                  </a:cubicBezTo>
                  <a:cubicBezTo>
                    <a:pt x="757" y="267"/>
                    <a:pt x="700" y="234"/>
                    <a:pt x="625" y="234"/>
                  </a:cubicBezTo>
                  <a:cubicBezTo>
                    <a:pt x="546" y="234"/>
                    <a:pt x="448" y="270"/>
                    <a:pt x="371" y="298"/>
                  </a:cubicBezTo>
                  <a:cubicBezTo>
                    <a:pt x="371" y="204"/>
                    <a:pt x="341" y="111"/>
                    <a:pt x="270" y="41"/>
                  </a:cubicBezTo>
                  <a:cubicBezTo>
                    <a:pt x="244" y="16"/>
                    <a:pt x="210" y="1"/>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3103020" y="4882209"/>
              <a:ext cx="98792" cy="88144"/>
            </a:xfrm>
            <a:custGeom>
              <a:rect b="b" l="l" r="r" t="t"/>
              <a:pathLst>
                <a:path extrusionOk="0" h="654" w="733">
                  <a:moveTo>
                    <a:pt x="576" y="0"/>
                  </a:moveTo>
                  <a:cubicBezTo>
                    <a:pt x="456" y="0"/>
                    <a:pt x="420" y="192"/>
                    <a:pt x="395" y="322"/>
                  </a:cubicBezTo>
                  <a:cubicBezTo>
                    <a:pt x="336" y="285"/>
                    <a:pt x="270" y="263"/>
                    <a:pt x="199" y="263"/>
                  </a:cubicBezTo>
                  <a:cubicBezTo>
                    <a:pt x="174" y="263"/>
                    <a:pt x="148" y="266"/>
                    <a:pt x="121" y="272"/>
                  </a:cubicBezTo>
                  <a:cubicBezTo>
                    <a:pt x="54" y="289"/>
                    <a:pt x="1" y="358"/>
                    <a:pt x="41" y="426"/>
                  </a:cubicBezTo>
                  <a:cubicBezTo>
                    <a:pt x="128" y="582"/>
                    <a:pt x="389" y="654"/>
                    <a:pt x="567" y="654"/>
                  </a:cubicBezTo>
                  <a:cubicBezTo>
                    <a:pt x="579" y="654"/>
                    <a:pt x="591" y="653"/>
                    <a:pt x="602" y="653"/>
                  </a:cubicBezTo>
                  <a:cubicBezTo>
                    <a:pt x="609" y="653"/>
                    <a:pt x="615" y="653"/>
                    <a:pt x="622" y="649"/>
                  </a:cubicBezTo>
                  <a:cubicBezTo>
                    <a:pt x="632" y="643"/>
                    <a:pt x="642" y="636"/>
                    <a:pt x="646" y="619"/>
                  </a:cubicBezTo>
                  <a:cubicBezTo>
                    <a:pt x="678" y="499"/>
                    <a:pt x="706" y="382"/>
                    <a:pt x="719" y="262"/>
                  </a:cubicBezTo>
                  <a:cubicBezTo>
                    <a:pt x="729" y="191"/>
                    <a:pt x="732" y="71"/>
                    <a:pt x="662" y="28"/>
                  </a:cubicBezTo>
                  <a:cubicBezTo>
                    <a:pt x="629" y="9"/>
                    <a:pt x="601" y="0"/>
                    <a:pt x="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 name="Google Shape;1614;p54"/>
          <p:cNvSpPr txBox="1"/>
          <p:nvPr/>
        </p:nvSpPr>
        <p:spPr>
          <a:xfrm>
            <a:off x="4238388" y="3693875"/>
            <a:ext cx="2649900" cy="2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F3F3F3"/>
                </a:solidFill>
                <a:latin typeface="Cutive Mono"/>
                <a:ea typeface="Cutive Mono"/>
                <a:cs typeface="Cutive Mono"/>
                <a:sym typeface="Cutive Mono"/>
              </a:rPr>
              <a:t>social media interactions</a:t>
            </a:r>
            <a:endParaRPr sz="1200">
              <a:solidFill>
                <a:srgbClr val="F3F3F3"/>
              </a:solidFill>
              <a:latin typeface="Cutive Mono"/>
              <a:ea typeface="Cutive Mono"/>
              <a:cs typeface="Cutive Mono"/>
              <a:sym typeface="Cutive Mono"/>
            </a:endParaRPr>
          </a:p>
        </p:txBody>
      </p:sp>
      <p:sp>
        <p:nvSpPr>
          <p:cNvPr id="1615" name="Google Shape;1615;p54"/>
          <p:cNvSpPr txBox="1"/>
          <p:nvPr/>
        </p:nvSpPr>
        <p:spPr>
          <a:xfrm>
            <a:off x="4802138" y="3259800"/>
            <a:ext cx="1416600" cy="43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2400">
                <a:solidFill>
                  <a:srgbClr val="F3F3F3"/>
                </a:solidFill>
                <a:latin typeface="Amatic SC"/>
                <a:ea typeface="Amatic SC"/>
                <a:cs typeface="Amatic SC"/>
                <a:sym typeface="Amatic SC"/>
              </a:rPr>
              <a:t>+10K</a:t>
            </a:r>
            <a:endParaRPr sz="2400">
              <a:solidFill>
                <a:srgbClr val="F3F3F3"/>
              </a:solidFill>
              <a:latin typeface="Amatic SC"/>
              <a:ea typeface="Amatic SC"/>
              <a:cs typeface="Amatic SC"/>
              <a:sym typeface="Amatic SC"/>
            </a:endParaRPr>
          </a:p>
        </p:txBody>
      </p:sp>
      <p:sp>
        <p:nvSpPr>
          <p:cNvPr id="1616" name="Google Shape;1616;p54"/>
          <p:cNvSpPr txBox="1"/>
          <p:nvPr/>
        </p:nvSpPr>
        <p:spPr>
          <a:xfrm>
            <a:off x="1074000" y="4104100"/>
            <a:ext cx="1736400" cy="2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2"/>
                </a:solidFill>
                <a:latin typeface="Barlow"/>
                <a:ea typeface="Barlow"/>
                <a:cs typeface="Barlow"/>
                <a:sym typeface="Barlow"/>
              </a:rPr>
              <a:t>Increase</a:t>
            </a:r>
            <a:endParaRPr>
              <a:solidFill>
                <a:schemeClr val="dk2"/>
              </a:solidFill>
              <a:latin typeface="Barlow"/>
              <a:ea typeface="Barlow"/>
              <a:cs typeface="Barlow"/>
              <a:sym typeface="Barlow"/>
            </a:endParaRPr>
          </a:p>
        </p:txBody>
      </p:sp>
      <p:sp>
        <p:nvSpPr>
          <p:cNvPr id="1617" name="Google Shape;1617;p54"/>
          <p:cNvSpPr txBox="1"/>
          <p:nvPr/>
        </p:nvSpPr>
        <p:spPr>
          <a:xfrm>
            <a:off x="1478003" y="3720375"/>
            <a:ext cx="928200" cy="43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2400">
                <a:solidFill>
                  <a:schemeClr val="dk2"/>
                </a:solidFill>
                <a:latin typeface="Londrina Solid"/>
                <a:ea typeface="Londrina Solid"/>
                <a:cs typeface="Londrina Solid"/>
                <a:sym typeface="Londrina Solid"/>
              </a:rPr>
              <a:t>+50%</a:t>
            </a:r>
            <a:endParaRPr sz="2400">
              <a:solidFill>
                <a:schemeClr val="dk2"/>
              </a:solidFill>
              <a:latin typeface="Londrina Solid"/>
              <a:ea typeface="Londrina Solid"/>
              <a:cs typeface="Londrina Solid"/>
              <a:sym typeface="Londrina Solid"/>
            </a:endParaRPr>
          </a:p>
        </p:txBody>
      </p:sp>
      <p:sp>
        <p:nvSpPr>
          <p:cNvPr id="1618" name="Google Shape;1618;p54"/>
          <p:cNvSpPr txBox="1"/>
          <p:nvPr/>
        </p:nvSpPr>
        <p:spPr>
          <a:xfrm>
            <a:off x="810250" y="2978175"/>
            <a:ext cx="2263800" cy="2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latin typeface="Barlow"/>
                <a:ea typeface="Barlow"/>
                <a:cs typeface="Barlow"/>
                <a:sym typeface="Barlow"/>
              </a:rPr>
              <a:t>Social media interactions</a:t>
            </a:r>
            <a:endParaRPr>
              <a:solidFill>
                <a:srgbClr val="FFFFFF"/>
              </a:solidFill>
              <a:latin typeface="Barlow"/>
              <a:ea typeface="Barlow"/>
              <a:cs typeface="Barlow"/>
              <a:sym typeface="Barlow"/>
            </a:endParaRPr>
          </a:p>
        </p:txBody>
      </p:sp>
      <p:sp>
        <p:nvSpPr>
          <p:cNvPr id="1619" name="Google Shape;1619;p54"/>
          <p:cNvSpPr txBox="1"/>
          <p:nvPr/>
        </p:nvSpPr>
        <p:spPr>
          <a:xfrm>
            <a:off x="1478003" y="2594438"/>
            <a:ext cx="928200" cy="43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2400">
                <a:solidFill>
                  <a:srgbClr val="FFFFFF"/>
                </a:solidFill>
                <a:latin typeface="Londrina Solid"/>
                <a:ea typeface="Londrina Solid"/>
                <a:cs typeface="Londrina Solid"/>
                <a:sym typeface="Londrina Solid"/>
              </a:rPr>
              <a:t>+10 K</a:t>
            </a:r>
            <a:endParaRPr sz="2400">
              <a:solidFill>
                <a:srgbClr val="FFFFFF"/>
              </a:solidFill>
              <a:latin typeface="Londrina Solid"/>
              <a:ea typeface="Londrina Solid"/>
              <a:cs typeface="Londrina Solid"/>
              <a:sym typeface="Londrina Solid"/>
            </a:endParaRPr>
          </a:p>
        </p:txBody>
      </p:sp>
      <p:sp>
        <p:nvSpPr>
          <p:cNvPr id="1620" name="Google Shape;1620;p54"/>
          <p:cNvSpPr txBox="1"/>
          <p:nvPr/>
        </p:nvSpPr>
        <p:spPr>
          <a:xfrm>
            <a:off x="1074000" y="1852213"/>
            <a:ext cx="1736400" cy="2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2"/>
                </a:solidFill>
                <a:latin typeface="Barlow"/>
                <a:ea typeface="Barlow"/>
                <a:cs typeface="Barlow"/>
                <a:sym typeface="Barlow"/>
              </a:rPr>
              <a:t>New users</a:t>
            </a:r>
            <a:endParaRPr>
              <a:solidFill>
                <a:schemeClr val="dk2"/>
              </a:solidFill>
              <a:latin typeface="Barlow"/>
              <a:ea typeface="Barlow"/>
              <a:cs typeface="Barlow"/>
              <a:sym typeface="Barlow"/>
            </a:endParaRPr>
          </a:p>
        </p:txBody>
      </p:sp>
      <p:sp>
        <p:nvSpPr>
          <p:cNvPr id="1621" name="Google Shape;1621;p54"/>
          <p:cNvSpPr txBox="1"/>
          <p:nvPr/>
        </p:nvSpPr>
        <p:spPr>
          <a:xfrm>
            <a:off x="1478003" y="1468488"/>
            <a:ext cx="928200" cy="43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2400">
                <a:solidFill>
                  <a:schemeClr val="dk2"/>
                </a:solidFill>
                <a:latin typeface="Londrina Solid"/>
                <a:ea typeface="Londrina Solid"/>
                <a:cs typeface="Londrina Solid"/>
                <a:sym typeface="Londrina Solid"/>
              </a:rPr>
              <a:t>+2.5 K</a:t>
            </a:r>
            <a:endParaRPr sz="2400">
              <a:solidFill>
                <a:schemeClr val="dk2"/>
              </a:solidFill>
              <a:latin typeface="Londrina Solid"/>
              <a:ea typeface="Londrina Solid"/>
              <a:cs typeface="Londrina Solid"/>
              <a:sym typeface="Londrina Solid"/>
            </a:endParaRPr>
          </a:p>
        </p:txBody>
      </p:sp>
      <p:sp>
        <p:nvSpPr>
          <p:cNvPr id="1622" name="Google Shape;1622;p54"/>
          <p:cNvSpPr/>
          <p:nvPr/>
        </p:nvSpPr>
        <p:spPr>
          <a:xfrm>
            <a:off x="3276988" y="2978175"/>
            <a:ext cx="2517300" cy="160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5906772" y="2978175"/>
            <a:ext cx="2517300" cy="160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txBox="1"/>
          <p:nvPr/>
        </p:nvSpPr>
        <p:spPr>
          <a:xfrm flipH="1">
            <a:off x="3639988" y="3216675"/>
            <a:ext cx="1791300" cy="39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latin typeface="Londrina Solid"/>
                <a:ea typeface="Londrina Solid"/>
                <a:cs typeface="Londrina Solid"/>
                <a:sym typeface="Londrina Solid"/>
              </a:rPr>
              <a:t>MESSAGE 01</a:t>
            </a:r>
            <a:endParaRPr sz="2400">
              <a:solidFill>
                <a:srgbClr val="FFFFFF"/>
              </a:solidFill>
              <a:latin typeface="Londrina Solid"/>
              <a:ea typeface="Londrina Solid"/>
              <a:cs typeface="Londrina Solid"/>
              <a:sym typeface="Londrina Solid"/>
            </a:endParaRPr>
          </a:p>
        </p:txBody>
      </p:sp>
      <p:sp>
        <p:nvSpPr>
          <p:cNvPr id="1625" name="Google Shape;1625;p54"/>
          <p:cNvSpPr txBox="1"/>
          <p:nvPr/>
        </p:nvSpPr>
        <p:spPr>
          <a:xfrm>
            <a:off x="3477238" y="3877326"/>
            <a:ext cx="21168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latin typeface="Barlow"/>
                <a:ea typeface="Barlow"/>
                <a:cs typeface="Barlow"/>
                <a:sym typeface="Barlow"/>
              </a:rPr>
              <a:t>Venus is the second planet from the Sun</a:t>
            </a:r>
            <a:endParaRPr>
              <a:solidFill>
                <a:srgbClr val="FFFFFF"/>
              </a:solidFill>
              <a:latin typeface="Barlow"/>
              <a:ea typeface="Barlow"/>
              <a:cs typeface="Barlow"/>
              <a:sym typeface="Barlow"/>
            </a:endParaRPr>
          </a:p>
        </p:txBody>
      </p:sp>
      <p:sp>
        <p:nvSpPr>
          <p:cNvPr id="1626" name="Google Shape;1626;p54"/>
          <p:cNvSpPr txBox="1"/>
          <p:nvPr/>
        </p:nvSpPr>
        <p:spPr>
          <a:xfrm flipH="1">
            <a:off x="6269772" y="3216675"/>
            <a:ext cx="1791300" cy="39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Londrina Solid"/>
                <a:ea typeface="Londrina Solid"/>
                <a:cs typeface="Londrina Solid"/>
                <a:sym typeface="Londrina Solid"/>
              </a:rPr>
              <a:t>MESSAGE 02</a:t>
            </a:r>
            <a:endParaRPr sz="2400">
              <a:solidFill>
                <a:schemeClr val="dk2"/>
              </a:solidFill>
              <a:latin typeface="Londrina Solid"/>
              <a:ea typeface="Londrina Solid"/>
              <a:cs typeface="Londrina Solid"/>
              <a:sym typeface="Londrina Solid"/>
            </a:endParaRPr>
          </a:p>
        </p:txBody>
      </p:sp>
      <p:sp>
        <p:nvSpPr>
          <p:cNvPr id="1627" name="Google Shape;1627;p54"/>
          <p:cNvSpPr txBox="1"/>
          <p:nvPr/>
        </p:nvSpPr>
        <p:spPr>
          <a:xfrm>
            <a:off x="6107022" y="3877326"/>
            <a:ext cx="21168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2"/>
                </a:solidFill>
                <a:latin typeface="Barlow"/>
                <a:ea typeface="Barlow"/>
                <a:cs typeface="Barlow"/>
                <a:sym typeface="Barlow"/>
              </a:rPr>
              <a:t>Neptune is the farthest planet from the Sun</a:t>
            </a:r>
            <a:endParaRPr>
              <a:solidFill>
                <a:schemeClr val="dk2"/>
              </a:solidFill>
              <a:latin typeface="Barlow"/>
              <a:ea typeface="Barlow"/>
              <a:cs typeface="Barlow"/>
              <a:sym typeface="Barlow"/>
            </a:endParaRPr>
          </a:p>
        </p:txBody>
      </p:sp>
      <p:grpSp>
        <p:nvGrpSpPr>
          <p:cNvPr id="1628" name="Google Shape;1628;p54"/>
          <p:cNvGrpSpPr/>
          <p:nvPr/>
        </p:nvGrpSpPr>
        <p:grpSpPr>
          <a:xfrm>
            <a:off x="7415488" y="1240782"/>
            <a:ext cx="363300" cy="363300"/>
            <a:chOff x="8710538" y="2251394"/>
            <a:chExt cx="363300" cy="363300"/>
          </a:xfrm>
        </p:grpSpPr>
        <p:sp>
          <p:nvSpPr>
            <p:cNvPr id="1629" name="Google Shape;1629;p54"/>
            <p:cNvSpPr/>
            <p:nvPr/>
          </p:nvSpPr>
          <p:spPr>
            <a:xfrm>
              <a:off x="8710538" y="2251394"/>
              <a:ext cx="363300" cy="36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8788110" y="2337542"/>
              <a:ext cx="232035" cy="190985"/>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54"/>
          <p:cNvGrpSpPr/>
          <p:nvPr/>
        </p:nvGrpSpPr>
        <p:grpSpPr>
          <a:xfrm>
            <a:off x="5668963" y="1238357"/>
            <a:ext cx="363300" cy="368168"/>
            <a:chOff x="954813" y="3096632"/>
            <a:chExt cx="363300" cy="368168"/>
          </a:xfrm>
        </p:grpSpPr>
        <p:sp>
          <p:nvSpPr>
            <p:cNvPr id="1632" name="Google Shape;1632;p54"/>
            <p:cNvSpPr/>
            <p:nvPr/>
          </p:nvSpPr>
          <p:spPr>
            <a:xfrm>
              <a:off x="954813" y="3096632"/>
              <a:ext cx="363300" cy="363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3" name="Google Shape;1633;p54"/>
            <p:cNvGrpSpPr/>
            <p:nvPr/>
          </p:nvGrpSpPr>
          <p:grpSpPr>
            <a:xfrm>
              <a:off x="1017921" y="3174103"/>
              <a:ext cx="197822" cy="290697"/>
              <a:chOff x="1017921" y="3174103"/>
              <a:chExt cx="197822" cy="290697"/>
            </a:xfrm>
          </p:grpSpPr>
          <p:sp>
            <p:nvSpPr>
              <p:cNvPr id="1634" name="Google Shape;1634;p54"/>
              <p:cNvSpPr/>
              <p:nvPr/>
            </p:nvSpPr>
            <p:spPr>
              <a:xfrm>
                <a:off x="1017921" y="3174103"/>
                <a:ext cx="197822" cy="284916"/>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1073725" y="3402700"/>
                <a:ext cx="54300" cy="6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36" name="Google Shape;1636;p54"/>
          <p:cNvSpPr txBox="1"/>
          <p:nvPr/>
        </p:nvSpPr>
        <p:spPr>
          <a:xfrm>
            <a:off x="3277029" y="2446838"/>
            <a:ext cx="1654200" cy="2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182149"/>
                </a:solidFill>
                <a:latin typeface="Barlow"/>
                <a:ea typeface="Barlow"/>
                <a:cs typeface="Barlow"/>
                <a:sym typeface="Barlow"/>
              </a:rPr>
              <a:t>Instagram</a:t>
            </a:r>
            <a:endParaRPr sz="1200">
              <a:solidFill>
                <a:srgbClr val="F3F3F3"/>
              </a:solidFill>
              <a:latin typeface="Barlow"/>
              <a:ea typeface="Barlow"/>
              <a:cs typeface="Barlow"/>
              <a:sym typeface="Barlow"/>
            </a:endParaRPr>
          </a:p>
        </p:txBody>
      </p:sp>
      <p:sp>
        <p:nvSpPr>
          <p:cNvPr id="1637" name="Google Shape;1637;p54"/>
          <p:cNvSpPr txBox="1"/>
          <p:nvPr/>
        </p:nvSpPr>
        <p:spPr>
          <a:xfrm>
            <a:off x="5023511" y="2446838"/>
            <a:ext cx="1654200" cy="2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182149"/>
                </a:solidFill>
                <a:latin typeface="Barlow"/>
                <a:ea typeface="Barlow"/>
                <a:cs typeface="Barlow"/>
                <a:sym typeface="Barlow"/>
              </a:rPr>
              <a:t>Facebook</a:t>
            </a:r>
            <a:endParaRPr sz="1200">
              <a:solidFill>
                <a:srgbClr val="F3F3F3"/>
              </a:solidFill>
              <a:latin typeface="Barlow"/>
              <a:ea typeface="Barlow"/>
              <a:cs typeface="Barlow"/>
              <a:sym typeface="Barlow"/>
            </a:endParaRPr>
          </a:p>
        </p:txBody>
      </p:sp>
      <p:sp>
        <p:nvSpPr>
          <p:cNvPr id="1638" name="Google Shape;1638;p54"/>
          <p:cNvSpPr txBox="1"/>
          <p:nvPr/>
        </p:nvSpPr>
        <p:spPr>
          <a:xfrm>
            <a:off x="6770007" y="2446838"/>
            <a:ext cx="1654200" cy="25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182149"/>
                </a:solidFill>
                <a:latin typeface="Barlow"/>
                <a:ea typeface="Barlow"/>
                <a:cs typeface="Barlow"/>
                <a:sym typeface="Barlow"/>
              </a:rPr>
              <a:t>Twitter</a:t>
            </a:r>
            <a:endParaRPr sz="1200">
              <a:solidFill>
                <a:srgbClr val="F3F3F3"/>
              </a:solidFill>
              <a:latin typeface="Barlow"/>
              <a:ea typeface="Barlow"/>
              <a:cs typeface="Barlow"/>
              <a:sym typeface="Barlow"/>
            </a:endParaRPr>
          </a:p>
        </p:txBody>
      </p:sp>
      <p:sp>
        <p:nvSpPr>
          <p:cNvPr id="1639" name="Google Shape;1639;p54"/>
          <p:cNvSpPr txBox="1"/>
          <p:nvPr/>
        </p:nvSpPr>
        <p:spPr>
          <a:xfrm>
            <a:off x="3277000" y="2012763"/>
            <a:ext cx="1654200" cy="43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2400">
                <a:solidFill>
                  <a:srgbClr val="182149"/>
                </a:solidFill>
                <a:latin typeface="Londrina Solid"/>
                <a:ea typeface="Londrina Solid"/>
                <a:cs typeface="Londrina Solid"/>
                <a:sym typeface="Londrina Solid"/>
              </a:rPr>
              <a:t>30,000</a:t>
            </a:r>
            <a:endParaRPr sz="2400">
              <a:solidFill>
                <a:srgbClr val="F3F3F3"/>
              </a:solidFill>
              <a:latin typeface="Londrina Solid"/>
              <a:ea typeface="Londrina Solid"/>
              <a:cs typeface="Londrina Solid"/>
              <a:sym typeface="Londrina Solid"/>
            </a:endParaRPr>
          </a:p>
        </p:txBody>
      </p:sp>
      <p:sp>
        <p:nvSpPr>
          <p:cNvPr id="1640" name="Google Shape;1640;p54"/>
          <p:cNvSpPr txBox="1"/>
          <p:nvPr/>
        </p:nvSpPr>
        <p:spPr>
          <a:xfrm>
            <a:off x="5023518" y="2012763"/>
            <a:ext cx="1654200" cy="43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2400">
                <a:solidFill>
                  <a:srgbClr val="182149"/>
                </a:solidFill>
                <a:latin typeface="Londrina Solid"/>
                <a:ea typeface="Londrina Solid"/>
                <a:cs typeface="Londrina Solid"/>
                <a:sym typeface="Londrina Solid"/>
              </a:rPr>
              <a:t>10,000</a:t>
            </a:r>
            <a:endParaRPr sz="2400">
              <a:solidFill>
                <a:srgbClr val="F3F3F3"/>
              </a:solidFill>
              <a:latin typeface="Londrina Solid"/>
              <a:ea typeface="Londrina Solid"/>
              <a:cs typeface="Londrina Solid"/>
              <a:sym typeface="Londrina Solid"/>
            </a:endParaRPr>
          </a:p>
        </p:txBody>
      </p:sp>
      <p:sp>
        <p:nvSpPr>
          <p:cNvPr id="1641" name="Google Shape;1641;p54"/>
          <p:cNvSpPr txBox="1"/>
          <p:nvPr/>
        </p:nvSpPr>
        <p:spPr>
          <a:xfrm>
            <a:off x="6770021" y="2012763"/>
            <a:ext cx="1654200" cy="43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2400">
                <a:solidFill>
                  <a:srgbClr val="182149"/>
                </a:solidFill>
                <a:latin typeface="Londrina Solid"/>
                <a:ea typeface="Londrina Solid"/>
                <a:cs typeface="Londrina Solid"/>
                <a:sym typeface="Londrina Solid"/>
              </a:rPr>
              <a:t>20,000</a:t>
            </a:r>
            <a:endParaRPr sz="2400">
              <a:solidFill>
                <a:srgbClr val="F3F3F3"/>
              </a:solidFill>
              <a:latin typeface="Londrina Solid"/>
              <a:ea typeface="Londrina Solid"/>
              <a:cs typeface="Londrina Solid"/>
              <a:sym typeface="Londrina Solid"/>
            </a:endParaRPr>
          </a:p>
        </p:txBody>
      </p:sp>
      <p:cxnSp>
        <p:nvCxnSpPr>
          <p:cNvPr id="1642" name="Google Shape;1642;p54"/>
          <p:cNvCxnSpPr>
            <a:stCxn id="1643" idx="2"/>
            <a:endCxn id="1639" idx="0"/>
          </p:cNvCxnSpPr>
          <p:nvPr/>
        </p:nvCxnSpPr>
        <p:spPr>
          <a:xfrm>
            <a:off x="4104100" y="1606263"/>
            <a:ext cx="0" cy="406500"/>
          </a:xfrm>
          <a:prstGeom prst="straightConnector1">
            <a:avLst/>
          </a:prstGeom>
          <a:noFill/>
          <a:ln cap="flat" cmpd="sng" w="19050">
            <a:solidFill>
              <a:schemeClr val="dk2"/>
            </a:solidFill>
            <a:prstDash val="solid"/>
            <a:round/>
            <a:headEnd len="med" w="med" type="none"/>
            <a:tailEnd len="med" w="med" type="none"/>
          </a:ln>
        </p:spPr>
      </p:cxnSp>
      <p:cxnSp>
        <p:nvCxnSpPr>
          <p:cNvPr id="1644" name="Google Shape;1644;p54"/>
          <p:cNvCxnSpPr>
            <a:stCxn id="1640" idx="0"/>
            <a:endCxn id="1632" idx="2"/>
          </p:cNvCxnSpPr>
          <p:nvPr/>
        </p:nvCxnSpPr>
        <p:spPr>
          <a:xfrm rot="10800000">
            <a:off x="5850618" y="1601763"/>
            <a:ext cx="0" cy="411000"/>
          </a:xfrm>
          <a:prstGeom prst="straightConnector1">
            <a:avLst/>
          </a:prstGeom>
          <a:noFill/>
          <a:ln cap="flat" cmpd="sng" w="19050">
            <a:solidFill>
              <a:schemeClr val="dk2"/>
            </a:solidFill>
            <a:prstDash val="solid"/>
            <a:round/>
            <a:headEnd len="med" w="med" type="none"/>
            <a:tailEnd len="med" w="med" type="none"/>
          </a:ln>
        </p:spPr>
      </p:cxnSp>
      <p:cxnSp>
        <p:nvCxnSpPr>
          <p:cNvPr id="1645" name="Google Shape;1645;p54"/>
          <p:cNvCxnSpPr>
            <a:stCxn id="1641" idx="0"/>
            <a:endCxn id="1629" idx="2"/>
          </p:cNvCxnSpPr>
          <p:nvPr/>
        </p:nvCxnSpPr>
        <p:spPr>
          <a:xfrm rot="10800000">
            <a:off x="7597121" y="1604163"/>
            <a:ext cx="0" cy="408600"/>
          </a:xfrm>
          <a:prstGeom prst="straightConnector1">
            <a:avLst/>
          </a:prstGeom>
          <a:noFill/>
          <a:ln cap="flat" cmpd="sng" w="19050">
            <a:solidFill>
              <a:schemeClr val="dk2"/>
            </a:solidFill>
            <a:prstDash val="solid"/>
            <a:round/>
            <a:headEnd len="med" w="med" type="none"/>
            <a:tailEnd len="med" w="med" type="none"/>
          </a:ln>
        </p:spPr>
      </p:cxnSp>
      <p:grpSp>
        <p:nvGrpSpPr>
          <p:cNvPr id="1646" name="Google Shape;1646;p54"/>
          <p:cNvGrpSpPr/>
          <p:nvPr/>
        </p:nvGrpSpPr>
        <p:grpSpPr>
          <a:xfrm>
            <a:off x="3922443" y="1242844"/>
            <a:ext cx="363300" cy="363300"/>
            <a:chOff x="1311493" y="2361594"/>
            <a:chExt cx="363300" cy="363300"/>
          </a:xfrm>
        </p:grpSpPr>
        <p:sp>
          <p:nvSpPr>
            <p:cNvPr id="1647" name="Google Shape;1647;p54"/>
            <p:cNvSpPr/>
            <p:nvPr/>
          </p:nvSpPr>
          <p:spPr>
            <a:xfrm>
              <a:off x="1311493" y="2361594"/>
              <a:ext cx="363300" cy="363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54"/>
            <p:cNvGrpSpPr/>
            <p:nvPr/>
          </p:nvGrpSpPr>
          <p:grpSpPr>
            <a:xfrm>
              <a:off x="1377200" y="2427301"/>
              <a:ext cx="231900" cy="231900"/>
              <a:chOff x="3574975" y="1744501"/>
              <a:chExt cx="231900" cy="231900"/>
            </a:xfrm>
          </p:grpSpPr>
          <p:sp>
            <p:nvSpPr>
              <p:cNvPr id="1649" name="Google Shape;1649;p54"/>
              <p:cNvSpPr/>
              <p:nvPr/>
            </p:nvSpPr>
            <p:spPr>
              <a:xfrm>
                <a:off x="3574975" y="1744501"/>
                <a:ext cx="231900" cy="231900"/>
              </a:xfrm>
              <a:prstGeom prst="roundRect">
                <a:avLst>
                  <a:gd fmla="val 209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3752125" y="1776391"/>
                <a:ext cx="30000" cy="3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3642125" y="1812997"/>
                <a:ext cx="97500" cy="97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655" name="Shape 1655"/>
        <p:cNvGrpSpPr/>
        <p:nvPr/>
      </p:nvGrpSpPr>
      <p:grpSpPr>
        <a:xfrm>
          <a:off x="0" y="0"/>
          <a:ext cx="0" cy="0"/>
          <a:chOff x="0" y="0"/>
          <a:chExt cx="0" cy="0"/>
        </a:xfrm>
      </p:grpSpPr>
      <p:sp>
        <p:nvSpPr>
          <p:cNvPr id="1656" name="Google Shape;1656;p55"/>
          <p:cNvSpPr/>
          <p:nvPr/>
        </p:nvSpPr>
        <p:spPr>
          <a:xfrm>
            <a:off x="3285475" y="2016500"/>
            <a:ext cx="1286515" cy="2565384"/>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nvGrpSpPr>
          <p:cNvPr id="1657" name="Google Shape;1657;p55"/>
          <p:cNvGrpSpPr/>
          <p:nvPr/>
        </p:nvGrpSpPr>
        <p:grpSpPr>
          <a:xfrm>
            <a:off x="719803" y="1549066"/>
            <a:ext cx="2205595" cy="3032866"/>
            <a:chOff x="1835466" y="929768"/>
            <a:chExt cx="2388300" cy="3284100"/>
          </a:xfrm>
        </p:grpSpPr>
        <p:sp>
          <p:nvSpPr>
            <p:cNvPr id="1658" name="Google Shape;1658;p55"/>
            <p:cNvSpPr/>
            <p:nvPr/>
          </p:nvSpPr>
          <p:spPr>
            <a:xfrm>
              <a:off x="1835466" y="929768"/>
              <a:ext cx="2388300" cy="3284100"/>
            </a:xfrm>
            <a:prstGeom prst="roundRect">
              <a:avLst>
                <a:gd fmla="val 4846"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659" name="Google Shape;1659;p55"/>
            <p:cNvSpPr/>
            <p:nvPr/>
          </p:nvSpPr>
          <p:spPr>
            <a:xfrm>
              <a:off x="2010540" y="1124747"/>
              <a:ext cx="2038200" cy="2909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5"/>
            <p:cNvSpPr/>
            <p:nvPr/>
          </p:nvSpPr>
          <p:spPr>
            <a:xfrm flipH="1">
              <a:off x="2853951" y="4093935"/>
              <a:ext cx="351300" cy="627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55"/>
          <p:cNvGrpSpPr/>
          <p:nvPr/>
        </p:nvGrpSpPr>
        <p:grpSpPr>
          <a:xfrm>
            <a:off x="1682913" y="1636450"/>
            <a:ext cx="279375" cy="16500"/>
            <a:chOff x="1760175" y="1636450"/>
            <a:chExt cx="279375" cy="16500"/>
          </a:xfrm>
        </p:grpSpPr>
        <p:sp>
          <p:nvSpPr>
            <p:cNvPr id="1662" name="Google Shape;1662;p55"/>
            <p:cNvSpPr/>
            <p:nvPr/>
          </p:nvSpPr>
          <p:spPr>
            <a:xfrm flipH="1">
              <a:off x="1811550" y="1636450"/>
              <a:ext cx="228000" cy="165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5"/>
            <p:cNvSpPr/>
            <p:nvPr/>
          </p:nvSpPr>
          <p:spPr>
            <a:xfrm flipH="1">
              <a:off x="1760175" y="1636450"/>
              <a:ext cx="15900" cy="165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55"/>
          <p:cNvSpPr txBox="1"/>
          <p:nvPr/>
        </p:nvSpPr>
        <p:spPr>
          <a:xfrm>
            <a:off x="5078700" y="3521675"/>
            <a:ext cx="2994900" cy="1064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1600"/>
              </a:spcAft>
              <a:buNone/>
            </a:pPr>
            <a:r>
              <a:rPr lang="en" sz="1600">
                <a:solidFill>
                  <a:srgbClr val="332533"/>
                </a:solidFill>
                <a:latin typeface="Barlow"/>
                <a:ea typeface="Barlow"/>
                <a:cs typeface="Barlow"/>
                <a:sym typeface="Barlow"/>
              </a:rPr>
              <a:t>You can replace the image on the screen with your own work. Just delete this one, add yours and send it to the back</a:t>
            </a:r>
            <a:endParaRPr sz="1600">
              <a:solidFill>
                <a:srgbClr val="332533"/>
              </a:solidFill>
              <a:latin typeface="Barlow"/>
              <a:ea typeface="Barlow"/>
              <a:cs typeface="Barlow"/>
              <a:sym typeface="Barlow"/>
            </a:endParaRPr>
          </a:p>
        </p:txBody>
      </p:sp>
      <p:pic>
        <p:nvPicPr>
          <p:cNvPr id="1665" name="Google Shape;1665;p55"/>
          <p:cNvPicPr preferRelativeResize="0"/>
          <p:nvPr/>
        </p:nvPicPr>
        <p:blipFill rotWithShape="1">
          <a:blip r:embed="rId3">
            <a:alphaModFix/>
          </a:blip>
          <a:srcRect b="871" l="5524" r="63348" t="1262"/>
          <a:stretch/>
        </p:blipFill>
        <p:spPr>
          <a:xfrm>
            <a:off x="3320600" y="2218125"/>
            <a:ext cx="1218451" cy="2154900"/>
          </a:xfrm>
          <a:prstGeom prst="rect">
            <a:avLst/>
          </a:prstGeom>
          <a:noFill/>
          <a:ln>
            <a:noFill/>
          </a:ln>
        </p:spPr>
      </p:pic>
      <p:grpSp>
        <p:nvGrpSpPr>
          <p:cNvPr id="1666" name="Google Shape;1666;p55"/>
          <p:cNvGrpSpPr/>
          <p:nvPr/>
        </p:nvGrpSpPr>
        <p:grpSpPr>
          <a:xfrm rot="-1183801">
            <a:off x="6661462" y="1655502"/>
            <a:ext cx="894687" cy="788369"/>
            <a:chOff x="3729600" y="2998025"/>
            <a:chExt cx="245000" cy="215875"/>
          </a:xfrm>
        </p:grpSpPr>
        <p:sp>
          <p:nvSpPr>
            <p:cNvPr id="1667" name="Google Shape;1667;p55"/>
            <p:cNvSpPr/>
            <p:nvPr/>
          </p:nvSpPr>
          <p:spPr>
            <a:xfrm>
              <a:off x="3936975" y="3065025"/>
              <a:ext cx="30675" cy="22750"/>
            </a:xfrm>
            <a:custGeom>
              <a:rect b="b" l="l" r="r" t="t"/>
              <a:pathLst>
                <a:path extrusionOk="0" h="910" w="1227">
                  <a:moveTo>
                    <a:pt x="1" y="0"/>
                  </a:moveTo>
                  <a:lnTo>
                    <a:pt x="1" y="0"/>
                  </a:lnTo>
                  <a:cubicBezTo>
                    <a:pt x="355" y="261"/>
                    <a:pt x="709" y="522"/>
                    <a:pt x="1060" y="785"/>
                  </a:cubicBezTo>
                  <a:cubicBezTo>
                    <a:pt x="1117" y="825"/>
                    <a:pt x="1174" y="870"/>
                    <a:pt x="1227" y="910"/>
                  </a:cubicBezTo>
                  <a:cubicBezTo>
                    <a:pt x="1214" y="886"/>
                    <a:pt x="1197" y="859"/>
                    <a:pt x="1180" y="836"/>
                  </a:cubicBezTo>
                  <a:cubicBezTo>
                    <a:pt x="1157" y="802"/>
                    <a:pt x="1134" y="769"/>
                    <a:pt x="1110" y="739"/>
                  </a:cubicBezTo>
                  <a:cubicBezTo>
                    <a:pt x="1086" y="705"/>
                    <a:pt x="1063" y="676"/>
                    <a:pt x="1037" y="642"/>
                  </a:cubicBezTo>
                  <a:cubicBezTo>
                    <a:pt x="983" y="582"/>
                    <a:pt x="926" y="525"/>
                    <a:pt x="866" y="469"/>
                  </a:cubicBezTo>
                  <a:cubicBezTo>
                    <a:pt x="819" y="429"/>
                    <a:pt x="773" y="388"/>
                    <a:pt x="722" y="352"/>
                  </a:cubicBezTo>
                  <a:cubicBezTo>
                    <a:pt x="673" y="311"/>
                    <a:pt x="619" y="278"/>
                    <a:pt x="565" y="244"/>
                  </a:cubicBezTo>
                  <a:cubicBezTo>
                    <a:pt x="528" y="221"/>
                    <a:pt x="492" y="201"/>
                    <a:pt x="455" y="178"/>
                  </a:cubicBezTo>
                  <a:cubicBezTo>
                    <a:pt x="415" y="158"/>
                    <a:pt x="378" y="141"/>
                    <a:pt x="338" y="121"/>
                  </a:cubicBezTo>
                  <a:cubicBezTo>
                    <a:pt x="318" y="111"/>
                    <a:pt x="298" y="104"/>
                    <a:pt x="275" y="94"/>
                  </a:cubicBezTo>
                  <a:cubicBezTo>
                    <a:pt x="215" y="68"/>
                    <a:pt x="152" y="48"/>
                    <a:pt x="84" y="24"/>
                  </a:cubicBezTo>
                  <a:cubicBezTo>
                    <a:pt x="58" y="17"/>
                    <a:pt x="27" y="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5"/>
            <p:cNvSpPr/>
            <p:nvPr/>
          </p:nvSpPr>
          <p:spPr>
            <a:xfrm>
              <a:off x="3781400" y="2998025"/>
              <a:ext cx="67675" cy="54250"/>
            </a:xfrm>
            <a:custGeom>
              <a:rect b="b" l="l" r="r" t="t"/>
              <a:pathLst>
                <a:path extrusionOk="0" h="2170" w="2707">
                  <a:moveTo>
                    <a:pt x="760" y="0"/>
                  </a:moveTo>
                  <a:cubicBezTo>
                    <a:pt x="508" y="0"/>
                    <a:pt x="251" y="45"/>
                    <a:pt x="0" y="125"/>
                  </a:cubicBezTo>
                  <a:cubicBezTo>
                    <a:pt x="121" y="218"/>
                    <a:pt x="241" y="315"/>
                    <a:pt x="361" y="409"/>
                  </a:cubicBezTo>
                  <a:cubicBezTo>
                    <a:pt x="1123" y="1017"/>
                    <a:pt x="1908" y="1598"/>
                    <a:pt x="2706" y="2170"/>
                  </a:cubicBezTo>
                  <a:cubicBezTo>
                    <a:pt x="2669" y="1672"/>
                    <a:pt x="2549" y="1177"/>
                    <a:pt x="2181" y="696"/>
                  </a:cubicBezTo>
                  <a:cubicBezTo>
                    <a:pt x="1806" y="203"/>
                    <a:pt x="1295" y="0"/>
                    <a:pt x="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5"/>
            <p:cNvSpPr/>
            <p:nvPr/>
          </p:nvSpPr>
          <p:spPr>
            <a:xfrm>
              <a:off x="3879625" y="3062900"/>
              <a:ext cx="94975" cy="74300"/>
            </a:xfrm>
            <a:custGeom>
              <a:rect b="b" l="l" r="r" t="t"/>
              <a:pathLst>
                <a:path extrusionOk="0" h="2972" w="3799">
                  <a:moveTo>
                    <a:pt x="1662" y="1"/>
                  </a:moveTo>
                  <a:cubicBezTo>
                    <a:pt x="1568" y="1"/>
                    <a:pt x="1474" y="6"/>
                    <a:pt x="1379" y="16"/>
                  </a:cubicBezTo>
                  <a:cubicBezTo>
                    <a:pt x="1349" y="19"/>
                    <a:pt x="1316" y="22"/>
                    <a:pt x="1286" y="25"/>
                  </a:cubicBezTo>
                  <a:cubicBezTo>
                    <a:pt x="1032" y="56"/>
                    <a:pt x="782" y="119"/>
                    <a:pt x="534" y="206"/>
                  </a:cubicBezTo>
                  <a:cubicBezTo>
                    <a:pt x="504" y="216"/>
                    <a:pt x="474" y="229"/>
                    <a:pt x="444" y="239"/>
                  </a:cubicBezTo>
                  <a:cubicBezTo>
                    <a:pt x="324" y="286"/>
                    <a:pt x="204" y="336"/>
                    <a:pt x="90" y="393"/>
                  </a:cubicBezTo>
                  <a:cubicBezTo>
                    <a:pt x="60" y="406"/>
                    <a:pt x="30" y="420"/>
                    <a:pt x="0" y="437"/>
                  </a:cubicBezTo>
                  <a:cubicBezTo>
                    <a:pt x="1082" y="1195"/>
                    <a:pt x="2168" y="1946"/>
                    <a:pt x="3214" y="2739"/>
                  </a:cubicBezTo>
                  <a:cubicBezTo>
                    <a:pt x="3320" y="2819"/>
                    <a:pt x="3428" y="2895"/>
                    <a:pt x="3534" y="2972"/>
                  </a:cubicBezTo>
                  <a:cubicBezTo>
                    <a:pt x="3598" y="2859"/>
                    <a:pt x="3651" y="2745"/>
                    <a:pt x="3692" y="2628"/>
                  </a:cubicBezTo>
                  <a:cubicBezTo>
                    <a:pt x="3712" y="2568"/>
                    <a:pt x="3732" y="2511"/>
                    <a:pt x="3744" y="2451"/>
                  </a:cubicBezTo>
                  <a:cubicBezTo>
                    <a:pt x="3758" y="2394"/>
                    <a:pt x="3772" y="2334"/>
                    <a:pt x="3778" y="2273"/>
                  </a:cubicBezTo>
                  <a:cubicBezTo>
                    <a:pt x="3792" y="2193"/>
                    <a:pt x="3798" y="2117"/>
                    <a:pt x="3798" y="2037"/>
                  </a:cubicBezTo>
                  <a:lnTo>
                    <a:pt x="3798" y="1977"/>
                  </a:lnTo>
                  <a:lnTo>
                    <a:pt x="3798" y="1920"/>
                  </a:lnTo>
                  <a:cubicBezTo>
                    <a:pt x="3795" y="1880"/>
                    <a:pt x="3795" y="1840"/>
                    <a:pt x="3789" y="1800"/>
                  </a:cubicBezTo>
                  <a:cubicBezTo>
                    <a:pt x="3778" y="1703"/>
                    <a:pt x="3761" y="1606"/>
                    <a:pt x="3738" y="1512"/>
                  </a:cubicBezTo>
                  <a:cubicBezTo>
                    <a:pt x="3718" y="1436"/>
                    <a:pt x="3695" y="1362"/>
                    <a:pt x="3664" y="1288"/>
                  </a:cubicBezTo>
                  <a:cubicBezTo>
                    <a:pt x="3638" y="1215"/>
                    <a:pt x="3604" y="1141"/>
                    <a:pt x="3564" y="1075"/>
                  </a:cubicBezTo>
                  <a:cubicBezTo>
                    <a:pt x="3558" y="1055"/>
                    <a:pt x="3548" y="1038"/>
                    <a:pt x="3538" y="1021"/>
                  </a:cubicBezTo>
                  <a:cubicBezTo>
                    <a:pt x="3531" y="1011"/>
                    <a:pt x="3528" y="1004"/>
                    <a:pt x="3521" y="995"/>
                  </a:cubicBezTo>
                  <a:cubicBezTo>
                    <a:pt x="3468" y="955"/>
                    <a:pt x="3411" y="910"/>
                    <a:pt x="3354" y="870"/>
                  </a:cubicBezTo>
                  <a:cubicBezTo>
                    <a:pt x="3003" y="607"/>
                    <a:pt x="2649" y="346"/>
                    <a:pt x="2295" y="85"/>
                  </a:cubicBezTo>
                  <a:cubicBezTo>
                    <a:pt x="2211" y="62"/>
                    <a:pt x="2125" y="42"/>
                    <a:pt x="2034" y="28"/>
                  </a:cubicBezTo>
                  <a:cubicBezTo>
                    <a:pt x="1912" y="10"/>
                    <a:pt x="1787" y="1"/>
                    <a:pt x="16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5"/>
            <p:cNvSpPr/>
            <p:nvPr/>
          </p:nvSpPr>
          <p:spPr>
            <a:xfrm>
              <a:off x="3744800" y="3001150"/>
              <a:ext cx="223200" cy="166475"/>
            </a:xfrm>
            <a:custGeom>
              <a:rect b="b" l="l" r="r" t="t"/>
              <a:pathLst>
                <a:path extrusionOk="0" h="6659" w="8928">
                  <a:moveTo>
                    <a:pt x="1464" y="0"/>
                  </a:moveTo>
                  <a:cubicBezTo>
                    <a:pt x="903" y="177"/>
                    <a:pt x="368" y="531"/>
                    <a:pt x="1" y="959"/>
                  </a:cubicBezTo>
                  <a:cubicBezTo>
                    <a:pt x="254" y="1155"/>
                    <a:pt x="502" y="1363"/>
                    <a:pt x="746" y="1567"/>
                  </a:cubicBezTo>
                  <a:cubicBezTo>
                    <a:pt x="2877" y="3354"/>
                    <a:pt x="5309" y="4811"/>
                    <a:pt x="7511" y="6511"/>
                  </a:cubicBezTo>
                  <a:cubicBezTo>
                    <a:pt x="7578" y="6561"/>
                    <a:pt x="7641" y="6612"/>
                    <a:pt x="7708" y="6658"/>
                  </a:cubicBezTo>
                  <a:cubicBezTo>
                    <a:pt x="7768" y="6615"/>
                    <a:pt x="7825" y="6568"/>
                    <a:pt x="7885" y="6524"/>
                  </a:cubicBezTo>
                  <a:cubicBezTo>
                    <a:pt x="7919" y="6498"/>
                    <a:pt x="7952" y="6471"/>
                    <a:pt x="7985" y="6444"/>
                  </a:cubicBezTo>
                  <a:cubicBezTo>
                    <a:pt x="8019" y="6418"/>
                    <a:pt x="8052" y="6391"/>
                    <a:pt x="8085" y="6364"/>
                  </a:cubicBezTo>
                  <a:cubicBezTo>
                    <a:pt x="8135" y="6324"/>
                    <a:pt x="8186" y="6284"/>
                    <a:pt x="8232" y="6240"/>
                  </a:cubicBezTo>
                  <a:cubicBezTo>
                    <a:pt x="8249" y="6227"/>
                    <a:pt x="8263" y="6214"/>
                    <a:pt x="8279" y="6197"/>
                  </a:cubicBezTo>
                  <a:cubicBezTo>
                    <a:pt x="8360" y="6127"/>
                    <a:pt x="8436" y="6054"/>
                    <a:pt x="8510" y="5980"/>
                  </a:cubicBezTo>
                  <a:cubicBezTo>
                    <a:pt x="8656" y="5830"/>
                    <a:pt x="8787" y="5666"/>
                    <a:pt x="8897" y="5492"/>
                  </a:cubicBezTo>
                  <a:cubicBezTo>
                    <a:pt x="8907" y="5476"/>
                    <a:pt x="8917" y="5459"/>
                    <a:pt x="8927" y="5442"/>
                  </a:cubicBezTo>
                  <a:cubicBezTo>
                    <a:pt x="8821" y="5365"/>
                    <a:pt x="8713" y="5289"/>
                    <a:pt x="8607" y="5209"/>
                  </a:cubicBezTo>
                  <a:cubicBezTo>
                    <a:pt x="7561" y="4416"/>
                    <a:pt x="6475" y="3665"/>
                    <a:pt x="5393" y="2907"/>
                  </a:cubicBezTo>
                  <a:cubicBezTo>
                    <a:pt x="5379" y="2913"/>
                    <a:pt x="5366" y="2919"/>
                    <a:pt x="5353" y="2927"/>
                  </a:cubicBezTo>
                  <a:cubicBezTo>
                    <a:pt x="5299" y="2956"/>
                    <a:pt x="5242" y="2987"/>
                    <a:pt x="5189" y="3016"/>
                  </a:cubicBezTo>
                  <a:cubicBezTo>
                    <a:pt x="5162" y="3033"/>
                    <a:pt x="5136" y="3047"/>
                    <a:pt x="5108" y="3064"/>
                  </a:cubicBezTo>
                  <a:cubicBezTo>
                    <a:pt x="5055" y="3097"/>
                    <a:pt x="5002" y="3130"/>
                    <a:pt x="4952" y="3164"/>
                  </a:cubicBezTo>
                  <a:cubicBezTo>
                    <a:pt x="4915" y="3187"/>
                    <a:pt x="4875" y="3214"/>
                    <a:pt x="4838" y="3240"/>
                  </a:cubicBezTo>
                  <a:cubicBezTo>
                    <a:pt x="4815" y="3257"/>
                    <a:pt x="4792" y="3274"/>
                    <a:pt x="4768" y="3291"/>
                  </a:cubicBezTo>
                  <a:cubicBezTo>
                    <a:pt x="4755" y="3300"/>
                    <a:pt x="4744" y="3311"/>
                    <a:pt x="4732" y="3317"/>
                  </a:cubicBezTo>
                  <a:cubicBezTo>
                    <a:pt x="4698" y="3344"/>
                    <a:pt x="4664" y="3371"/>
                    <a:pt x="4631" y="3397"/>
                  </a:cubicBezTo>
                  <a:cubicBezTo>
                    <a:pt x="4591" y="3431"/>
                    <a:pt x="4551" y="3465"/>
                    <a:pt x="4514" y="3498"/>
                  </a:cubicBezTo>
                  <a:cubicBezTo>
                    <a:pt x="4497" y="3514"/>
                    <a:pt x="4477" y="3528"/>
                    <a:pt x="4464" y="3541"/>
                  </a:cubicBezTo>
                  <a:cubicBezTo>
                    <a:pt x="4451" y="3551"/>
                    <a:pt x="4441" y="3561"/>
                    <a:pt x="4431" y="3571"/>
                  </a:cubicBezTo>
                  <a:cubicBezTo>
                    <a:pt x="4411" y="3591"/>
                    <a:pt x="4391" y="3608"/>
                    <a:pt x="4371" y="3625"/>
                  </a:cubicBezTo>
                  <a:lnTo>
                    <a:pt x="4331" y="3665"/>
                  </a:lnTo>
                  <a:cubicBezTo>
                    <a:pt x="4320" y="3671"/>
                    <a:pt x="4314" y="3678"/>
                    <a:pt x="4307" y="3685"/>
                  </a:cubicBezTo>
                  <a:cubicBezTo>
                    <a:pt x="4267" y="3721"/>
                    <a:pt x="4240" y="3748"/>
                    <a:pt x="4240" y="3748"/>
                  </a:cubicBezTo>
                  <a:cubicBezTo>
                    <a:pt x="4157" y="3174"/>
                    <a:pt x="4214" y="2606"/>
                    <a:pt x="4170" y="2045"/>
                  </a:cubicBezTo>
                  <a:cubicBezTo>
                    <a:pt x="3372" y="1473"/>
                    <a:pt x="2587" y="892"/>
                    <a:pt x="1825" y="284"/>
                  </a:cubicBezTo>
                  <a:cubicBezTo>
                    <a:pt x="1705" y="190"/>
                    <a:pt x="1585" y="93"/>
                    <a:pt x="14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5"/>
            <p:cNvSpPr/>
            <p:nvPr/>
          </p:nvSpPr>
          <p:spPr>
            <a:xfrm>
              <a:off x="3729600" y="3025125"/>
              <a:ext cx="207900" cy="166625"/>
            </a:xfrm>
            <a:custGeom>
              <a:rect b="b" l="l" r="r" t="t"/>
              <a:pathLst>
                <a:path extrusionOk="0" h="6665" w="8316">
                  <a:moveTo>
                    <a:pt x="609" y="0"/>
                  </a:moveTo>
                  <a:cubicBezTo>
                    <a:pt x="545" y="70"/>
                    <a:pt x="489" y="140"/>
                    <a:pt x="438" y="217"/>
                  </a:cubicBezTo>
                  <a:cubicBezTo>
                    <a:pt x="321" y="384"/>
                    <a:pt x="228" y="561"/>
                    <a:pt x="168" y="738"/>
                  </a:cubicBezTo>
                  <a:cubicBezTo>
                    <a:pt x="101" y="945"/>
                    <a:pt x="57" y="1149"/>
                    <a:pt x="31" y="1349"/>
                  </a:cubicBezTo>
                  <a:cubicBezTo>
                    <a:pt x="28" y="1383"/>
                    <a:pt x="24" y="1413"/>
                    <a:pt x="20" y="1443"/>
                  </a:cubicBezTo>
                  <a:cubicBezTo>
                    <a:pt x="17" y="1490"/>
                    <a:pt x="14" y="1536"/>
                    <a:pt x="11" y="1584"/>
                  </a:cubicBezTo>
                  <a:cubicBezTo>
                    <a:pt x="0" y="1794"/>
                    <a:pt x="4" y="2000"/>
                    <a:pt x="20" y="2211"/>
                  </a:cubicBezTo>
                  <a:cubicBezTo>
                    <a:pt x="1311" y="3260"/>
                    <a:pt x="2703" y="4202"/>
                    <a:pt x="4080" y="5161"/>
                  </a:cubicBezTo>
                  <a:cubicBezTo>
                    <a:pt x="4785" y="5653"/>
                    <a:pt x="5486" y="6147"/>
                    <a:pt x="6168" y="6665"/>
                  </a:cubicBezTo>
                  <a:cubicBezTo>
                    <a:pt x="6302" y="6635"/>
                    <a:pt x="6432" y="6601"/>
                    <a:pt x="6562" y="6568"/>
                  </a:cubicBezTo>
                  <a:cubicBezTo>
                    <a:pt x="6595" y="6558"/>
                    <a:pt x="6629" y="6551"/>
                    <a:pt x="6663" y="6541"/>
                  </a:cubicBezTo>
                  <a:cubicBezTo>
                    <a:pt x="6712" y="6527"/>
                    <a:pt x="6759" y="6515"/>
                    <a:pt x="6809" y="6498"/>
                  </a:cubicBezTo>
                  <a:cubicBezTo>
                    <a:pt x="6843" y="6487"/>
                    <a:pt x="6876" y="6478"/>
                    <a:pt x="6906" y="6467"/>
                  </a:cubicBezTo>
                  <a:cubicBezTo>
                    <a:pt x="7150" y="6390"/>
                    <a:pt x="7391" y="6294"/>
                    <a:pt x="7625" y="6167"/>
                  </a:cubicBezTo>
                  <a:cubicBezTo>
                    <a:pt x="7654" y="6150"/>
                    <a:pt x="7685" y="6134"/>
                    <a:pt x="7718" y="6114"/>
                  </a:cubicBezTo>
                  <a:cubicBezTo>
                    <a:pt x="7825" y="6054"/>
                    <a:pt x="7932" y="5983"/>
                    <a:pt x="8038" y="5903"/>
                  </a:cubicBezTo>
                  <a:cubicBezTo>
                    <a:pt x="8106" y="5856"/>
                    <a:pt x="8172" y="5806"/>
                    <a:pt x="8239" y="5756"/>
                  </a:cubicBezTo>
                  <a:cubicBezTo>
                    <a:pt x="8266" y="5736"/>
                    <a:pt x="8289" y="5719"/>
                    <a:pt x="8316" y="5699"/>
                  </a:cubicBezTo>
                  <a:cubicBezTo>
                    <a:pt x="8249" y="5653"/>
                    <a:pt x="8186" y="5602"/>
                    <a:pt x="8119" y="5552"/>
                  </a:cubicBezTo>
                  <a:cubicBezTo>
                    <a:pt x="5917" y="3852"/>
                    <a:pt x="3485" y="2395"/>
                    <a:pt x="1354" y="608"/>
                  </a:cubicBezTo>
                  <a:cubicBezTo>
                    <a:pt x="1110" y="404"/>
                    <a:pt x="862" y="196"/>
                    <a:pt x="6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5"/>
            <p:cNvSpPr/>
            <p:nvPr/>
          </p:nvSpPr>
          <p:spPr>
            <a:xfrm>
              <a:off x="3730100" y="3080400"/>
              <a:ext cx="153700" cy="125550"/>
            </a:xfrm>
            <a:custGeom>
              <a:rect b="b" l="l" r="r" t="t"/>
              <a:pathLst>
                <a:path extrusionOk="0" h="5022" w="6148">
                  <a:moveTo>
                    <a:pt x="0" y="0"/>
                  </a:moveTo>
                  <a:lnTo>
                    <a:pt x="0" y="0"/>
                  </a:lnTo>
                  <a:cubicBezTo>
                    <a:pt x="8" y="90"/>
                    <a:pt x="14" y="181"/>
                    <a:pt x="24" y="271"/>
                  </a:cubicBezTo>
                  <a:cubicBezTo>
                    <a:pt x="31" y="324"/>
                    <a:pt x="37" y="378"/>
                    <a:pt x="44" y="431"/>
                  </a:cubicBezTo>
                  <a:cubicBezTo>
                    <a:pt x="48" y="461"/>
                    <a:pt x="51" y="495"/>
                    <a:pt x="54" y="525"/>
                  </a:cubicBezTo>
                  <a:cubicBezTo>
                    <a:pt x="57" y="555"/>
                    <a:pt x="64" y="585"/>
                    <a:pt x="68" y="619"/>
                  </a:cubicBezTo>
                  <a:cubicBezTo>
                    <a:pt x="71" y="648"/>
                    <a:pt x="74" y="679"/>
                    <a:pt x="81" y="712"/>
                  </a:cubicBezTo>
                  <a:cubicBezTo>
                    <a:pt x="81" y="725"/>
                    <a:pt x="84" y="742"/>
                    <a:pt x="84" y="756"/>
                  </a:cubicBezTo>
                  <a:cubicBezTo>
                    <a:pt x="91" y="802"/>
                    <a:pt x="97" y="849"/>
                    <a:pt x="104" y="896"/>
                  </a:cubicBezTo>
                  <a:cubicBezTo>
                    <a:pt x="108" y="912"/>
                    <a:pt x="108" y="929"/>
                    <a:pt x="111" y="942"/>
                  </a:cubicBezTo>
                  <a:cubicBezTo>
                    <a:pt x="114" y="976"/>
                    <a:pt x="121" y="1006"/>
                    <a:pt x="124" y="1036"/>
                  </a:cubicBezTo>
                  <a:cubicBezTo>
                    <a:pt x="128" y="1069"/>
                    <a:pt x="131" y="1100"/>
                    <a:pt x="138" y="1133"/>
                  </a:cubicBezTo>
                  <a:cubicBezTo>
                    <a:pt x="141" y="1163"/>
                    <a:pt x="144" y="1197"/>
                    <a:pt x="148" y="1226"/>
                  </a:cubicBezTo>
                  <a:cubicBezTo>
                    <a:pt x="151" y="1257"/>
                    <a:pt x="158" y="1290"/>
                    <a:pt x="161" y="1320"/>
                  </a:cubicBezTo>
                  <a:cubicBezTo>
                    <a:pt x="164" y="1353"/>
                    <a:pt x="168" y="1383"/>
                    <a:pt x="171" y="1417"/>
                  </a:cubicBezTo>
                  <a:cubicBezTo>
                    <a:pt x="174" y="1447"/>
                    <a:pt x="178" y="1480"/>
                    <a:pt x="181" y="1513"/>
                  </a:cubicBezTo>
                  <a:cubicBezTo>
                    <a:pt x="184" y="1567"/>
                    <a:pt x="191" y="1621"/>
                    <a:pt x="191" y="1678"/>
                  </a:cubicBezTo>
                  <a:cubicBezTo>
                    <a:pt x="194" y="1731"/>
                    <a:pt x="198" y="1784"/>
                    <a:pt x="198" y="1841"/>
                  </a:cubicBezTo>
                  <a:lnTo>
                    <a:pt x="198" y="2002"/>
                  </a:lnTo>
                  <a:cubicBezTo>
                    <a:pt x="198" y="2111"/>
                    <a:pt x="194" y="2219"/>
                    <a:pt x="188" y="2329"/>
                  </a:cubicBezTo>
                  <a:cubicBezTo>
                    <a:pt x="184" y="2435"/>
                    <a:pt x="181" y="2543"/>
                    <a:pt x="178" y="2650"/>
                  </a:cubicBezTo>
                  <a:cubicBezTo>
                    <a:pt x="1294" y="3455"/>
                    <a:pt x="2440" y="4223"/>
                    <a:pt x="3556" y="5021"/>
                  </a:cubicBezTo>
                  <a:cubicBezTo>
                    <a:pt x="3568" y="5021"/>
                    <a:pt x="3579" y="5018"/>
                    <a:pt x="3588" y="5018"/>
                  </a:cubicBezTo>
                  <a:cubicBezTo>
                    <a:pt x="4017" y="4958"/>
                    <a:pt x="4438" y="4878"/>
                    <a:pt x="4845" y="4757"/>
                  </a:cubicBezTo>
                  <a:cubicBezTo>
                    <a:pt x="4862" y="4754"/>
                    <a:pt x="4879" y="4748"/>
                    <a:pt x="4895" y="4745"/>
                  </a:cubicBezTo>
                  <a:cubicBezTo>
                    <a:pt x="4948" y="4728"/>
                    <a:pt x="5002" y="4714"/>
                    <a:pt x="5055" y="4700"/>
                  </a:cubicBezTo>
                  <a:cubicBezTo>
                    <a:pt x="5109" y="4688"/>
                    <a:pt x="5162" y="4674"/>
                    <a:pt x="5212" y="4660"/>
                  </a:cubicBezTo>
                  <a:cubicBezTo>
                    <a:pt x="5266" y="4648"/>
                    <a:pt x="5320" y="4634"/>
                    <a:pt x="5369" y="4624"/>
                  </a:cubicBezTo>
                  <a:cubicBezTo>
                    <a:pt x="5510" y="4591"/>
                    <a:pt x="5647" y="4560"/>
                    <a:pt x="5784" y="4531"/>
                  </a:cubicBezTo>
                  <a:cubicBezTo>
                    <a:pt x="5821" y="4524"/>
                    <a:pt x="5854" y="4517"/>
                    <a:pt x="5887" y="4510"/>
                  </a:cubicBezTo>
                  <a:cubicBezTo>
                    <a:pt x="5904" y="4507"/>
                    <a:pt x="5921" y="4500"/>
                    <a:pt x="5937" y="4497"/>
                  </a:cubicBezTo>
                  <a:cubicBezTo>
                    <a:pt x="5961" y="4494"/>
                    <a:pt x="5984" y="4487"/>
                    <a:pt x="6007" y="4484"/>
                  </a:cubicBezTo>
                  <a:cubicBezTo>
                    <a:pt x="6021" y="4480"/>
                    <a:pt x="6031" y="4477"/>
                    <a:pt x="6041" y="4477"/>
                  </a:cubicBezTo>
                  <a:cubicBezTo>
                    <a:pt x="6077" y="4467"/>
                    <a:pt x="6111" y="4460"/>
                    <a:pt x="6148" y="4454"/>
                  </a:cubicBezTo>
                  <a:cubicBezTo>
                    <a:pt x="5466" y="3936"/>
                    <a:pt x="4765" y="3442"/>
                    <a:pt x="4060" y="2950"/>
                  </a:cubicBezTo>
                  <a:cubicBezTo>
                    <a:pt x="2683" y="1991"/>
                    <a:pt x="1291" y="104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5"/>
            <p:cNvSpPr/>
            <p:nvPr/>
          </p:nvSpPr>
          <p:spPr>
            <a:xfrm>
              <a:off x="3734525" y="3146625"/>
              <a:ext cx="84475" cy="67275"/>
            </a:xfrm>
            <a:custGeom>
              <a:rect b="b" l="l" r="r" t="t"/>
              <a:pathLst>
                <a:path extrusionOk="0" h="2691" w="3379">
                  <a:moveTo>
                    <a:pt x="1" y="1"/>
                  </a:moveTo>
                  <a:lnTo>
                    <a:pt x="1" y="167"/>
                  </a:lnTo>
                  <a:cubicBezTo>
                    <a:pt x="1" y="198"/>
                    <a:pt x="4" y="227"/>
                    <a:pt x="4" y="261"/>
                  </a:cubicBezTo>
                  <a:cubicBezTo>
                    <a:pt x="7" y="308"/>
                    <a:pt x="7" y="355"/>
                    <a:pt x="14" y="405"/>
                  </a:cubicBezTo>
                  <a:cubicBezTo>
                    <a:pt x="17" y="458"/>
                    <a:pt x="24" y="508"/>
                    <a:pt x="31" y="562"/>
                  </a:cubicBezTo>
                  <a:cubicBezTo>
                    <a:pt x="41" y="642"/>
                    <a:pt x="58" y="722"/>
                    <a:pt x="71" y="802"/>
                  </a:cubicBezTo>
                  <a:cubicBezTo>
                    <a:pt x="175" y="1337"/>
                    <a:pt x="372" y="1871"/>
                    <a:pt x="482" y="2369"/>
                  </a:cubicBezTo>
                  <a:cubicBezTo>
                    <a:pt x="492" y="2420"/>
                    <a:pt x="502" y="2469"/>
                    <a:pt x="512" y="2517"/>
                  </a:cubicBezTo>
                  <a:cubicBezTo>
                    <a:pt x="522" y="2566"/>
                    <a:pt x="528" y="2613"/>
                    <a:pt x="535" y="2663"/>
                  </a:cubicBezTo>
                  <a:cubicBezTo>
                    <a:pt x="540" y="2682"/>
                    <a:pt x="582" y="2691"/>
                    <a:pt x="649" y="2691"/>
                  </a:cubicBezTo>
                  <a:cubicBezTo>
                    <a:pt x="686" y="2691"/>
                    <a:pt x="730" y="2688"/>
                    <a:pt x="779" y="2683"/>
                  </a:cubicBezTo>
                  <a:cubicBezTo>
                    <a:pt x="806" y="2680"/>
                    <a:pt x="833" y="2680"/>
                    <a:pt x="863" y="2677"/>
                  </a:cubicBezTo>
                  <a:cubicBezTo>
                    <a:pt x="899" y="2670"/>
                    <a:pt x="936" y="2666"/>
                    <a:pt x="973" y="2663"/>
                  </a:cubicBezTo>
                  <a:cubicBezTo>
                    <a:pt x="993" y="2660"/>
                    <a:pt x="1017" y="2657"/>
                    <a:pt x="1040" y="2653"/>
                  </a:cubicBezTo>
                  <a:cubicBezTo>
                    <a:pt x="1083" y="2646"/>
                    <a:pt x="1130" y="2640"/>
                    <a:pt x="1174" y="2633"/>
                  </a:cubicBezTo>
                  <a:cubicBezTo>
                    <a:pt x="1187" y="2630"/>
                    <a:pt x="1203" y="2626"/>
                    <a:pt x="1217" y="2626"/>
                  </a:cubicBezTo>
                  <a:cubicBezTo>
                    <a:pt x="1267" y="2617"/>
                    <a:pt x="1314" y="2610"/>
                    <a:pt x="1354" y="2603"/>
                  </a:cubicBezTo>
                  <a:cubicBezTo>
                    <a:pt x="1367" y="2600"/>
                    <a:pt x="1377" y="2600"/>
                    <a:pt x="1390" y="2597"/>
                  </a:cubicBezTo>
                  <a:cubicBezTo>
                    <a:pt x="1401" y="2597"/>
                    <a:pt x="1410" y="2593"/>
                    <a:pt x="1421" y="2593"/>
                  </a:cubicBezTo>
                  <a:cubicBezTo>
                    <a:pt x="1427" y="2589"/>
                    <a:pt x="1430" y="2589"/>
                    <a:pt x="1437" y="2589"/>
                  </a:cubicBezTo>
                  <a:cubicBezTo>
                    <a:pt x="1447" y="2586"/>
                    <a:pt x="1454" y="2586"/>
                    <a:pt x="1464" y="2586"/>
                  </a:cubicBezTo>
                  <a:cubicBezTo>
                    <a:pt x="1481" y="2583"/>
                    <a:pt x="1494" y="2580"/>
                    <a:pt x="1507" y="2577"/>
                  </a:cubicBezTo>
                  <a:lnTo>
                    <a:pt x="1524" y="2577"/>
                  </a:lnTo>
                  <a:cubicBezTo>
                    <a:pt x="1530" y="2573"/>
                    <a:pt x="1534" y="2573"/>
                    <a:pt x="1538" y="2573"/>
                  </a:cubicBezTo>
                  <a:cubicBezTo>
                    <a:pt x="1895" y="2533"/>
                    <a:pt x="2259" y="2503"/>
                    <a:pt x="2620" y="2463"/>
                  </a:cubicBezTo>
                  <a:lnTo>
                    <a:pt x="2921" y="2432"/>
                  </a:lnTo>
                  <a:cubicBezTo>
                    <a:pt x="3011" y="2423"/>
                    <a:pt x="3104" y="2409"/>
                    <a:pt x="3198" y="2399"/>
                  </a:cubicBezTo>
                  <a:cubicBezTo>
                    <a:pt x="3205" y="2396"/>
                    <a:pt x="3211" y="2396"/>
                    <a:pt x="3214" y="2396"/>
                  </a:cubicBezTo>
                  <a:cubicBezTo>
                    <a:pt x="3271" y="2389"/>
                    <a:pt x="3325" y="2383"/>
                    <a:pt x="3379" y="2372"/>
                  </a:cubicBezTo>
                  <a:cubicBezTo>
                    <a:pt x="2263" y="1574"/>
                    <a:pt x="1117" y="80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 name="Google Shape;1674;p55"/>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SOCIAL MEDIA</a:t>
            </a:r>
            <a:endParaRPr/>
          </a:p>
        </p:txBody>
      </p:sp>
      <p:grpSp>
        <p:nvGrpSpPr>
          <p:cNvPr id="1675" name="Google Shape;1675;p55"/>
          <p:cNvGrpSpPr/>
          <p:nvPr/>
        </p:nvGrpSpPr>
        <p:grpSpPr>
          <a:xfrm>
            <a:off x="875888" y="1735762"/>
            <a:ext cx="1894925" cy="2683201"/>
            <a:chOff x="875888" y="1735762"/>
            <a:chExt cx="1894925" cy="2683201"/>
          </a:xfrm>
        </p:grpSpPr>
        <p:pic>
          <p:nvPicPr>
            <p:cNvPr id="1676" name="Google Shape;1676;p55"/>
            <p:cNvPicPr preferRelativeResize="0"/>
            <p:nvPr/>
          </p:nvPicPr>
          <p:blipFill rotWithShape="1">
            <a:blip r:embed="rId4">
              <a:alphaModFix/>
            </a:blip>
            <a:srcRect b="0" l="7984" r="52292" t="0"/>
            <a:stretch/>
          </p:blipFill>
          <p:spPr>
            <a:xfrm>
              <a:off x="875888" y="1735762"/>
              <a:ext cx="1894925" cy="2683201"/>
            </a:xfrm>
            <a:prstGeom prst="rect">
              <a:avLst/>
            </a:prstGeom>
            <a:noFill/>
            <a:ln>
              <a:noFill/>
            </a:ln>
          </p:spPr>
        </p:pic>
        <p:sp>
          <p:nvSpPr>
            <p:cNvPr id="1677" name="Google Shape;1677;p55"/>
            <p:cNvSpPr/>
            <p:nvPr/>
          </p:nvSpPr>
          <p:spPr>
            <a:xfrm flipH="1">
              <a:off x="1582711" y="2112815"/>
              <a:ext cx="379578" cy="362573"/>
            </a:xfrm>
            <a:custGeom>
              <a:rect b="b" l="l" r="r" t="t"/>
              <a:pathLst>
                <a:path extrusionOk="0" h="4617" w="4834">
                  <a:moveTo>
                    <a:pt x="881" y="0"/>
                  </a:moveTo>
                  <a:cubicBezTo>
                    <a:pt x="682" y="0"/>
                    <a:pt x="487" y="62"/>
                    <a:pt x="331" y="187"/>
                  </a:cubicBezTo>
                  <a:cubicBezTo>
                    <a:pt x="71" y="394"/>
                    <a:pt x="0" y="678"/>
                    <a:pt x="18" y="938"/>
                  </a:cubicBezTo>
                  <a:cubicBezTo>
                    <a:pt x="18" y="1469"/>
                    <a:pt x="148" y="1912"/>
                    <a:pt x="363" y="2334"/>
                  </a:cubicBezTo>
                  <a:cubicBezTo>
                    <a:pt x="581" y="2762"/>
                    <a:pt x="894" y="3117"/>
                    <a:pt x="1217" y="3465"/>
                  </a:cubicBezTo>
                  <a:cubicBezTo>
                    <a:pt x="1572" y="3848"/>
                    <a:pt x="1987" y="4175"/>
                    <a:pt x="2310" y="4586"/>
                  </a:cubicBezTo>
                  <a:cubicBezTo>
                    <a:pt x="2327" y="4608"/>
                    <a:pt x="2341" y="4616"/>
                    <a:pt x="2354" y="4616"/>
                  </a:cubicBezTo>
                  <a:cubicBezTo>
                    <a:pt x="2375" y="4616"/>
                    <a:pt x="2393" y="4594"/>
                    <a:pt x="2415" y="4579"/>
                  </a:cubicBezTo>
                  <a:cubicBezTo>
                    <a:pt x="3072" y="4091"/>
                    <a:pt x="3641" y="3518"/>
                    <a:pt x="4109" y="2850"/>
                  </a:cubicBezTo>
                  <a:cubicBezTo>
                    <a:pt x="4475" y="2330"/>
                    <a:pt x="4749" y="1771"/>
                    <a:pt x="4801" y="1128"/>
                  </a:cubicBezTo>
                  <a:cubicBezTo>
                    <a:pt x="4833" y="703"/>
                    <a:pt x="4699" y="457"/>
                    <a:pt x="4344" y="334"/>
                  </a:cubicBezTo>
                  <a:cubicBezTo>
                    <a:pt x="4179" y="276"/>
                    <a:pt x="4015" y="245"/>
                    <a:pt x="3853" y="245"/>
                  </a:cubicBezTo>
                  <a:cubicBezTo>
                    <a:pt x="3622" y="245"/>
                    <a:pt x="3396" y="307"/>
                    <a:pt x="3177" y="440"/>
                  </a:cubicBezTo>
                  <a:cubicBezTo>
                    <a:pt x="2843" y="643"/>
                    <a:pt x="2644" y="942"/>
                    <a:pt x="2509" y="1297"/>
                  </a:cubicBezTo>
                  <a:cubicBezTo>
                    <a:pt x="2493" y="1343"/>
                    <a:pt x="2478" y="1406"/>
                    <a:pt x="2425" y="1406"/>
                  </a:cubicBezTo>
                  <a:cubicBezTo>
                    <a:pt x="2423" y="1406"/>
                    <a:pt x="2422" y="1406"/>
                    <a:pt x="2420" y="1406"/>
                  </a:cubicBezTo>
                  <a:cubicBezTo>
                    <a:pt x="2363" y="1406"/>
                    <a:pt x="2316" y="1352"/>
                    <a:pt x="2313" y="1304"/>
                  </a:cubicBezTo>
                  <a:cubicBezTo>
                    <a:pt x="2313" y="1170"/>
                    <a:pt x="2222" y="1079"/>
                    <a:pt x="2165" y="973"/>
                  </a:cubicBezTo>
                  <a:cubicBezTo>
                    <a:pt x="1990" y="654"/>
                    <a:pt x="1758" y="380"/>
                    <a:pt x="1452" y="176"/>
                  </a:cubicBezTo>
                  <a:cubicBezTo>
                    <a:pt x="1276" y="59"/>
                    <a:pt x="1076"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681" name="Shape 1681"/>
        <p:cNvGrpSpPr/>
        <p:nvPr/>
      </p:nvGrpSpPr>
      <p:grpSpPr>
        <a:xfrm>
          <a:off x="0" y="0"/>
          <a:ext cx="0" cy="0"/>
          <a:chOff x="0" y="0"/>
          <a:chExt cx="0" cy="0"/>
        </a:xfrm>
      </p:grpSpPr>
      <p:sp>
        <p:nvSpPr>
          <p:cNvPr id="1682" name="Google Shape;1682;p56"/>
          <p:cNvSpPr/>
          <p:nvPr/>
        </p:nvSpPr>
        <p:spPr>
          <a:xfrm rot="5400000">
            <a:off x="7212025" y="2237222"/>
            <a:ext cx="473700" cy="21537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rot="-5400000">
            <a:off x="1471249" y="566075"/>
            <a:ext cx="473700" cy="2153700"/>
          </a:xfrm>
          <a:prstGeom prst="wedgeRectCallout">
            <a:avLst>
              <a:gd fmla="val 985" name="adj1"/>
              <a:gd fmla="val 57522"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685" name="Google Shape;1685;p56"/>
          <p:cNvSpPr txBox="1"/>
          <p:nvPr/>
        </p:nvSpPr>
        <p:spPr>
          <a:xfrm>
            <a:off x="719750" y="1926606"/>
            <a:ext cx="2460000" cy="96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Barlow"/>
                <a:ea typeface="Barlow"/>
                <a:cs typeface="Barlow"/>
                <a:sym typeface="Barlow"/>
              </a:rPr>
              <a:t>You can replace the image on the screen with your own</a:t>
            </a:r>
            <a:endParaRPr sz="1600">
              <a:solidFill>
                <a:schemeClr val="dk1"/>
              </a:solidFill>
              <a:latin typeface="Barlow"/>
              <a:ea typeface="Barlow"/>
              <a:cs typeface="Barlow"/>
              <a:sym typeface="Barlow"/>
            </a:endParaRPr>
          </a:p>
        </p:txBody>
      </p:sp>
      <p:sp>
        <p:nvSpPr>
          <p:cNvPr id="1686" name="Google Shape;1686;p56"/>
          <p:cNvSpPr txBox="1"/>
          <p:nvPr/>
        </p:nvSpPr>
        <p:spPr>
          <a:xfrm>
            <a:off x="719750" y="1242840"/>
            <a:ext cx="2460000" cy="621600"/>
          </a:xfrm>
          <a:prstGeom prst="rect">
            <a:avLst/>
          </a:prstGeom>
          <a:noFill/>
          <a:ln>
            <a:noFill/>
          </a:ln>
        </p:spPr>
        <p:txBody>
          <a:bodyPr anchorCtr="0" anchor="b" bIns="91425" lIns="91425" spcFirstLastPara="1" rIns="91425" wrap="square" tIns="0">
            <a:noAutofit/>
          </a:bodyPr>
          <a:lstStyle/>
          <a:p>
            <a:pPr indent="0" lvl="0" marL="0" rtl="0" algn="l">
              <a:spcBef>
                <a:spcPts val="0"/>
              </a:spcBef>
              <a:spcAft>
                <a:spcPts val="0"/>
              </a:spcAft>
              <a:buNone/>
            </a:pPr>
            <a:r>
              <a:rPr lang="en" sz="1800">
                <a:solidFill>
                  <a:schemeClr val="dk1"/>
                </a:solidFill>
                <a:latin typeface="Londrina Solid"/>
                <a:ea typeface="Londrina Solid"/>
                <a:cs typeface="Londrina Solid"/>
                <a:sym typeface="Londrina Solid"/>
              </a:rPr>
              <a:t>LINDA THOMPSON</a:t>
            </a:r>
            <a:endParaRPr sz="1800">
              <a:solidFill>
                <a:schemeClr val="dk1"/>
              </a:solidFill>
              <a:latin typeface="Londrina Solid"/>
              <a:ea typeface="Londrina Solid"/>
              <a:cs typeface="Londrina Solid"/>
              <a:sym typeface="Londrina Solid"/>
            </a:endParaRPr>
          </a:p>
        </p:txBody>
      </p:sp>
      <p:pic>
        <p:nvPicPr>
          <p:cNvPr id="1687" name="Google Shape;1687;p56"/>
          <p:cNvPicPr preferRelativeResize="0"/>
          <p:nvPr/>
        </p:nvPicPr>
        <p:blipFill rotWithShape="1">
          <a:blip r:embed="rId3">
            <a:alphaModFix/>
          </a:blip>
          <a:srcRect b="0" l="20280" r="20280" t="0"/>
          <a:stretch/>
        </p:blipFill>
        <p:spPr>
          <a:xfrm>
            <a:off x="3133500" y="1551150"/>
            <a:ext cx="2877300" cy="2722500"/>
          </a:xfrm>
          <a:prstGeom prst="ellipse">
            <a:avLst/>
          </a:prstGeom>
          <a:noFill/>
          <a:ln>
            <a:noFill/>
          </a:ln>
        </p:spPr>
      </p:pic>
      <p:sp>
        <p:nvSpPr>
          <p:cNvPr id="1688" name="Google Shape;1688;p56"/>
          <p:cNvSpPr txBox="1"/>
          <p:nvPr/>
        </p:nvSpPr>
        <p:spPr>
          <a:xfrm>
            <a:off x="5964400" y="3615331"/>
            <a:ext cx="2460000" cy="966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Barlow"/>
                <a:ea typeface="Barlow"/>
                <a:cs typeface="Barlow"/>
                <a:sym typeface="Barlow"/>
              </a:rPr>
              <a:t>You can replace the image on the screen with your own</a:t>
            </a:r>
            <a:endParaRPr sz="1600">
              <a:solidFill>
                <a:schemeClr val="dk1"/>
              </a:solidFill>
              <a:latin typeface="Barlow"/>
              <a:ea typeface="Barlow"/>
              <a:cs typeface="Barlow"/>
              <a:sym typeface="Barlow"/>
            </a:endParaRPr>
          </a:p>
        </p:txBody>
      </p:sp>
      <p:sp>
        <p:nvSpPr>
          <p:cNvPr id="1689" name="Google Shape;1689;p56"/>
          <p:cNvSpPr txBox="1"/>
          <p:nvPr/>
        </p:nvSpPr>
        <p:spPr>
          <a:xfrm>
            <a:off x="5964400" y="2931565"/>
            <a:ext cx="2460000" cy="621600"/>
          </a:xfrm>
          <a:prstGeom prst="rect">
            <a:avLst/>
          </a:prstGeom>
          <a:noFill/>
          <a:ln>
            <a:noFill/>
          </a:ln>
        </p:spPr>
        <p:txBody>
          <a:bodyPr anchorCtr="0" anchor="b" bIns="91425" lIns="91425" spcFirstLastPara="1" rIns="91425" wrap="square" tIns="0">
            <a:noAutofit/>
          </a:bodyPr>
          <a:lstStyle/>
          <a:p>
            <a:pPr indent="0" lvl="0" marL="0" rtl="0" algn="r">
              <a:spcBef>
                <a:spcPts val="0"/>
              </a:spcBef>
              <a:spcAft>
                <a:spcPts val="0"/>
              </a:spcAft>
              <a:buNone/>
            </a:pPr>
            <a:r>
              <a:rPr lang="en" sz="1800">
                <a:solidFill>
                  <a:schemeClr val="dk1"/>
                </a:solidFill>
                <a:latin typeface="Londrina Solid"/>
                <a:ea typeface="Londrina Solid"/>
                <a:cs typeface="Londrina Solid"/>
                <a:sym typeface="Londrina Solid"/>
              </a:rPr>
              <a:t>CLAIRE DOE</a:t>
            </a:r>
            <a:endParaRPr sz="1800">
              <a:solidFill>
                <a:schemeClr val="dk1"/>
              </a:solidFill>
              <a:latin typeface="Londrina Solid"/>
              <a:ea typeface="Londrina Solid"/>
              <a:cs typeface="Londrina Solid"/>
              <a:sym typeface="Londrina Solid"/>
            </a:endParaRPr>
          </a:p>
        </p:txBody>
      </p:sp>
      <p:pic>
        <p:nvPicPr>
          <p:cNvPr id="1690" name="Google Shape;1690;p56"/>
          <p:cNvPicPr preferRelativeResize="0"/>
          <p:nvPr/>
        </p:nvPicPr>
        <p:blipFill rotWithShape="1">
          <a:blip r:embed="rId4">
            <a:alphaModFix/>
          </a:blip>
          <a:srcRect b="44631" l="18074" r="52152" t="5288"/>
          <a:stretch/>
        </p:blipFill>
        <p:spPr>
          <a:xfrm>
            <a:off x="5621363" y="1242850"/>
            <a:ext cx="1639500" cy="1551300"/>
          </a:xfrm>
          <a:prstGeom prst="ellipse">
            <a:avLst/>
          </a:prstGeom>
          <a:noFill/>
          <a:ln>
            <a:noFill/>
          </a:ln>
        </p:spPr>
      </p:pic>
      <p:pic>
        <p:nvPicPr>
          <p:cNvPr id="1691" name="Google Shape;1691;p56"/>
          <p:cNvPicPr preferRelativeResize="0"/>
          <p:nvPr/>
        </p:nvPicPr>
        <p:blipFill rotWithShape="1">
          <a:blip r:embed="rId5">
            <a:alphaModFix/>
          </a:blip>
          <a:srcRect b="39484" l="50394" r="16448" t="4745"/>
          <a:stretch/>
        </p:blipFill>
        <p:spPr>
          <a:xfrm>
            <a:off x="1883113" y="3030625"/>
            <a:ext cx="1639500" cy="1551300"/>
          </a:xfrm>
          <a:prstGeom prst="ellipse">
            <a:avLst/>
          </a:prstGeom>
          <a:noFill/>
          <a:ln>
            <a:noFill/>
          </a:ln>
        </p:spPr>
      </p:pic>
      <p:grpSp>
        <p:nvGrpSpPr>
          <p:cNvPr id="1692" name="Google Shape;1692;p56"/>
          <p:cNvGrpSpPr/>
          <p:nvPr/>
        </p:nvGrpSpPr>
        <p:grpSpPr>
          <a:xfrm rot="1662982">
            <a:off x="7031069" y="346197"/>
            <a:ext cx="1811012" cy="770347"/>
            <a:chOff x="4657225" y="1061125"/>
            <a:chExt cx="2135631" cy="908430"/>
          </a:xfrm>
        </p:grpSpPr>
        <p:sp>
          <p:nvSpPr>
            <p:cNvPr id="1693" name="Google Shape;1693;p56"/>
            <p:cNvSpPr/>
            <p:nvPr/>
          </p:nvSpPr>
          <p:spPr>
            <a:xfrm>
              <a:off x="5024691" y="1205872"/>
              <a:ext cx="1410176" cy="578612"/>
            </a:xfrm>
            <a:custGeom>
              <a:rect b="b" l="l" r="r" t="t"/>
              <a:pathLst>
                <a:path extrusionOk="0" h="12096" w="29480">
                  <a:moveTo>
                    <a:pt x="14757" y="0"/>
                  </a:moveTo>
                  <a:cubicBezTo>
                    <a:pt x="8282" y="0"/>
                    <a:pt x="1798" y="3918"/>
                    <a:pt x="1" y="11785"/>
                  </a:cubicBezTo>
                  <a:cubicBezTo>
                    <a:pt x="451" y="11881"/>
                    <a:pt x="899" y="11980"/>
                    <a:pt x="1349" y="12079"/>
                  </a:cubicBezTo>
                  <a:cubicBezTo>
                    <a:pt x="2970" y="4889"/>
                    <a:pt x="8897" y="1299"/>
                    <a:pt x="14821" y="1299"/>
                  </a:cubicBezTo>
                  <a:cubicBezTo>
                    <a:pt x="20755" y="1299"/>
                    <a:pt x="26685" y="4901"/>
                    <a:pt x="28281" y="12096"/>
                  </a:cubicBezTo>
                  <a:cubicBezTo>
                    <a:pt x="28680" y="12007"/>
                    <a:pt x="29079" y="11922"/>
                    <a:pt x="29479" y="11833"/>
                  </a:cubicBezTo>
                  <a:cubicBezTo>
                    <a:pt x="27758" y="3955"/>
                    <a:pt x="21263" y="0"/>
                    <a:pt x="147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5089220" y="1268009"/>
              <a:ext cx="1288292" cy="530347"/>
            </a:xfrm>
            <a:custGeom>
              <a:rect b="b" l="l" r="r" t="t"/>
              <a:pathLst>
                <a:path extrusionOk="0" h="11087" w="26932">
                  <a:moveTo>
                    <a:pt x="13472" y="0"/>
                  </a:moveTo>
                  <a:cubicBezTo>
                    <a:pt x="7548" y="0"/>
                    <a:pt x="1621" y="3590"/>
                    <a:pt x="0" y="10780"/>
                  </a:cubicBezTo>
                  <a:lnTo>
                    <a:pt x="1414" y="11087"/>
                  </a:lnTo>
                  <a:cubicBezTo>
                    <a:pt x="2847" y="4606"/>
                    <a:pt x="8189" y="1360"/>
                    <a:pt x="13536" y="1360"/>
                  </a:cubicBezTo>
                  <a:cubicBezTo>
                    <a:pt x="18872" y="1360"/>
                    <a:pt x="24212" y="4593"/>
                    <a:pt x="25675" y="11071"/>
                  </a:cubicBezTo>
                  <a:cubicBezTo>
                    <a:pt x="26092" y="10978"/>
                    <a:pt x="26512" y="10886"/>
                    <a:pt x="26932" y="10797"/>
                  </a:cubicBezTo>
                  <a:cubicBezTo>
                    <a:pt x="25336" y="3602"/>
                    <a:pt x="19406" y="0"/>
                    <a:pt x="134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5156810" y="1333016"/>
              <a:ext cx="1160621" cy="480550"/>
            </a:xfrm>
            <a:custGeom>
              <a:rect b="b" l="l" r="r" t="t"/>
              <a:pathLst>
                <a:path extrusionOk="0" h="10046" w="24263">
                  <a:moveTo>
                    <a:pt x="12123" y="1"/>
                  </a:moveTo>
                  <a:cubicBezTo>
                    <a:pt x="6776" y="1"/>
                    <a:pt x="1434" y="3247"/>
                    <a:pt x="1" y="9728"/>
                  </a:cubicBezTo>
                  <a:cubicBezTo>
                    <a:pt x="485" y="9835"/>
                    <a:pt x="970" y="9940"/>
                    <a:pt x="1455" y="10046"/>
                  </a:cubicBezTo>
                  <a:cubicBezTo>
                    <a:pt x="2699" y="4294"/>
                    <a:pt x="7440" y="1402"/>
                    <a:pt x="12192" y="1402"/>
                  </a:cubicBezTo>
                  <a:cubicBezTo>
                    <a:pt x="16912" y="1402"/>
                    <a:pt x="21642" y="4254"/>
                    <a:pt x="22965" y="9991"/>
                  </a:cubicBezTo>
                  <a:cubicBezTo>
                    <a:pt x="23399" y="9899"/>
                    <a:pt x="23829" y="9803"/>
                    <a:pt x="24262" y="9712"/>
                  </a:cubicBezTo>
                  <a:cubicBezTo>
                    <a:pt x="22799" y="3234"/>
                    <a:pt x="17459" y="1"/>
                    <a:pt x="12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5226409" y="1400032"/>
              <a:ext cx="1028979" cy="428554"/>
            </a:xfrm>
            <a:custGeom>
              <a:rect b="b" l="l" r="r" t="t"/>
              <a:pathLst>
                <a:path extrusionOk="0" h="8959" w="21511">
                  <a:moveTo>
                    <a:pt x="10737" y="1"/>
                  </a:moveTo>
                  <a:cubicBezTo>
                    <a:pt x="5985" y="1"/>
                    <a:pt x="1244" y="2893"/>
                    <a:pt x="0" y="8645"/>
                  </a:cubicBezTo>
                  <a:cubicBezTo>
                    <a:pt x="481" y="8751"/>
                    <a:pt x="963" y="8853"/>
                    <a:pt x="1444" y="8959"/>
                  </a:cubicBezTo>
                  <a:cubicBezTo>
                    <a:pt x="2498" y="3931"/>
                    <a:pt x="6642" y="1390"/>
                    <a:pt x="10805" y="1390"/>
                  </a:cubicBezTo>
                  <a:cubicBezTo>
                    <a:pt x="14913" y="1390"/>
                    <a:pt x="19039" y="3865"/>
                    <a:pt x="20226" y="8870"/>
                  </a:cubicBezTo>
                  <a:cubicBezTo>
                    <a:pt x="20656" y="8778"/>
                    <a:pt x="21083" y="8683"/>
                    <a:pt x="21510" y="8590"/>
                  </a:cubicBezTo>
                  <a:cubicBezTo>
                    <a:pt x="20187" y="2853"/>
                    <a:pt x="15457" y="1"/>
                    <a:pt x="10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5295483" y="1466475"/>
              <a:ext cx="898485" cy="377179"/>
            </a:xfrm>
            <a:custGeom>
              <a:rect b="b" l="l" r="r" t="t"/>
              <a:pathLst>
                <a:path extrusionOk="0" h="7885" w="18783">
                  <a:moveTo>
                    <a:pt x="9361" y="1"/>
                  </a:moveTo>
                  <a:cubicBezTo>
                    <a:pt x="5198" y="1"/>
                    <a:pt x="1054" y="2542"/>
                    <a:pt x="0" y="7570"/>
                  </a:cubicBezTo>
                  <a:cubicBezTo>
                    <a:pt x="482" y="7675"/>
                    <a:pt x="960" y="7778"/>
                    <a:pt x="1441" y="7884"/>
                  </a:cubicBezTo>
                  <a:cubicBezTo>
                    <a:pt x="2305" y="3580"/>
                    <a:pt x="5855" y="1389"/>
                    <a:pt x="9428" y="1389"/>
                  </a:cubicBezTo>
                  <a:cubicBezTo>
                    <a:pt x="12926" y="1389"/>
                    <a:pt x="16448" y="3488"/>
                    <a:pt x="17498" y="7757"/>
                  </a:cubicBezTo>
                  <a:cubicBezTo>
                    <a:pt x="17928" y="7666"/>
                    <a:pt x="18355" y="7573"/>
                    <a:pt x="18782" y="7481"/>
                  </a:cubicBezTo>
                  <a:cubicBezTo>
                    <a:pt x="17595" y="2476"/>
                    <a:pt x="13469" y="1"/>
                    <a:pt x="93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4947916" y="1131968"/>
              <a:ext cx="1555164" cy="639937"/>
            </a:xfrm>
            <a:custGeom>
              <a:rect b="b" l="l" r="r" t="t"/>
              <a:pathLst>
                <a:path extrusionOk="0" h="13378" w="32511">
                  <a:moveTo>
                    <a:pt x="16286" y="1"/>
                  </a:moveTo>
                  <a:cubicBezTo>
                    <a:pt x="9156" y="1"/>
                    <a:pt x="2009" y="4309"/>
                    <a:pt x="0" y="12979"/>
                  </a:cubicBezTo>
                  <a:cubicBezTo>
                    <a:pt x="537" y="13095"/>
                    <a:pt x="1070" y="13214"/>
                    <a:pt x="1606" y="13330"/>
                  </a:cubicBezTo>
                  <a:cubicBezTo>
                    <a:pt x="3403" y="5463"/>
                    <a:pt x="9887" y="1545"/>
                    <a:pt x="16362" y="1545"/>
                  </a:cubicBezTo>
                  <a:cubicBezTo>
                    <a:pt x="22868" y="1545"/>
                    <a:pt x="29363" y="5500"/>
                    <a:pt x="31084" y="13378"/>
                  </a:cubicBezTo>
                  <a:cubicBezTo>
                    <a:pt x="31559" y="13275"/>
                    <a:pt x="32037" y="13173"/>
                    <a:pt x="32511" y="13071"/>
                  </a:cubicBezTo>
                  <a:cubicBezTo>
                    <a:pt x="30638" y="4376"/>
                    <a:pt x="23471" y="1"/>
                    <a:pt x="162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4874251" y="1061125"/>
              <a:ext cx="1694364" cy="696095"/>
            </a:xfrm>
            <a:custGeom>
              <a:rect b="b" l="l" r="r" t="t"/>
              <a:pathLst>
                <a:path extrusionOk="0" h="14552" w="35421">
                  <a:moveTo>
                    <a:pt x="17756" y="0"/>
                  </a:moveTo>
                  <a:cubicBezTo>
                    <a:pt x="9996" y="0"/>
                    <a:pt x="2211" y="4684"/>
                    <a:pt x="1" y="14125"/>
                  </a:cubicBezTo>
                  <a:cubicBezTo>
                    <a:pt x="513" y="14238"/>
                    <a:pt x="1028" y="14351"/>
                    <a:pt x="1540" y="14460"/>
                  </a:cubicBezTo>
                  <a:cubicBezTo>
                    <a:pt x="3549" y="5790"/>
                    <a:pt x="10696" y="1482"/>
                    <a:pt x="17826" y="1482"/>
                  </a:cubicBezTo>
                  <a:cubicBezTo>
                    <a:pt x="25011" y="1482"/>
                    <a:pt x="32178" y="5857"/>
                    <a:pt x="34051" y="14552"/>
                  </a:cubicBezTo>
                  <a:cubicBezTo>
                    <a:pt x="34509" y="14453"/>
                    <a:pt x="34963" y="14351"/>
                    <a:pt x="35420" y="14252"/>
                  </a:cubicBezTo>
                  <a:cubicBezTo>
                    <a:pt x="33403" y="4777"/>
                    <a:pt x="25592" y="0"/>
                    <a:pt x="177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4657225" y="1532725"/>
              <a:ext cx="760768" cy="436829"/>
            </a:xfrm>
            <a:custGeom>
              <a:rect b="b" l="l" r="r" t="t"/>
              <a:pathLst>
                <a:path extrusionOk="0" h="9132" w="15904">
                  <a:moveTo>
                    <a:pt x="5228" y="0"/>
                  </a:moveTo>
                  <a:cubicBezTo>
                    <a:pt x="4863" y="0"/>
                    <a:pt x="4495" y="76"/>
                    <a:pt x="4152" y="214"/>
                  </a:cubicBezTo>
                  <a:cubicBezTo>
                    <a:pt x="3398" y="510"/>
                    <a:pt x="2718" y="1104"/>
                    <a:pt x="2346" y="1917"/>
                  </a:cubicBezTo>
                  <a:cubicBezTo>
                    <a:pt x="1974" y="2733"/>
                    <a:pt x="1947" y="3767"/>
                    <a:pt x="2356" y="4557"/>
                  </a:cubicBezTo>
                  <a:cubicBezTo>
                    <a:pt x="2506" y="4847"/>
                    <a:pt x="2722" y="5096"/>
                    <a:pt x="2968" y="5280"/>
                  </a:cubicBezTo>
                  <a:cubicBezTo>
                    <a:pt x="2346" y="5379"/>
                    <a:pt x="1721" y="5710"/>
                    <a:pt x="1199" y="6120"/>
                  </a:cubicBezTo>
                  <a:cubicBezTo>
                    <a:pt x="800" y="6434"/>
                    <a:pt x="417" y="6807"/>
                    <a:pt x="209" y="7308"/>
                  </a:cubicBezTo>
                  <a:cubicBezTo>
                    <a:pt x="1" y="7810"/>
                    <a:pt x="10" y="8466"/>
                    <a:pt x="346" y="8868"/>
                  </a:cubicBezTo>
                  <a:cubicBezTo>
                    <a:pt x="437" y="8981"/>
                    <a:pt x="550" y="9067"/>
                    <a:pt x="669" y="9131"/>
                  </a:cubicBezTo>
                  <a:lnTo>
                    <a:pt x="15337" y="9131"/>
                  </a:lnTo>
                  <a:cubicBezTo>
                    <a:pt x="15395" y="9067"/>
                    <a:pt x="15450" y="9002"/>
                    <a:pt x="15508" y="8937"/>
                  </a:cubicBezTo>
                  <a:cubicBezTo>
                    <a:pt x="15614" y="8814"/>
                    <a:pt x="15723" y="8681"/>
                    <a:pt x="15784" y="8520"/>
                  </a:cubicBezTo>
                  <a:cubicBezTo>
                    <a:pt x="15904" y="8192"/>
                    <a:pt x="15802" y="7793"/>
                    <a:pt x="15587" y="7537"/>
                  </a:cubicBezTo>
                  <a:cubicBezTo>
                    <a:pt x="15371" y="7281"/>
                    <a:pt x="15067" y="7148"/>
                    <a:pt x="14767" y="7080"/>
                  </a:cubicBezTo>
                  <a:cubicBezTo>
                    <a:pt x="14713" y="7066"/>
                    <a:pt x="14658" y="7059"/>
                    <a:pt x="14604" y="7053"/>
                  </a:cubicBezTo>
                  <a:cubicBezTo>
                    <a:pt x="14610" y="7004"/>
                    <a:pt x="14617" y="6960"/>
                    <a:pt x="14617" y="6916"/>
                  </a:cubicBezTo>
                  <a:cubicBezTo>
                    <a:pt x="14948" y="6168"/>
                    <a:pt x="15064" y="5171"/>
                    <a:pt x="14572" y="4549"/>
                  </a:cubicBezTo>
                  <a:cubicBezTo>
                    <a:pt x="14200" y="4078"/>
                    <a:pt x="13603" y="3969"/>
                    <a:pt x="13053" y="3945"/>
                  </a:cubicBezTo>
                  <a:cubicBezTo>
                    <a:pt x="12968" y="3942"/>
                    <a:pt x="12883" y="3940"/>
                    <a:pt x="12797" y="3940"/>
                  </a:cubicBezTo>
                  <a:cubicBezTo>
                    <a:pt x="11895" y="3940"/>
                    <a:pt x="10958" y="4144"/>
                    <a:pt x="10250" y="4727"/>
                  </a:cubicBezTo>
                  <a:cubicBezTo>
                    <a:pt x="10458" y="4334"/>
                    <a:pt x="10527" y="3829"/>
                    <a:pt x="10434" y="3375"/>
                  </a:cubicBezTo>
                  <a:cubicBezTo>
                    <a:pt x="10291" y="2651"/>
                    <a:pt x="9810" y="2067"/>
                    <a:pt x="9257" y="1692"/>
                  </a:cubicBezTo>
                  <a:cubicBezTo>
                    <a:pt x="8948" y="1485"/>
                    <a:pt x="8586" y="1333"/>
                    <a:pt x="8236" y="1333"/>
                  </a:cubicBezTo>
                  <a:cubicBezTo>
                    <a:pt x="8067" y="1333"/>
                    <a:pt x="7901" y="1368"/>
                    <a:pt x="7744" y="1449"/>
                  </a:cubicBezTo>
                  <a:cubicBezTo>
                    <a:pt x="7618" y="1511"/>
                    <a:pt x="7508" y="1616"/>
                    <a:pt x="7423" y="1739"/>
                  </a:cubicBezTo>
                  <a:cubicBezTo>
                    <a:pt x="7293" y="1210"/>
                    <a:pt x="6986" y="726"/>
                    <a:pt x="6583" y="428"/>
                  </a:cubicBezTo>
                  <a:cubicBezTo>
                    <a:pt x="6179" y="132"/>
                    <a:pt x="5707" y="0"/>
                    <a:pt x="52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6050839" y="1604764"/>
              <a:ext cx="742017" cy="364790"/>
            </a:xfrm>
            <a:custGeom>
              <a:rect b="b" l="l" r="r" t="t"/>
              <a:pathLst>
                <a:path extrusionOk="0" h="7626" w="15512">
                  <a:moveTo>
                    <a:pt x="2947" y="1"/>
                  </a:moveTo>
                  <a:cubicBezTo>
                    <a:pt x="1953" y="1"/>
                    <a:pt x="946" y="871"/>
                    <a:pt x="656" y="2064"/>
                  </a:cubicBezTo>
                  <a:cubicBezTo>
                    <a:pt x="287" y="3569"/>
                    <a:pt x="629" y="5178"/>
                    <a:pt x="1759" y="5922"/>
                  </a:cubicBezTo>
                  <a:cubicBezTo>
                    <a:pt x="1664" y="5896"/>
                    <a:pt x="1553" y="5882"/>
                    <a:pt x="1434" y="5882"/>
                  </a:cubicBezTo>
                  <a:cubicBezTo>
                    <a:pt x="981" y="5882"/>
                    <a:pt x="410" y="6076"/>
                    <a:pt x="164" y="6492"/>
                  </a:cubicBezTo>
                  <a:cubicBezTo>
                    <a:pt x="0" y="6768"/>
                    <a:pt x="161" y="7148"/>
                    <a:pt x="314" y="7421"/>
                  </a:cubicBezTo>
                  <a:cubicBezTo>
                    <a:pt x="355" y="7493"/>
                    <a:pt x="399" y="7561"/>
                    <a:pt x="444" y="7625"/>
                  </a:cubicBezTo>
                  <a:lnTo>
                    <a:pt x="14142" y="7625"/>
                  </a:lnTo>
                  <a:cubicBezTo>
                    <a:pt x="14562" y="7325"/>
                    <a:pt x="14941" y="6960"/>
                    <a:pt x="15180" y="6454"/>
                  </a:cubicBezTo>
                  <a:cubicBezTo>
                    <a:pt x="15470" y="5843"/>
                    <a:pt x="15511" y="5065"/>
                    <a:pt x="15286" y="4416"/>
                  </a:cubicBezTo>
                  <a:cubicBezTo>
                    <a:pt x="15190" y="4129"/>
                    <a:pt x="15037" y="3859"/>
                    <a:pt x="14821" y="3695"/>
                  </a:cubicBezTo>
                  <a:cubicBezTo>
                    <a:pt x="14649" y="3562"/>
                    <a:pt x="14454" y="3506"/>
                    <a:pt x="14253" y="3506"/>
                  </a:cubicBezTo>
                  <a:cubicBezTo>
                    <a:pt x="13956" y="3506"/>
                    <a:pt x="13647" y="3627"/>
                    <a:pt x="13381" y="3798"/>
                  </a:cubicBezTo>
                  <a:cubicBezTo>
                    <a:pt x="13118" y="3965"/>
                    <a:pt x="12879" y="4177"/>
                    <a:pt x="12664" y="4420"/>
                  </a:cubicBezTo>
                  <a:cubicBezTo>
                    <a:pt x="12937" y="3668"/>
                    <a:pt x="12995" y="2818"/>
                    <a:pt x="12715" y="2077"/>
                  </a:cubicBezTo>
                  <a:cubicBezTo>
                    <a:pt x="12357" y="1134"/>
                    <a:pt x="11498" y="599"/>
                    <a:pt x="10646" y="599"/>
                  </a:cubicBezTo>
                  <a:cubicBezTo>
                    <a:pt x="10338" y="599"/>
                    <a:pt x="10031" y="668"/>
                    <a:pt x="9748" y="814"/>
                  </a:cubicBezTo>
                  <a:cubicBezTo>
                    <a:pt x="8888" y="1261"/>
                    <a:pt x="8294" y="2279"/>
                    <a:pt x="8089" y="3396"/>
                  </a:cubicBezTo>
                  <a:cubicBezTo>
                    <a:pt x="8045" y="3013"/>
                    <a:pt x="7911" y="2627"/>
                    <a:pt x="7747" y="2289"/>
                  </a:cubicBezTo>
                  <a:cubicBezTo>
                    <a:pt x="7461" y="1698"/>
                    <a:pt x="6993" y="1115"/>
                    <a:pt x="6452" y="1115"/>
                  </a:cubicBezTo>
                  <a:cubicBezTo>
                    <a:pt x="6399" y="1115"/>
                    <a:pt x="6346" y="1120"/>
                    <a:pt x="6293" y="1131"/>
                  </a:cubicBezTo>
                  <a:cubicBezTo>
                    <a:pt x="5873" y="1220"/>
                    <a:pt x="5552" y="1667"/>
                    <a:pt x="5429" y="2162"/>
                  </a:cubicBezTo>
                  <a:cubicBezTo>
                    <a:pt x="5374" y="2384"/>
                    <a:pt x="5354" y="2613"/>
                    <a:pt x="5357" y="2846"/>
                  </a:cubicBezTo>
                  <a:cubicBezTo>
                    <a:pt x="5248" y="2244"/>
                    <a:pt x="5033" y="1671"/>
                    <a:pt x="4722" y="1186"/>
                  </a:cubicBezTo>
                  <a:cubicBezTo>
                    <a:pt x="4452" y="759"/>
                    <a:pt x="4111" y="394"/>
                    <a:pt x="3705" y="186"/>
                  </a:cubicBezTo>
                  <a:cubicBezTo>
                    <a:pt x="3462" y="59"/>
                    <a:pt x="3205" y="1"/>
                    <a:pt x="29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2" name="Google Shape;1702;p56"/>
          <p:cNvSpPr/>
          <p:nvPr/>
        </p:nvSpPr>
        <p:spPr>
          <a:xfrm>
            <a:off x="999873" y="3636498"/>
            <a:ext cx="401875"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6"/>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rot="-2129756">
            <a:off x="757791" y="4402189"/>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707" name="Shape 1707"/>
        <p:cNvGrpSpPr/>
        <p:nvPr/>
      </p:nvGrpSpPr>
      <p:grpSpPr>
        <a:xfrm>
          <a:off x="0" y="0"/>
          <a:ext cx="0" cy="0"/>
          <a:chOff x="0" y="0"/>
          <a:chExt cx="0" cy="0"/>
        </a:xfrm>
      </p:grpSpPr>
      <p:sp>
        <p:nvSpPr>
          <p:cNvPr id="1708" name="Google Shape;1708;p57"/>
          <p:cNvSpPr txBox="1"/>
          <p:nvPr>
            <p:ph type="ctrTitle"/>
          </p:nvPr>
        </p:nvSpPr>
        <p:spPr>
          <a:xfrm>
            <a:off x="1503300" y="283525"/>
            <a:ext cx="6137400" cy="130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709" name="Google Shape;1709;p57"/>
          <p:cNvSpPr txBox="1"/>
          <p:nvPr>
            <p:ph idx="1" type="subTitle"/>
          </p:nvPr>
        </p:nvSpPr>
        <p:spPr>
          <a:xfrm>
            <a:off x="2917350" y="2171302"/>
            <a:ext cx="3309300" cy="127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Do you have any questions?</a:t>
            </a:r>
            <a:endParaRPr sz="1400"/>
          </a:p>
          <a:p>
            <a:pPr indent="0" lvl="0" marL="0" rtl="0" algn="ctr">
              <a:spcBef>
                <a:spcPts val="0"/>
              </a:spcBef>
              <a:spcAft>
                <a:spcPts val="0"/>
              </a:spcAft>
              <a:buClr>
                <a:schemeClr val="dk1"/>
              </a:buClr>
              <a:buSzPts val="1100"/>
              <a:buFont typeface="Arial"/>
              <a:buNone/>
            </a:pPr>
            <a:r>
              <a:t/>
            </a:r>
            <a:endParaRPr sz="1400"/>
          </a:p>
          <a:p>
            <a:pPr indent="0" lvl="0" marL="0" rtl="0" algn="ctr">
              <a:spcBef>
                <a:spcPts val="0"/>
              </a:spcBef>
              <a:spcAft>
                <a:spcPts val="0"/>
              </a:spcAft>
              <a:buClr>
                <a:schemeClr val="dk1"/>
              </a:buClr>
              <a:buSzPts val="1100"/>
              <a:buFont typeface="Arial"/>
              <a:buNone/>
            </a:pPr>
            <a:r>
              <a:rPr lang="en" sz="1400"/>
              <a:t>youremail@freepik.com </a:t>
            </a:r>
            <a:endParaRPr sz="1400"/>
          </a:p>
          <a:p>
            <a:pPr indent="0" lvl="0" marL="0" rtl="0" algn="ctr">
              <a:spcBef>
                <a:spcPts val="0"/>
              </a:spcBef>
              <a:spcAft>
                <a:spcPts val="0"/>
              </a:spcAft>
              <a:buClr>
                <a:schemeClr val="dk1"/>
              </a:buClr>
              <a:buSzPts val="1100"/>
              <a:buFont typeface="Arial"/>
              <a:buNone/>
            </a:pPr>
            <a:r>
              <a:rPr lang="en" sz="1400"/>
              <a:t>+91  620 421 838 </a:t>
            </a:r>
            <a:endParaRPr sz="1400"/>
          </a:p>
          <a:p>
            <a:pPr indent="0" lvl="0" marL="0" rtl="0" algn="ctr">
              <a:spcBef>
                <a:spcPts val="0"/>
              </a:spcBef>
              <a:spcAft>
                <a:spcPts val="0"/>
              </a:spcAft>
              <a:buNone/>
            </a:pPr>
            <a:r>
              <a:rPr lang="en" sz="1400"/>
              <a:t>yourcompany.com</a:t>
            </a:r>
            <a:endParaRPr sz="1400"/>
          </a:p>
        </p:txBody>
      </p:sp>
      <p:sp>
        <p:nvSpPr>
          <p:cNvPr id="1710" name="Google Shape;1710;p57"/>
          <p:cNvSpPr/>
          <p:nvPr/>
        </p:nvSpPr>
        <p:spPr>
          <a:xfrm>
            <a:off x="3841938" y="1680119"/>
            <a:ext cx="363300" cy="363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 name="Google Shape;1711;p57"/>
          <p:cNvGrpSpPr/>
          <p:nvPr/>
        </p:nvGrpSpPr>
        <p:grpSpPr>
          <a:xfrm>
            <a:off x="4938738" y="1680119"/>
            <a:ext cx="363300" cy="363300"/>
            <a:chOff x="954813" y="3856594"/>
            <a:chExt cx="363300" cy="363300"/>
          </a:xfrm>
        </p:grpSpPr>
        <p:sp>
          <p:nvSpPr>
            <p:cNvPr id="1712" name="Google Shape;1712;p57"/>
            <p:cNvSpPr/>
            <p:nvPr/>
          </p:nvSpPr>
          <p:spPr>
            <a:xfrm>
              <a:off x="954813" y="3856594"/>
              <a:ext cx="363300" cy="36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7"/>
            <p:cNvSpPr/>
            <p:nvPr/>
          </p:nvSpPr>
          <p:spPr>
            <a:xfrm>
              <a:off x="1032385" y="3942742"/>
              <a:ext cx="232035" cy="190985"/>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57"/>
          <p:cNvGrpSpPr/>
          <p:nvPr/>
        </p:nvGrpSpPr>
        <p:grpSpPr>
          <a:xfrm>
            <a:off x="4390338" y="1677694"/>
            <a:ext cx="363300" cy="368168"/>
            <a:chOff x="954813" y="3096632"/>
            <a:chExt cx="363300" cy="368168"/>
          </a:xfrm>
        </p:grpSpPr>
        <p:sp>
          <p:nvSpPr>
            <p:cNvPr id="1715" name="Google Shape;1715;p57"/>
            <p:cNvSpPr/>
            <p:nvPr/>
          </p:nvSpPr>
          <p:spPr>
            <a:xfrm>
              <a:off x="954813" y="3096632"/>
              <a:ext cx="363300" cy="363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6" name="Google Shape;1716;p57"/>
            <p:cNvGrpSpPr/>
            <p:nvPr/>
          </p:nvGrpSpPr>
          <p:grpSpPr>
            <a:xfrm>
              <a:off x="1017921" y="3174103"/>
              <a:ext cx="197822" cy="290697"/>
              <a:chOff x="1017921" y="3174103"/>
              <a:chExt cx="197822" cy="290697"/>
            </a:xfrm>
          </p:grpSpPr>
          <p:sp>
            <p:nvSpPr>
              <p:cNvPr id="1717" name="Google Shape;1717;p57"/>
              <p:cNvSpPr/>
              <p:nvPr/>
            </p:nvSpPr>
            <p:spPr>
              <a:xfrm>
                <a:off x="1017921" y="3174103"/>
                <a:ext cx="197822" cy="284916"/>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7"/>
              <p:cNvSpPr/>
              <p:nvPr/>
            </p:nvSpPr>
            <p:spPr>
              <a:xfrm>
                <a:off x="1073725" y="3402700"/>
                <a:ext cx="54300" cy="6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19" name="Google Shape;1719;p57"/>
          <p:cNvSpPr txBox="1"/>
          <p:nvPr/>
        </p:nvSpPr>
        <p:spPr>
          <a:xfrm>
            <a:off x="3176250" y="4199114"/>
            <a:ext cx="2791500" cy="253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2"/>
                </a:solidFill>
                <a:latin typeface="Barlow"/>
                <a:ea typeface="Barlow"/>
                <a:cs typeface="Barlow"/>
                <a:sym typeface="Barlow"/>
              </a:rPr>
              <a:t>Please keep this slide for attribution.</a:t>
            </a:r>
            <a:endParaRPr sz="1000">
              <a:solidFill>
                <a:schemeClr val="dk2"/>
              </a:solidFill>
              <a:latin typeface="Barlow"/>
              <a:ea typeface="Barlow"/>
              <a:cs typeface="Barlow"/>
              <a:sym typeface="Barlow"/>
            </a:endParaRPr>
          </a:p>
        </p:txBody>
      </p:sp>
      <p:grpSp>
        <p:nvGrpSpPr>
          <p:cNvPr id="1720" name="Google Shape;1720;p57"/>
          <p:cNvGrpSpPr/>
          <p:nvPr/>
        </p:nvGrpSpPr>
        <p:grpSpPr>
          <a:xfrm>
            <a:off x="3907650" y="1744501"/>
            <a:ext cx="231900" cy="231900"/>
            <a:chOff x="3574975" y="1744501"/>
            <a:chExt cx="231900" cy="231900"/>
          </a:xfrm>
        </p:grpSpPr>
        <p:sp>
          <p:nvSpPr>
            <p:cNvPr id="1721" name="Google Shape;1721;p57"/>
            <p:cNvSpPr/>
            <p:nvPr/>
          </p:nvSpPr>
          <p:spPr>
            <a:xfrm>
              <a:off x="3574975" y="1744501"/>
              <a:ext cx="231900" cy="231900"/>
            </a:xfrm>
            <a:prstGeom prst="roundRect">
              <a:avLst>
                <a:gd fmla="val 2091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7"/>
            <p:cNvSpPr/>
            <p:nvPr/>
          </p:nvSpPr>
          <p:spPr>
            <a:xfrm>
              <a:off x="3752125" y="1776391"/>
              <a:ext cx="30000" cy="3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7"/>
            <p:cNvSpPr/>
            <p:nvPr/>
          </p:nvSpPr>
          <p:spPr>
            <a:xfrm>
              <a:off x="3642125" y="1812997"/>
              <a:ext cx="97500" cy="97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4" name="Google Shape;1724;p57"/>
          <p:cNvSpPr/>
          <p:nvPr/>
        </p:nvSpPr>
        <p:spPr>
          <a:xfrm>
            <a:off x="7516173" y="2252323"/>
            <a:ext cx="401875"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6"/>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7"/>
          <p:cNvSpPr/>
          <p:nvPr/>
        </p:nvSpPr>
        <p:spPr>
          <a:xfrm rot="-2129756">
            <a:off x="6471266" y="2633689"/>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5"/>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7"/>
          <p:cNvSpPr/>
          <p:nvPr/>
        </p:nvSpPr>
        <p:spPr>
          <a:xfrm>
            <a:off x="2174123" y="1549260"/>
            <a:ext cx="401875"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7"/>
          <p:cNvSpPr/>
          <p:nvPr/>
        </p:nvSpPr>
        <p:spPr>
          <a:xfrm rot="-2129756">
            <a:off x="1289141" y="883439"/>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7"/>
          <p:cNvSpPr/>
          <p:nvPr/>
        </p:nvSpPr>
        <p:spPr>
          <a:xfrm rot="-2129756">
            <a:off x="1400591" y="2233239"/>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7"/>
          <p:cNvSpPr/>
          <p:nvPr/>
        </p:nvSpPr>
        <p:spPr>
          <a:xfrm rot="-2129756">
            <a:off x="7450966" y="3322439"/>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0" name="Google Shape;1730;p57"/>
          <p:cNvGrpSpPr/>
          <p:nvPr/>
        </p:nvGrpSpPr>
        <p:grpSpPr>
          <a:xfrm rot="-720331">
            <a:off x="6694074" y="773281"/>
            <a:ext cx="1106864" cy="1242327"/>
            <a:chOff x="2252802" y="1393108"/>
            <a:chExt cx="1106895" cy="1242363"/>
          </a:xfrm>
        </p:grpSpPr>
        <p:grpSp>
          <p:nvGrpSpPr>
            <p:cNvPr id="1731" name="Google Shape;1731;p57"/>
            <p:cNvGrpSpPr/>
            <p:nvPr/>
          </p:nvGrpSpPr>
          <p:grpSpPr>
            <a:xfrm>
              <a:off x="2252802" y="1393108"/>
              <a:ext cx="1106895" cy="1242363"/>
              <a:chOff x="2252825" y="1194375"/>
              <a:chExt cx="865100" cy="970975"/>
            </a:xfrm>
          </p:grpSpPr>
          <p:sp>
            <p:nvSpPr>
              <p:cNvPr id="1732" name="Google Shape;1732;p57"/>
              <p:cNvSpPr/>
              <p:nvPr/>
            </p:nvSpPr>
            <p:spPr>
              <a:xfrm>
                <a:off x="2324775" y="1392900"/>
                <a:ext cx="785975" cy="176025"/>
              </a:xfrm>
              <a:custGeom>
                <a:rect b="b" l="l" r="r" t="t"/>
                <a:pathLst>
                  <a:path extrusionOk="0" h="7041" w="31439">
                    <a:moveTo>
                      <a:pt x="4939" y="0"/>
                    </a:moveTo>
                    <a:cubicBezTo>
                      <a:pt x="3317" y="0"/>
                      <a:pt x="1669" y="178"/>
                      <a:pt x="0" y="601"/>
                    </a:cubicBezTo>
                    <a:cubicBezTo>
                      <a:pt x="86" y="1715"/>
                      <a:pt x="175" y="2831"/>
                      <a:pt x="263" y="3958"/>
                    </a:cubicBezTo>
                    <a:cubicBezTo>
                      <a:pt x="2195" y="3393"/>
                      <a:pt x="4097" y="3166"/>
                      <a:pt x="5965" y="3166"/>
                    </a:cubicBezTo>
                    <a:cubicBezTo>
                      <a:pt x="13679" y="3166"/>
                      <a:pt x="20813" y="7041"/>
                      <a:pt x="27042" y="7041"/>
                    </a:cubicBezTo>
                    <a:cubicBezTo>
                      <a:pt x="28563" y="7041"/>
                      <a:pt x="30031" y="6810"/>
                      <a:pt x="31439" y="6235"/>
                    </a:cubicBezTo>
                    <a:cubicBezTo>
                      <a:pt x="31415" y="5474"/>
                      <a:pt x="31395" y="4716"/>
                      <a:pt x="31371" y="3964"/>
                    </a:cubicBezTo>
                    <a:cubicBezTo>
                      <a:pt x="30113" y="4427"/>
                      <a:pt x="28809" y="4619"/>
                      <a:pt x="27462" y="4619"/>
                    </a:cubicBezTo>
                    <a:cubicBezTo>
                      <a:pt x="20859" y="4619"/>
                      <a:pt x="13223" y="0"/>
                      <a:pt x="49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7"/>
              <p:cNvSpPr/>
              <p:nvPr/>
            </p:nvSpPr>
            <p:spPr>
              <a:xfrm>
                <a:off x="2331350" y="1472025"/>
                <a:ext cx="781200" cy="161950"/>
              </a:xfrm>
              <a:custGeom>
                <a:rect b="b" l="l" r="r" t="t"/>
                <a:pathLst>
                  <a:path extrusionOk="0" h="6478" w="31248">
                    <a:moveTo>
                      <a:pt x="5702" y="1"/>
                    </a:moveTo>
                    <a:cubicBezTo>
                      <a:pt x="3834" y="1"/>
                      <a:pt x="1932" y="228"/>
                      <a:pt x="0" y="793"/>
                    </a:cubicBezTo>
                    <a:cubicBezTo>
                      <a:pt x="93" y="1978"/>
                      <a:pt x="188" y="3172"/>
                      <a:pt x="280" y="4371"/>
                    </a:cubicBezTo>
                    <a:cubicBezTo>
                      <a:pt x="2505" y="3628"/>
                      <a:pt x="4690" y="3342"/>
                      <a:pt x="6829" y="3342"/>
                    </a:cubicBezTo>
                    <a:cubicBezTo>
                      <a:pt x="13916" y="3342"/>
                      <a:pt x="20495" y="6478"/>
                      <a:pt x="26301" y="6478"/>
                    </a:cubicBezTo>
                    <a:cubicBezTo>
                      <a:pt x="28020" y="6478"/>
                      <a:pt x="29671" y="6203"/>
                      <a:pt x="31248" y="5490"/>
                    </a:cubicBezTo>
                    <a:cubicBezTo>
                      <a:pt x="31223" y="4678"/>
                      <a:pt x="31200" y="3872"/>
                      <a:pt x="31176" y="3070"/>
                    </a:cubicBezTo>
                    <a:cubicBezTo>
                      <a:pt x="29768" y="3645"/>
                      <a:pt x="28300" y="3876"/>
                      <a:pt x="26779" y="3876"/>
                    </a:cubicBezTo>
                    <a:cubicBezTo>
                      <a:pt x="20550" y="3876"/>
                      <a:pt x="13416" y="1"/>
                      <a:pt x="57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7"/>
              <p:cNvSpPr/>
              <p:nvPr/>
            </p:nvSpPr>
            <p:spPr>
              <a:xfrm>
                <a:off x="2338350" y="1555550"/>
                <a:ext cx="776075" cy="147350"/>
              </a:xfrm>
              <a:custGeom>
                <a:rect b="b" l="l" r="r" t="t"/>
                <a:pathLst>
                  <a:path extrusionOk="0" h="5894" w="31043">
                    <a:moveTo>
                      <a:pt x="6549" y="1"/>
                    </a:moveTo>
                    <a:cubicBezTo>
                      <a:pt x="4410" y="1"/>
                      <a:pt x="2225" y="287"/>
                      <a:pt x="0" y="1030"/>
                    </a:cubicBezTo>
                    <a:cubicBezTo>
                      <a:pt x="100" y="2276"/>
                      <a:pt x="199" y="3533"/>
                      <a:pt x="294" y="4792"/>
                    </a:cubicBezTo>
                    <a:cubicBezTo>
                      <a:pt x="2842" y="3826"/>
                      <a:pt x="5339" y="3477"/>
                      <a:pt x="7773" y="3477"/>
                    </a:cubicBezTo>
                    <a:cubicBezTo>
                      <a:pt x="14171" y="3477"/>
                      <a:pt x="20137" y="5893"/>
                      <a:pt x="25466" y="5893"/>
                    </a:cubicBezTo>
                    <a:cubicBezTo>
                      <a:pt x="27413" y="5893"/>
                      <a:pt x="29275" y="5571"/>
                      <a:pt x="31043" y="4690"/>
                    </a:cubicBezTo>
                    <a:cubicBezTo>
                      <a:pt x="31019" y="3840"/>
                      <a:pt x="30992" y="2993"/>
                      <a:pt x="30968" y="2149"/>
                    </a:cubicBezTo>
                    <a:cubicBezTo>
                      <a:pt x="29391" y="2862"/>
                      <a:pt x="27740" y="3137"/>
                      <a:pt x="26021" y="3137"/>
                    </a:cubicBezTo>
                    <a:cubicBezTo>
                      <a:pt x="20215" y="3137"/>
                      <a:pt x="13636" y="1"/>
                      <a:pt x="6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7"/>
              <p:cNvSpPr/>
              <p:nvPr/>
            </p:nvSpPr>
            <p:spPr>
              <a:xfrm>
                <a:off x="2345675" y="1642450"/>
                <a:ext cx="770725" cy="130775"/>
              </a:xfrm>
              <a:custGeom>
                <a:rect b="b" l="l" r="r" t="t"/>
                <a:pathLst>
                  <a:path extrusionOk="0" h="5231" w="30829">
                    <a:moveTo>
                      <a:pt x="7480" y="1"/>
                    </a:moveTo>
                    <a:cubicBezTo>
                      <a:pt x="5046" y="1"/>
                      <a:pt x="2549" y="350"/>
                      <a:pt x="1" y="1316"/>
                    </a:cubicBezTo>
                    <a:cubicBezTo>
                      <a:pt x="100" y="2576"/>
                      <a:pt x="199" y="3843"/>
                      <a:pt x="302" y="5120"/>
                    </a:cubicBezTo>
                    <a:cubicBezTo>
                      <a:pt x="3200" y="3887"/>
                      <a:pt x="6033" y="3473"/>
                      <a:pt x="8781" y="3473"/>
                    </a:cubicBezTo>
                    <a:cubicBezTo>
                      <a:pt x="14441" y="3473"/>
                      <a:pt x="19747" y="5231"/>
                      <a:pt x="24550" y="5231"/>
                    </a:cubicBezTo>
                    <a:cubicBezTo>
                      <a:pt x="26753" y="5231"/>
                      <a:pt x="28851" y="4861"/>
                      <a:pt x="30828" y="3782"/>
                    </a:cubicBezTo>
                    <a:cubicBezTo>
                      <a:pt x="30801" y="2921"/>
                      <a:pt x="30777" y="2064"/>
                      <a:pt x="30750" y="1214"/>
                    </a:cubicBezTo>
                    <a:cubicBezTo>
                      <a:pt x="28982" y="2095"/>
                      <a:pt x="27120" y="2417"/>
                      <a:pt x="25173" y="2417"/>
                    </a:cubicBezTo>
                    <a:cubicBezTo>
                      <a:pt x="19844" y="2417"/>
                      <a:pt x="13878" y="1"/>
                      <a:pt x="74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7"/>
              <p:cNvSpPr/>
              <p:nvPr/>
            </p:nvSpPr>
            <p:spPr>
              <a:xfrm>
                <a:off x="2353200" y="1729250"/>
                <a:ext cx="764725" cy="138075"/>
              </a:xfrm>
              <a:custGeom>
                <a:rect b="b" l="l" r="r" t="t"/>
                <a:pathLst>
                  <a:path extrusionOk="0" h="5523" w="30589">
                    <a:moveTo>
                      <a:pt x="8480" y="1"/>
                    </a:moveTo>
                    <a:cubicBezTo>
                      <a:pt x="5732" y="1"/>
                      <a:pt x="2899" y="415"/>
                      <a:pt x="1" y="1648"/>
                    </a:cubicBezTo>
                    <a:cubicBezTo>
                      <a:pt x="100" y="2932"/>
                      <a:pt x="202" y="4222"/>
                      <a:pt x="305" y="5523"/>
                    </a:cubicBezTo>
                    <a:cubicBezTo>
                      <a:pt x="3596" y="3968"/>
                      <a:pt x="6802" y="3493"/>
                      <a:pt x="9896" y="3493"/>
                    </a:cubicBezTo>
                    <a:cubicBezTo>
                      <a:pt x="14743" y="3493"/>
                      <a:pt x="19315" y="4658"/>
                      <a:pt x="23514" y="4658"/>
                    </a:cubicBezTo>
                    <a:cubicBezTo>
                      <a:pt x="25590" y="4658"/>
                      <a:pt x="27574" y="4373"/>
                      <a:pt x="29455" y="3523"/>
                    </a:cubicBezTo>
                    <a:cubicBezTo>
                      <a:pt x="30158" y="3205"/>
                      <a:pt x="30589" y="2481"/>
                      <a:pt x="30568" y="1709"/>
                    </a:cubicBezTo>
                    <a:cubicBezTo>
                      <a:pt x="30554" y="1241"/>
                      <a:pt x="30541" y="773"/>
                      <a:pt x="30527" y="310"/>
                    </a:cubicBezTo>
                    <a:cubicBezTo>
                      <a:pt x="28550" y="1389"/>
                      <a:pt x="26452" y="1759"/>
                      <a:pt x="24249" y="1759"/>
                    </a:cubicBezTo>
                    <a:cubicBezTo>
                      <a:pt x="19446" y="1759"/>
                      <a:pt x="14140" y="1"/>
                      <a:pt x="8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7"/>
              <p:cNvSpPr/>
              <p:nvPr/>
            </p:nvSpPr>
            <p:spPr>
              <a:xfrm>
                <a:off x="2317075" y="1299725"/>
                <a:ext cx="791975" cy="208650"/>
              </a:xfrm>
              <a:custGeom>
                <a:rect b="b" l="l" r="r" t="t"/>
                <a:pathLst>
                  <a:path extrusionOk="0" h="8346" w="31679">
                    <a:moveTo>
                      <a:pt x="4068" y="1"/>
                    </a:moveTo>
                    <a:cubicBezTo>
                      <a:pt x="2728" y="1"/>
                      <a:pt x="1372" y="125"/>
                      <a:pt x="1" y="412"/>
                    </a:cubicBezTo>
                    <a:cubicBezTo>
                      <a:pt x="103" y="1709"/>
                      <a:pt x="206" y="3014"/>
                      <a:pt x="308" y="4328"/>
                    </a:cubicBezTo>
                    <a:cubicBezTo>
                      <a:pt x="1977" y="3905"/>
                      <a:pt x="3625" y="3727"/>
                      <a:pt x="5247" y="3727"/>
                    </a:cubicBezTo>
                    <a:cubicBezTo>
                      <a:pt x="13531" y="3727"/>
                      <a:pt x="21167" y="8346"/>
                      <a:pt x="27770" y="8346"/>
                    </a:cubicBezTo>
                    <a:cubicBezTo>
                      <a:pt x="29117" y="8346"/>
                      <a:pt x="30421" y="8154"/>
                      <a:pt x="31679" y="7691"/>
                    </a:cubicBezTo>
                    <a:cubicBezTo>
                      <a:pt x="31651" y="6800"/>
                      <a:pt x="31627" y="5916"/>
                      <a:pt x="31600" y="5039"/>
                    </a:cubicBezTo>
                    <a:cubicBezTo>
                      <a:pt x="30510" y="5389"/>
                      <a:pt x="29385" y="5540"/>
                      <a:pt x="28228" y="5540"/>
                    </a:cubicBezTo>
                    <a:cubicBezTo>
                      <a:pt x="21208" y="5540"/>
                      <a:pt x="13000" y="1"/>
                      <a:pt x="4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7"/>
              <p:cNvSpPr/>
              <p:nvPr/>
            </p:nvSpPr>
            <p:spPr>
              <a:xfrm>
                <a:off x="2309925" y="1210075"/>
                <a:ext cx="797175" cy="228150"/>
              </a:xfrm>
              <a:custGeom>
                <a:rect b="b" l="l" r="r" t="t"/>
                <a:pathLst>
                  <a:path extrusionOk="0" h="9126" w="31887">
                    <a:moveTo>
                      <a:pt x="3830" y="0"/>
                    </a:moveTo>
                    <a:cubicBezTo>
                      <a:pt x="2571" y="0"/>
                      <a:pt x="1294" y="100"/>
                      <a:pt x="0" y="317"/>
                    </a:cubicBezTo>
                    <a:cubicBezTo>
                      <a:pt x="96" y="1537"/>
                      <a:pt x="192" y="2763"/>
                      <a:pt x="287" y="3998"/>
                    </a:cubicBezTo>
                    <a:cubicBezTo>
                      <a:pt x="1658" y="3711"/>
                      <a:pt x="3014" y="3587"/>
                      <a:pt x="4354" y="3587"/>
                    </a:cubicBezTo>
                    <a:cubicBezTo>
                      <a:pt x="13286" y="3587"/>
                      <a:pt x="21494" y="9126"/>
                      <a:pt x="28514" y="9126"/>
                    </a:cubicBezTo>
                    <a:cubicBezTo>
                      <a:pt x="29671" y="9126"/>
                      <a:pt x="30796" y="8975"/>
                      <a:pt x="31886" y="8625"/>
                    </a:cubicBezTo>
                    <a:cubicBezTo>
                      <a:pt x="31872" y="8133"/>
                      <a:pt x="31845" y="7553"/>
                      <a:pt x="31818" y="6989"/>
                    </a:cubicBezTo>
                    <a:cubicBezTo>
                      <a:pt x="31794" y="6487"/>
                      <a:pt x="31382" y="6109"/>
                      <a:pt x="30905" y="6109"/>
                    </a:cubicBezTo>
                    <a:cubicBezTo>
                      <a:pt x="30842" y="6109"/>
                      <a:pt x="30779" y="6115"/>
                      <a:pt x="30715" y="6129"/>
                    </a:cubicBezTo>
                    <a:cubicBezTo>
                      <a:pt x="29628" y="6351"/>
                      <a:pt x="28461" y="6473"/>
                      <a:pt x="27262" y="6473"/>
                    </a:cubicBezTo>
                    <a:cubicBezTo>
                      <a:pt x="24777" y="6473"/>
                      <a:pt x="22154" y="5948"/>
                      <a:pt x="19824" y="4695"/>
                    </a:cubicBezTo>
                    <a:cubicBezTo>
                      <a:pt x="15045" y="2128"/>
                      <a:pt x="9637" y="0"/>
                      <a:pt x="38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7"/>
              <p:cNvSpPr/>
              <p:nvPr/>
            </p:nvSpPr>
            <p:spPr>
              <a:xfrm>
                <a:off x="2252825" y="1194375"/>
                <a:ext cx="153075" cy="970975"/>
              </a:xfrm>
              <a:custGeom>
                <a:rect b="b" l="l" r="r" t="t"/>
                <a:pathLst>
                  <a:path extrusionOk="0" h="38839" w="6123">
                    <a:moveTo>
                      <a:pt x="1340" y="1"/>
                    </a:moveTo>
                    <a:cubicBezTo>
                      <a:pt x="1296" y="1"/>
                      <a:pt x="1250" y="3"/>
                      <a:pt x="1202" y="7"/>
                    </a:cubicBezTo>
                    <a:cubicBezTo>
                      <a:pt x="120" y="102"/>
                      <a:pt x="0" y="1202"/>
                      <a:pt x="0" y="1202"/>
                    </a:cubicBezTo>
                    <a:lnTo>
                      <a:pt x="4268" y="38503"/>
                    </a:lnTo>
                    <a:cubicBezTo>
                      <a:pt x="4268" y="38503"/>
                      <a:pt x="4375" y="38838"/>
                      <a:pt x="5013" y="38838"/>
                    </a:cubicBezTo>
                    <a:cubicBezTo>
                      <a:pt x="5088" y="38838"/>
                      <a:pt x="5171" y="38834"/>
                      <a:pt x="5262" y="38823"/>
                    </a:cubicBezTo>
                    <a:cubicBezTo>
                      <a:pt x="6122" y="38725"/>
                      <a:pt x="6122" y="38308"/>
                      <a:pt x="6122" y="38308"/>
                    </a:cubicBezTo>
                    <a:lnTo>
                      <a:pt x="2602" y="1011"/>
                    </a:lnTo>
                    <a:cubicBezTo>
                      <a:pt x="2602" y="1011"/>
                      <a:pt x="2330" y="1"/>
                      <a:pt x="1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57"/>
            <p:cNvGrpSpPr/>
            <p:nvPr/>
          </p:nvGrpSpPr>
          <p:grpSpPr>
            <a:xfrm rot="-1969418">
              <a:off x="2609373" y="1550342"/>
              <a:ext cx="157987" cy="324735"/>
              <a:chOff x="6661208" y="2943938"/>
              <a:chExt cx="116245" cy="238936"/>
            </a:xfrm>
          </p:grpSpPr>
          <p:sp>
            <p:nvSpPr>
              <p:cNvPr id="1741" name="Google Shape;1741;p57"/>
              <p:cNvSpPr/>
              <p:nvPr/>
            </p:nvSpPr>
            <p:spPr>
              <a:xfrm>
                <a:off x="6708167" y="2943938"/>
                <a:ext cx="69286" cy="99527"/>
              </a:xfrm>
              <a:custGeom>
                <a:rect b="b" l="l" r="r" t="t"/>
                <a:pathLst>
                  <a:path extrusionOk="0" h="1899" w="1322">
                    <a:moveTo>
                      <a:pt x="654" y="1"/>
                    </a:moveTo>
                    <a:cubicBezTo>
                      <a:pt x="615" y="1"/>
                      <a:pt x="584" y="28"/>
                      <a:pt x="580" y="67"/>
                    </a:cubicBezTo>
                    <a:cubicBezTo>
                      <a:pt x="545" y="454"/>
                      <a:pt x="334" y="770"/>
                      <a:pt x="50" y="872"/>
                    </a:cubicBezTo>
                    <a:cubicBezTo>
                      <a:pt x="21" y="882"/>
                      <a:pt x="0" y="911"/>
                      <a:pt x="0" y="942"/>
                    </a:cubicBezTo>
                    <a:lnTo>
                      <a:pt x="0" y="956"/>
                    </a:lnTo>
                    <a:cubicBezTo>
                      <a:pt x="0" y="987"/>
                      <a:pt x="21" y="1016"/>
                      <a:pt x="50" y="1026"/>
                    </a:cubicBezTo>
                    <a:cubicBezTo>
                      <a:pt x="334" y="1128"/>
                      <a:pt x="545" y="1445"/>
                      <a:pt x="580" y="1831"/>
                    </a:cubicBezTo>
                    <a:cubicBezTo>
                      <a:pt x="584" y="1870"/>
                      <a:pt x="615" y="1898"/>
                      <a:pt x="654" y="1898"/>
                    </a:cubicBezTo>
                    <a:lnTo>
                      <a:pt x="668" y="1898"/>
                    </a:lnTo>
                    <a:cubicBezTo>
                      <a:pt x="707" y="1898"/>
                      <a:pt x="738" y="1870"/>
                      <a:pt x="741" y="1831"/>
                    </a:cubicBezTo>
                    <a:cubicBezTo>
                      <a:pt x="780" y="1445"/>
                      <a:pt x="988" y="1128"/>
                      <a:pt x="1273" y="1026"/>
                    </a:cubicBezTo>
                    <a:cubicBezTo>
                      <a:pt x="1301" y="1016"/>
                      <a:pt x="1322" y="987"/>
                      <a:pt x="1322" y="956"/>
                    </a:cubicBezTo>
                    <a:lnTo>
                      <a:pt x="1322" y="942"/>
                    </a:lnTo>
                    <a:cubicBezTo>
                      <a:pt x="1322" y="911"/>
                      <a:pt x="1301" y="882"/>
                      <a:pt x="1273" y="872"/>
                    </a:cubicBezTo>
                    <a:cubicBezTo>
                      <a:pt x="988" y="770"/>
                      <a:pt x="780" y="454"/>
                      <a:pt x="741" y="67"/>
                    </a:cubicBezTo>
                    <a:cubicBezTo>
                      <a:pt x="738" y="28"/>
                      <a:pt x="707" y="1"/>
                      <a:pt x="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7"/>
              <p:cNvSpPr/>
              <p:nvPr/>
            </p:nvSpPr>
            <p:spPr>
              <a:xfrm>
                <a:off x="6661208" y="3129783"/>
                <a:ext cx="36844" cy="53091"/>
              </a:xfrm>
              <a:custGeom>
                <a:rect b="b" l="l" r="r" t="t"/>
                <a:pathLst>
                  <a:path extrusionOk="0" h="1013" w="703">
                    <a:moveTo>
                      <a:pt x="348" y="0"/>
                    </a:moveTo>
                    <a:cubicBezTo>
                      <a:pt x="327" y="0"/>
                      <a:pt x="309" y="18"/>
                      <a:pt x="309" y="39"/>
                    </a:cubicBezTo>
                    <a:cubicBezTo>
                      <a:pt x="288" y="242"/>
                      <a:pt x="176" y="411"/>
                      <a:pt x="25" y="468"/>
                    </a:cubicBezTo>
                    <a:cubicBezTo>
                      <a:pt x="10" y="471"/>
                      <a:pt x="0" y="485"/>
                      <a:pt x="0" y="503"/>
                    </a:cubicBezTo>
                    <a:lnTo>
                      <a:pt x="0" y="510"/>
                    </a:lnTo>
                    <a:cubicBezTo>
                      <a:pt x="0" y="528"/>
                      <a:pt x="10" y="541"/>
                      <a:pt x="25" y="549"/>
                    </a:cubicBezTo>
                    <a:cubicBezTo>
                      <a:pt x="176" y="604"/>
                      <a:pt x="288" y="770"/>
                      <a:pt x="309" y="977"/>
                    </a:cubicBezTo>
                    <a:cubicBezTo>
                      <a:pt x="309" y="998"/>
                      <a:pt x="327" y="1012"/>
                      <a:pt x="348" y="1012"/>
                    </a:cubicBezTo>
                    <a:lnTo>
                      <a:pt x="355" y="1012"/>
                    </a:lnTo>
                    <a:cubicBezTo>
                      <a:pt x="377" y="1012"/>
                      <a:pt x="390" y="998"/>
                      <a:pt x="393" y="977"/>
                    </a:cubicBezTo>
                    <a:cubicBezTo>
                      <a:pt x="414" y="770"/>
                      <a:pt x="524" y="604"/>
                      <a:pt x="675" y="549"/>
                    </a:cubicBezTo>
                    <a:cubicBezTo>
                      <a:pt x="693" y="541"/>
                      <a:pt x="703" y="528"/>
                      <a:pt x="703" y="510"/>
                    </a:cubicBezTo>
                    <a:lnTo>
                      <a:pt x="703" y="503"/>
                    </a:lnTo>
                    <a:cubicBezTo>
                      <a:pt x="703" y="485"/>
                      <a:pt x="693" y="471"/>
                      <a:pt x="675" y="468"/>
                    </a:cubicBezTo>
                    <a:cubicBezTo>
                      <a:pt x="524" y="411"/>
                      <a:pt x="414" y="242"/>
                      <a:pt x="393" y="39"/>
                    </a:cubicBezTo>
                    <a:cubicBezTo>
                      <a:pt x="390" y="18"/>
                      <a:pt x="377" y="0"/>
                      <a:pt x="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43" name="Google Shape;1743;p57"/>
          <p:cNvSpPr/>
          <p:nvPr/>
        </p:nvSpPr>
        <p:spPr>
          <a:xfrm rot="-2129756">
            <a:off x="2299491" y="2812864"/>
            <a:ext cx="292438" cy="247101"/>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3"/>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7"/>
          <p:cNvSpPr/>
          <p:nvPr/>
        </p:nvSpPr>
        <p:spPr>
          <a:xfrm>
            <a:off x="1170398" y="3566048"/>
            <a:ext cx="401875" cy="339575"/>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6"/>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748" name="Shape 1748"/>
        <p:cNvGrpSpPr/>
        <p:nvPr/>
      </p:nvGrpSpPr>
      <p:grpSpPr>
        <a:xfrm>
          <a:off x="0" y="0"/>
          <a:ext cx="0" cy="0"/>
          <a:chOff x="0" y="0"/>
          <a:chExt cx="0" cy="0"/>
        </a:xfrm>
      </p:grpSpPr>
      <p:sp>
        <p:nvSpPr>
          <p:cNvPr id="1749" name="Google Shape;1749;p58"/>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sz="2400">
              <a:latin typeface="Amatic SC"/>
              <a:ea typeface="Amatic SC"/>
              <a:cs typeface="Amatic SC"/>
              <a:sym typeface="Amatic SC"/>
            </a:endParaRPr>
          </a:p>
        </p:txBody>
      </p:sp>
      <p:grpSp>
        <p:nvGrpSpPr>
          <p:cNvPr id="1750" name="Google Shape;1750;p58"/>
          <p:cNvGrpSpPr/>
          <p:nvPr/>
        </p:nvGrpSpPr>
        <p:grpSpPr>
          <a:xfrm>
            <a:off x="4962714" y="2140548"/>
            <a:ext cx="1432058" cy="2275164"/>
            <a:chOff x="2759850" y="2899925"/>
            <a:chExt cx="710875" cy="1129450"/>
          </a:xfrm>
        </p:grpSpPr>
        <p:sp>
          <p:nvSpPr>
            <p:cNvPr id="1751" name="Google Shape;1751;p58"/>
            <p:cNvSpPr/>
            <p:nvPr/>
          </p:nvSpPr>
          <p:spPr>
            <a:xfrm>
              <a:off x="2773725" y="3339725"/>
              <a:ext cx="206650" cy="648900"/>
            </a:xfrm>
            <a:custGeom>
              <a:rect b="b" l="l" r="r" t="t"/>
              <a:pathLst>
                <a:path extrusionOk="0" h="25956" w="8266">
                  <a:moveTo>
                    <a:pt x="6177" y="1"/>
                  </a:moveTo>
                  <a:cubicBezTo>
                    <a:pt x="5685" y="1"/>
                    <a:pt x="5108" y="451"/>
                    <a:pt x="4447" y="1671"/>
                  </a:cubicBezTo>
                  <a:cubicBezTo>
                    <a:pt x="1931" y="6311"/>
                    <a:pt x="1937" y="13851"/>
                    <a:pt x="1937" y="13851"/>
                  </a:cubicBezTo>
                  <a:cubicBezTo>
                    <a:pt x="829" y="15285"/>
                    <a:pt x="244" y="16421"/>
                    <a:pt x="177" y="17135"/>
                  </a:cubicBezTo>
                  <a:cubicBezTo>
                    <a:pt x="0" y="18979"/>
                    <a:pt x="218" y="21281"/>
                    <a:pt x="64" y="25658"/>
                  </a:cubicBezTo>
                  <a:lnTo>
                    <a:pt x="662" y="25955"/>
                  </a:lnTo>
                  <a:lnTo>
                    <a:pt x="8265" y="3532"/>
                  </a:lnTo>
                  <a:cubicBezTo>
                    <a:pt x="8265" y="3532"/>
                    <a:pt x="7556" y="1"/>
                    <a:pt x="6177" y="1"/>
                  </a:cubicBezTo>
                  <a:close/>
                </a:path>
              </a:pathLst>
            </a:custGeom>
            <a:solidFill>
              <a:srgbClr val="331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8"/>
            <p:cNvSpPr/>
            <p:nvPr/>
          </p:nvSpPr>
          <p:spPr>
            <a:xfrm>
              <a:off x="2759850" y="3964950"/>
              <a:ext cx="93900" cy="60825"/>
            </a:xfrm>
            <a:custGeom>
              <a:rect b="b" l="l" r="r" t="t"/>
              <a:pathLst>
                <a:path extrusionOk="0" h="2433" w="3756">
                  <a:moveTo>
                    <a:pt x="1735" y="31"/>
                  </a:moveTo>
                  <a:cubicBezTo>
                    <a:pt x="1735" y="31"/>
                    <a:pt x="1761" y="876"/>
                    <a:pt x="3391" y="1595"/>
                  </a:cubicBezTo>
                  <a:cubicBezTo>
                    <a:pt x="3502" y="1644"/>
                    <a:pt x="3608" y="1695"/>
                    <a:pt x="3726" y="1728"/>
                  </a:cubicBezTo>
                  <a:cubicBezTo>
                    <a:pt x="3742" y="1911"/>
                    <a:pt x="3755" y="2096"/>
                    <a:pt x="3752" y="2283"/>
                  </a:cubicBezTo>
                  <a:cubicBezTo>
                    <a:pt x="3612" y="2433"/>
                    <a:pt x="3314" y="2373"/>
                    <a:pt x="3151" y="2363"/>
                  </a:cubicBezTo>
                  <a:cubicBezTo>
                    <a:pt x="2577" y="2316"/>
                    <a:pt x="1982" y="2212"/>
                    <a:pt x="1497" y="1862"/>
                  </a:cubicBezTo>
                  <a:cubicBezTo>
                    <a:pt x="1083" y="1564"/>
                    <a:pt x="461" y="1735"/>
                    <a:pt x="27" y="1478"/>
                  </a:cubicBezTo>
                  <a:cubicBezTo>
                    <a:pt x="24" y="1297"/>
                    <a:pt x="0" y="1106"/>
                    <a:pt x="34" y="926"/>
                  </a:cubicBezTo>
                  <a:cubicBezTo>
                    <a:pt x="77" y="693"/>
                    <a:pt x="184" y="488"/>
                    <a:pt x="251" y="268"/>
                  </a:cubicBezTo>
                  <a:cubicBezTo>
                    <a:pt x="318" y="47"/>
                    <a:pt x="538" y="141"/>
                    <a:pt x="635" y="258"/>
                  </a:cubicBezTo>
                  <a:cubicBezTo>
                    <a:pt x="716" y="358"/>
                    <a:pt x="762" y="472"/>
                    <a:pt x="879" y="528"/>
                  </a:cubicBezTo>
                  <a:cubicBezTo>
                    <a:pt x="1029" y="605"/>
                    <a:pt x="1193" y="556"/>
                    <a:pt x="1357" y="589"/>
                  </a:cubicBezTo>
                  <a:cubicBezTo>
                    <a:pt x="1464" y="609"/>
                    <a:pt x="1550" y="696"/>
                    <a:pt x="1634" y="766"/>
                  </a:cubicBezTo>
                  <a:cubicBezTo>
                    <a:pt x="1561" y="593"/>
                    <a:pt x="1457" y="428"/>
                    <a:pt x="1454" y="221"/>
                  </a:cubicBezTo>
                  <a:cubicBezTo>
                    <a:pt x="1454" y="192"/>
                    <a:pt x="1450" y="75"/>
                    <a:pt x="1481" y="51"/>
                  </a:cubicBezTo>
                  <a:cubicBezTo>
                    <a:pt x="1544" y="1"/>
                    <a:pt x="1664" y="55"/>
                    <a:pt x="1735" y="31"/>
                  </a:cubicBezTo>
                  <a:close/>
                </a:path>
              </a:pathLst>
            </a:custGeom>
            <a:solidFill>
              <a:srgbClr val="331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8"/>
            <p:cNvSpPr/>
            <p:nvPr/>
          </p:nvSpPr>
          <p:spPr>
            <a:xfrm>
              <a:off x="2822825" y="3361625"/>
              <a:ext cx="165900" cy="641275"/>
            </a:xfrm>
            <a:custGeom>
              <a:rect b="b" l="l" r="r" t="t"/>
              <a:pathLst>
                <a:path extrusionOk="0" h="25651" w="6636">
                  <a:moveTo>
                    <a:pt x="3514" y="1"/>
                  </a:moveTo>
                  <a:cubicBezTo>
                    <a:pt x="2704" y="1"/>
                    <a:pt x="1878" y="550"/>
                    <a:pt x="1233" y="2208"/>
                  </a:cubicBezTo>
                  <a:cubicBezTo>
                    <a:pt x="1" y="5378"/>
                    <a:pt x="1805" y="6294"/>
                    <a:pt x="1985" y="6902"/>
                  </a:cubicBezTo>
                  <a:cubicBezTo>
                    <a:pt x="3000" y="10333"/>
                    <a:pt x="2870" y="13581"/>
                    <a:pt x="2870" y="13581"/>
                  </a:cubicBezTo>
                  <a:cubicBezTo>
                    <a:pt x="2125" y="15224"/>
                    <a:pt x="1818" y="16463"/>
                    <a:pt x="1918" y="17172"/>
                  </a:cubicBezTo>
                  <a:cubicBezTo>
                    <a:pt x="2175" y="19006"/>
                    <a:pt x="2920" y="21201"/>
                    <a:pt x="3789" y="25494"/>
                  </a:cubicBezTo>
                  <a:lnTo>
                    <a:pt x="4440" y="25651"/>
                  </a:lnTo>
                  <a:lnTo>
                    <a:pt x="6635" y="2115"/>
                  </a:lnTo>
                  <a:cubicBezTo>
                    <a:pt x="6635" y="2115"/>
                    <a:pt x="5104" y="1"/>
                    <a:pt x="3514" y="1"/>
                  </a:cubicBezTo>
                  <a:close/>
                </a:path>
              </a:pathLst>
            </a:custGeom>
            <a:solidFill>
              <a:srgbClr val="472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8"/>
            <p:cNvSpPr/>
            <p:nvPr/>
          </p:nvSpPr>
          <p:spPr>
            <a:xfrm>
              <a:off x="2917450" y="3393100"/>
              <a:ext cx="46375" cy="606300"/>
            </a:xfrm>
            <a:custGeom>
              <a:rect b="b" l="l" r="r" t="t"/>
              <a:pathLst>
                <a:path extrusionOk="0" h="24252" w="1855">
                  <a:moveTo>
                    <a:pt x="1781" y="0"/>
                  </a:moveTo>
                  <a:lnTo>
                    <a:pt x="1785" y="4"/>
                  </a:lnTo>
                  <a:lnTo>
                    <a:pt x="1791" y="10"/>
                  </a:lnTo>
                  <a:lnTo>
                    <a:pt x="1795" y="14"/>
                  </a:lnTo>
                  <a:lnTo>
                    <a:pt x="1798" y="20"/>
                  </a:lnTo>
                  <a:lnTo>
                    <a:pt x="1801" y="27"/>
                  </a:lnTo>
                  <a:lnTo>
                    <a:pt x="1808" y="34"/>
                  </a:lnTo>
                  <a:lnTo>
                    <a:pt x="1811" y="37"/>
                  </a:lnTo>
                  <a:lnTo>
                    <a:pt x="1815" y="44"/>
                  </a:lnTo>
                  <a:lnTo>
                    <a:pt x="1818" y="54"/>
                  </a:lnTo>
                  <a:lnTo>
                    <a:pt x="1821" y="61"/>
                  </a:lnTo>
                  <a:lnTo>
                    <a:pt x="1825" y="67"/>
                  </a:lnTo>
                  <a:lnTo>
                    <a:pt x="1825" y="74"/>
                  </a:lnTo>
                  <a:lnTo>
                    <a:pt x="1828" y="84"/>
                  </a:lnTo>
                  <a:lnTo>
                    <a:pt x="1831" y="90"/>
                  </a:lnTo>
                  <a:lnTo>
                    <a:pt x="1835" y="107"/>
                  </a:lnTo>
                  <a:lnTo>
                    <a:pt x="1838" y="127"/>
                  </a:lnTo>
                  <a:lnTo>
                    <a:pt x="1845" y="147"/>
                  </a:lnTo>
                  <a:lnTo>
                    <a:pt x="1845" y="167"/>
                  </a:lnTo>
                  <a:lnTo>
                    <a:pt x="1848" y="187"/>
                  </a:lnTo>
                  <a:lnTo>
                    <a:pt x="1851" y="207"/>
                  </a:lnTo>
                  <a:lnTo>
                    <a:pt x="1851" y="230"/>
                  </a:lnTo>
                  <a:lnTo>
                    <a:pt x="1855" y="255"/>
                  </a:lnTo>
                  <a:lnTo>
                    <a:pt x="1855" y="278"/>
                  </a:lnTo>
                  <a:lnTo>
                    <a:pt x="1855" y="301"/>
                  </a:lnTo>
                  <a:lnTo>
                    <a:pt x="1855" y="328"/>
                  </a:lnTo>
                  <a:lnTo>
                    <a:pt x="1855" y="351"/>
                  </a:lnTo>
                  <a:lnTo>
                    <a:pt x="1855" y="378"/>
                  </a:lnTo>
                  <a:lnTo>
                    <a:pt x="1851" y="404"/>
                  </a:lnTo>
                  <a:lnTo>
                    <a:pt x="1851" y="431"/>
                  </a:lnTo>
                  <a:lnTo>
                    <a:pt x="1851" y="458"/>
                  </a:lnTo>
                  <a:lnTo>
                    <a:pt x="1848" y="485"/>
                  </a:lnTo>
                  <a:lnTo>
                    <a:pt x="1845" y="515"/>
                  </a:lnTo>
                  <a:lnTo>
                    <a:pt x="1845" y="542"/>
                  </a:lnTo>
                  <a:lnTo>
                    <a:pt x="1838" y="602"/>
                  </a:lnTo>
                  <a:lnTo>
                    <a:pt x="1831" y="659"/>
                  </a:lnTo>
                  <a:lnTo>
                    <a:pt x="1825" y="719"/>
                  </a:lnTo>
                  <a:lnTo>
                    <a:pt x="1818" y="779"/>
                  </a:lnTo>
                  <a:lnTo>
                    <a:pt x="1811" y="836"/>
                  </a:lnTo>
                  <a:lnTo>
                    <a:pt x="1805" y="896"/>
                  </a:lnTo>
                  <a:lnTo>
                    <a:pt x="1795" y="952"/>
                  </a:lnTo>
                  <a:lnTo>
                    <a:pt x="1791" y="986"/>
                  </a:lnTo>
                  <a:lnTo>
                    <a:pt x="1778" y="1066"/>
                  </a:lnTo>
                  <a:lnTo>
                    <a:pt x="1758" y="1169"/>
                  </a:lnTo>
                  <a:lnTo>
                    <a:pt x="1741" y="1266"/>
                  </a:lnTo>
                  <a:lnTo>
                    <a:pt x="1734" y="1313"/>
                  </a:lnTo>
                  <a:lnTo>
                    <a:pt x="1728" y="1353"/>
                  </a:lnTo>
                  <a:lnTo>
                    <a:pt x="1725" y="1390"/>
                  </a:lnTo>
                  <a:lnTo>
                    <a:pt x="1718" y="1424"/>
                  </a:lnTo>
                  <a:lnTo>
                    <a:pt x="1718" y="1440"/>
                  </a:lnTo>
                  <a:lnTo>
                    <a:pt x="1714" y="1453"/>
                  </a:lnTo>
                  <a:lnTo>
                    <a:pt x="1714" y="1467"/>
                  </a:lnTo>
                  <a:lnTo>
                    <a:pt x="1714" y="1477"/>
                  </a:lnTo>
                  <a:lnTo>
                    <a:pt x="1705" y="1627"/>
                  </a:lnTo>
                  <a:lnTo>
                    <a:pt x="1698" y="1781"/>
                  </a:lnTo>
                  <a:lnTo>
                    <a:pt x="1685" y="2082"/>
                  </a:lnTo>
                  <a:lnTo>
                    <a:pt x="1668" y="2386"/>
                  </a:lnTo>
                  <a:lnTo>
                    <a:pt x="1654" y="2690"/>
                  </a:lnTo>
                  <a:lnTo>
                    <a:pt x="1641" y="2997"/>
                  </a:lnTo>
                  <a:lnTo>
                    <a:pt x="1628" y="3301"/>
                  </a:lnTo>
                  <a:lnTo>
                    <a:pt x="1614" y="3525"/>
                  </a:lnTo>
                  <a:lnTo>
                    <a:pt x="1611" y="3605"/>
                  </a:lnTo>
                  <a:lnTo>
                    <a:pt x="1605" y="3758"/>
                  </a:lnTo>
                  <a:lnTo>
                    <a:pt x="1594" y="3912"/>
                  </a:lnTo>
                  <a:lnTo>
                    <a:pt x="1588" y="4066"/>
                  </a:lnTo>
                  <a:lnTo>
                    <a:pt x="1577" y="4216"/>
                  </a:lnTo>
                  <a:lnTo>
                    <a:pt x="1568" y="4370"/>
                  </a:lnTo>
                  <a:lnTo>
                    <a:pt x="1560" y="4524"/>
                  </a:lnTo>
                  <a:lnTo>
                    <a:pt x="1551" y="4677"/>
                  </a:lnTo>
                  <a:lnTo>
                    <a:pt x="1540" y="4828"/>
                  </a:lnTo>
                  <a:lnTo>
                    <a:pt x="1528" y="4981"/>
                  </a:lnTo>
                  <a:lnTo>
                    <a:pt x="1517" y="5135"/>
                  </a:lnTo>
                  <a:lnTo>
                    <a:pt x="1511" y="5226"/>
                  </a:lnTo>
                  <a:lnTo>
                    <a:pt x="1507" y="5286"/>
                  </a:lnTo>
                  <a:lnTo>
                    <a:pt x="1494" y="5439"/>
                  </a:lnTo>
                  <a:lnTo>
                    <a:pt x="1480" y="5593"/>
                  </a:lnTo>
                  <a:lnTo>
                    <a:pt x="1467" y="5743"/>
                  </a:lnTo>
                  <a:lnTo>
                    <a:pt x="1454" y="5897"/>
                  </a:lnTo>
                  <a:lnTo>
                    <a:pt x="1437" y="6048"/>
                  </a:lnTo>
                  <a:lnTo>
                    <a:pt x="1424" y="6197"/>
                  </a:lnTo>
                  <a:lnTo>
                    <a:pt x="1407" y="6351"/>
                  </a:lnTo>
                  <a:lnTo>
                    <a:pt x="1390" y="6512"/>
                  </a:lnTo>
                  <a:lnTo>
                    <a:pt x="1374" y="6672"/>
                  </a:lnTo>
                  <a:lnTo>
                    <a:pt x="1374" y="6672"/>
                  </a:lnTo>
                  <a:lnTo>
                    <a:pt x="1357" y="6832"/>
                  </a:lnTo>
                  <a:lnTo>
                    <a:pt x="1340" y="6993"/>
                  </a:lnTo>
                  <a:lnTo>
                    <a:pt x="1327" y="7153"/>
                  </a:lnTo>
                  <a:lnTo>
                    <a:pt x="1313" y="7314"/>
                  </a:lnTo>
                  <a:lnTo>
                    <a:pt x="1297" y="7474"/>
                  </a:lnTo>
                  <a:lnTo>
                    <a:pt x="1284" y="7637"/>
                  </a:lnTo>
                  <a:lnTo>
                    <a:pt x="1273" y="7798"/>
                  </a:lnTo>
                  <a:lnTo>
                    <a:pt x="1260" y="7958"/>
                  </a:lnTo>
                  <a:lnTo>
                    <a:pt x="1247" y="8119"/>
                  </a:lnTo>
                  <a:lnTo>
                    <a:pt x="1236" y="8279"/>
                  </a:lnTo>
                  <a:lnTo>
                    <a:pt x="1227" y="8439"/>
                  </a:lnTo>
                  <a:lnTo>
                    <a:pt x="1216" y="8600"/>
                  </a:lnTo>
                  <a:lnTo>
                    <a:pt x="1207" y="8760"/>
                  </a:lnTo>
                  <a:lnTo>
                    <a:pt x="1196" y="8924"/>
                  </a:lnTo>
                  <a:lnTo>
                    <a:pt x="1187" y="9084"/>
                  </a:lnTo>
                  <a:lnTo>
                    <a:pt x="1180" y="9244"/>
                  </a:lnTo>
                  <a:lnTo>
                    <a:pt x="1170" y="9405"/>
                  </a:lnTo>
                  <a:lnTo>
                    <a:pt x="1164" y="9565"/>
                  </a:lnTo>
                  <a:lnTo>
                    <a:pt x="1156" y="9725"/>
                  </a:lnTo>
                  <a:lnTo>
                    <a:pt x="1150" y="9886"/>
                  </a:lnTo>
                  <a:lnTo>
                    <a:pt x="1139" y="10049"/>
                  </a:lnTo>
                  <a:lnTo>
                    <a:pt x="1133" y="10210"/>
                  </a:lnTo>
                  <a:lnTo>
                    <a:pt x="1127" y="10370"/>
                  </a:lnTo>
                  <a:lnTo>
                    <a:pt x="1119" y="10530"/>
                  </a:lnTo>
                  <a:lnTo>
                    <a:pt x="1110" y="10851"/>
                  </a:lnTo>
                  <a:lnTo>
                    <a:pt x="1096" y="11175"/>
                  </a:lnTo>
                  <a:lnTo>
                    <a:pt x="1087" y="11496"/>
                  </a:lnTo>
                  <a:lnTo>
                    <a:pt x="1063" y="12141"/>
                  </a:lnTo>
                  <a:lnTo>
                    <a:pt x="1053" y="12462"/>
                  </a:lnTo>
                  <a:lnTo>
                    <a:pt x="1039" y="12783"/>
                  </a:lnTo>
                  <a:lnTo>
                    <a:pt x="1030" y="13107"/>
                  </a:lnTo>
                  <a:lnTo>
                    <a:pt x="1016" y="13427"/>
                  </a:lnTo>
                  <a:lnTo>
                    <a:pt x="1006" y="13751"/>
                  </a:lnTo>
                  <a:lnTo>
                    <a:pt x="999" y="13912"/>
                  </a:lnTo>
                  <a:lnTo>
                    <a:pt x="990" y="14072"/>
                  </a:lnTo>
                  <a:lnTo>
                    <a:pt x="983" y="14232"/>
                  </a:lnTo>
                  <a:lnTo>
                    <a:pt x="979" y="14359"/>
                  </a:lnTo>
                  <a:lnTo>
                    <a:pt x="976" y="14393"/>
                  </a:lnTo>
                  <a:lnTo>
                    <a:pt x="969" y="14556"/>
                  </a:lnTo>
                  <a:lnTo>
                    <a:pt x="959" y="14717"/>
                  </a:lnTo>
                  <a:lnTo>
                    <a:pt x="953" y="14877"/>
                  </a:lnTo>
                  <a:lnTo>
                    <a:pt x="943" y="15037"/>
                  </a:lnTo>
                  <a:lnTo>
                    <a:pt x="933" y="15201"/>
                  </a:lnTo>
                  <a:lnTo>
                    <a:pt x="923" y="15361"/>
                  </a:lnTo>
                  <a:lnTo>
                    <a:pt x="913" y="15522"/>
                  </a:lnTo>
                  <a:lnTo>
                    <a:pt x="903" y="15682"/>
                  </a:lnTo>
                  <a:lnTo>
                    <a:pt x="893" y="15842"/>
                  </a:lnTo>
                  <a:lnTo>
                    <a:pt x="883" y="16006"/>
                  </a:lnTo>
                  <a:lnTo>
                    <a:pt x="869" y="16166"/>
                  </a:lnTo>
                  <a:lnTo>
                    <a:pt x="856" y="16327"/>
                  </a:lnTo>
                  <a:lnTo>
                    <a:pt x="843" y="16487"/>
                  </a:lnTo>
                  <a:lnTo>
                    <a:pt x="829" y="16647"/>
                  </a:lnTo>
                  <a:lnTo>
                    <a:pt x="819" y="16768"/>
                  </a:lnTo>
                  <a:lnTo>
                    <a:pt x="812" y="16888"/>
                  </a:lnTo>
                  <a:lnTo>
                    <a:pt x="803" y="17008"/>
                  </a:lnTo>
                  <a:lnTo>
                    <a:pt x="792" y="17128"/>
                  </a:lnTo>
                  <a:lnTo>
                    <a:pt x="786" y="17249"/>
                  </a:lnTo>
                  <a:lnTo>
                    <a:pt x="779" y="17366"/>
                  </a:lnTo>
                  <a:lnTo>
                    <a:pt x="769" y="17486"/>
                  </a:lnTo>
                  <a:lnTo>
                    <a:pt x="763" y="17606"/>
                  </a:lnTo>
                  <a:lnTo>
                    <a:pt x="755" y="17723"/>
                  </a:lnTo>
                  <a:lnTo>
                    <a:pt x="749" y="17844"/>
                  </a:lnTo>
                  <a:lnTo>
                    <a:pt x="743" y="17964"/>
                  </a:lnTo>
                  <a:lnTo>
                    <a:pt x="739" y="18081"/>
                  </a:lnTo>
                  <a:lnTo>
                    <a:pt x="726" y="18318"/>
                  </a:lnTo>
                  <a:lnTo>
                    <a:pt x="715" y="18556"/>
                  </a:lnTo>
                  <a:lnTo>
                    <a:pt x="706" y="18792"/>
                  </a:lnTo>
                  <a:lnTo>
                    <a:pt x="695" y="19029"/>
                  </a:lnTo>
                  <a:lnTo>
                    <a:pt x="686" y="19264"/>
                  </a:lnTo>
                  <a:lnTo>
                    <a:pt x="675" y="19501"/>
                  </a:lnTo>
                  <a:lnTo>
                    <a:pt x="666" y="19738"/>
                  </a:lnTo>
                  <a:lnTo>
                    <a:pt x="655" y="19971"/>
                  </a:lnTo>
                  <a:lnTo>
                    <a:pt x="649" y="20089"/>
                  </a:lnTo>
                  <a:lnTo>
                    <a:pt x="646" y="20209"/>
                  </a:lnTo>
                  <a:lnTo>
                    <a:pt x="638" y="20326"/>
                  </a:lnTo>
                  <a:lnTo>
                    <a:pt x="632" y="20443"/>
                  </a:lnTo>
                  <a:lnTo>
                    <a:pt x="626" y="20560"/>
                  </a:lnTo>
                  <a:lnTo>
                    <a:pt x="618" y="20680"/>
                  </a:lnTo>
                  <a:lnTo>
                    <a:pt x="609" y="20797"/>
                  </a:lnTo>
                  <a:lnTo>
                    <a:pt x="602" y="20914"/>
                  </a:lnTo>
                  <a:lnTo>
                    <a:pt x="592" y="21031"/>
                  </a:lnTo>
                  <a:lnTo>
                    <a:pt x="585" y="21151"/>
                  </a:lnTo>
                  <a:lnTo>
                    <a:pt x="575" y="21268"/>
                  </a:lnTo>
                  <a:lnTo>
                    <a:pt x="565" y="21385"/>
                  </a:lnTo>
                  <a:lnTo>
                    <a:pt x="555" y="21502"/>
                  </a:lnTo>
                  <a:lnTo>
                    <a:pt x="549" y="21575"/>
                  </a:lnTo>
                  <a:lnTo>
                    <a:pt x="545" y="21622"/>
                  </a:lnTo>
                  <a:lnTo>
                    <a:pt x="532" y="21739"/>
                  </a:lnTo>
                  <a:lnTo>
                    <a:pt x="518" y="21856"/>
                  </a:lnTo>
                  <a:lnTo>
                    <a:pt x="505" y="21973"/>
                  </a:lnTo>
                  <a:lnTo>
                    <a:pt x="492" y="22093"/>
                  </a:lnTo>
                  <a:lnTo>
                    <a:pt x="475" y="22210"/>
                  </a:lnTo>
                  <a:lnTo>
                    <a:pt x="462" y="22327"/>
                  </a:lnTo>
                  <a:lnTo>
                    <a:pt x="445" y="22447"/>
                  </a:lnTo>
                  <a:lnTo>
                    <a:pt x="428" y="22565"/>
                  </a:lnTo>
                  <a:lnTo>
                    <a:pt x="411" y="22681"/>
                  </a:lnTo>
                  <a:lnTo>
                    <a:pt x="402" y="22741"/>
                  </a:lnTo>
                  <a:lnTo>
                    <a:pt x="391" y="22801"/>
                  </a:lnTo>
                  <a:lnTo>
                    <a:pt x="382" y="22858"/>
                  </a:lnTo>
                  <a:lnTo>
                    <a:pt x="371" y="22918"/>
                  </a:lnTo>
                  <a:lnTo>
                    <a:pt x="362" y="22978"/>
                  </a:lnTo>
                  <a:lnTo>
                    <a:pt x="351" y="23035"/>
                  </a:lnTo>
                  <a:lnTo>
                    <a:pt x="342" y="23095"/>
                  </a:lnTo>
                  <a:lnTo>
                    <a:pt x="331" y="23155"/>
                  </a:lnTo>
                  <a:lnTo>
                    <a:pt x="318" y="23216"/>
                  </a:lnTo>
                  <a:lnTo>
                    <a:pt x="308" y="23272"/>
                  </a:lnTo>
                  <a:lnTo>
                    <a:pt x="298" y="23333"/>
                  </a:lnTo>
                  <a:lnTo>
                    <a:pt x="285" y="23393"/>
                  </a:lnTo>
                  <a:lnTo>
                    <a:pt x="282" y="23419"/>
                  </a:lnTo>
                  <a:lnTo>
                    <a:pt x="271" y="23450"/>
                  </a:lnTo>
                  <a:lnTo>
                    <a:pt x="257" y="23510"/>
                  </a:lnTo>
                  <a:lnTo>
                    <a:pt x="245" y="23570"/>
                  </a:lnTo>
                  <a:lnTo>
                    <a:pt x="231" y="23630"/>
                  </a:lnTo>
                  <a:lnTo>
                    <a:pt x="217" y="23687"/>
                  </a:lnTo>
                  <a:lnTo>
                    <a:pt x="205" y="23747"/>
                  </a:lnTo>
                  <a:lnTo>
                    <a:pt x="188" y="23807"/>
                  </a:lnTo>
                  <a:lnTo>
                    <a:pt x="174" y="23863"/>
                  </a:lnTo>
                  <a:lnTo>
                    <a:pt x="157" y="23924"/>
                  </a:lnTo>
                  <a:lnTo>
                    <a:pt x="144" y="23984"/>
                  </a:lnTo>
                  <a:lnTo>
                    <a:pt x="128" y="24041"/>
                  </a:lnTo>
                  <a:lnTo>
                    <a:pt x="111" y="24101"/>
                  </a:lnTo>
                  <a:lnTo>
                    <a:pt x="97" y="24161"/>
                  </a:lnTo>
                  <a:lnTo>
                    <a:pt x="81" y="24221"/>
                  </a:lnTo>
                  <a:lnTo>
                    <a:pt x="31" y="24251"/>
                  </a:lnTo>
                  <a:lnTo>
                    <a:pt x="1" y="24201"/>
                  </a:lnTo>
                  <a:lnTo>
                    <a:pt x="14" y="24141"/>
                  </a:lnTo>
                  <a:lnTo>
                    <a:pt x="27" y="24081"/>
                  </a:lnTo>
                  <a:lnTo>
                    <a:pt x="41" y="24021"/>
                  </a:lnTo>
                  <a:lnTo>
                    <a:pt x="54" y="23960"/>
                  </a:lnTo>
                  <a:lnTo>
                    <a:pt x="67" y="23903"/>
                  </a:lnTo>
                  <a:lnTo>
                    <a:pt x="77" y="23843"/>
                  </a:lnTo>
                  <a:lnTo>
                    <a:pt x="91" y="23783"/>
                  </a:lnTo>
                  <a:lnTo>
                    <a:pt x="101" y="23723"/>
                  </a:lnTo>
                  <a:lnTo>
                    <a:pt x="114" y="23667"/>
                  </a:lnTo>
                  <a:lnTo>
                    <a:pt x="124" y="23607"/>
                  </a:lnTo>
                  <a:lnTo>
                    <a:pt x="134" y="23547"/>
                  </a:lnTo>
                  <a:lnTo>
                    <a:pt x="144" y="23487"/>
                  </a:lnTo>
                  <a:lnTo>
                    <a:pt x="154" y="23430"/>
                  </a:lnTo>
                  <a:lnTo>
                    <a:pt x="161" y="23396"/>
                  </a:lnTo>
                  <a:lnTo>
                    <a:pt x="164" y="23370"/>
                  </a:lnTo>
                  <a:lnTo>
                    <a:pt x="174" y="23309"/>
                  </a:lnTo>
                  <a:lnTo>
                    <a:pt x="188" y="23252"/>
                  </a:lnTo>
                  <a:lnTo>
                    <a:pt x="197" y="23192"/>
                  </a:lnTo>
                  <a:lnTo>
                    <a:pt x="208" y="23132"/>
                  </a:lnTo>
                  <a:lnTo>
                    <a:pt x="217" y="23075"/>
                  </a:lnTo>
                  <a:lnTo>
                    <a:pt x="228" y="23015"/>
                  </a:lnTo>
                  <a:lnTo>
                    <a:pt x="234" y="22955"/>
                  </a:lnTo>
                  <a:lnTo>
                    <a:pt x="245" y="22898"/>
                  </a:lnTo>
                  <a:lnTo>
                    <a:pt x="254" y="22838"/>
                  </a:lnTo>
                  <a:lnTo>
                    <a:pt x="265" y="22781"/>
                  </a:lnTo>
                  <a:lnTo>
                    <a:pt x="271" y="22721"/>
                  </a:lnTo>
                  <a:lnTo>
                    <a:pt x="282" y="22665"/>
                  </a:lnTo>
                  <a:lnTo>
                    <a:pt x="294" y="22544"/>
                  </a:lnTo>
                  <a:lnTo>
                    <a:pt x="311" y="22427"/>
                  </a:lnTo>
                  <a:lnTo>
                    <a:pt x="325" y="22310"/>
                  </a:lnTo>
                  <a:lnTo>
                    <a:pt x="342" y="22193"/>
                  </a:lnTo>
                  <a:lnTo>
                    <a:pt x="351" y="22076"/>
                  </a:lnTo>
                  <a:lnTo>
                    <a:pt x="365" y="21959"/>
                  </a:lnTo>
                  <a:lnTo>
                    <a:pt x="378" y="21843"/>
                  </a:lnTo>
                  <a:lnTo>
                    <a:pt x="388" y="21726"/>
                  </a:lnTo>
                  <a:lnTo>
                    <a:pt x="398" y="21606"/>
                  </a:lnTo>
                  <a:lnTo>
                    <a:pt x="402" y="21562"/>
                  </a:lnTo>
                  <a:lnTo>
                    <a:pt x="408" y="21488"/>
                  </a:lnTo>
                  <a:lnTo>
                    <a:pt x="418" y="21371"/>
                  </a:lnTo>
                  <a:lnTo>
                    <a:pt x="428" y="21254"/>
                  </a:lnTo>
                  <a:lnTo>
                    <a:pt x="438" y="21137"/>
                  </a:lnTo>
                  <a:lnTo>
                    <a:pt x="445" y="21021"/>
                  </a:lnTo>
                  <a:lnTo>
                    <a:pt x="455" y="20904"/>
                  </a:lnTo>
                  <a:lnTo>
                    <a:pt x="462" y="20787"/>
                  </a:lnTo>
                  <a:lnTo>
                    <a:pt x="468" y="20670"/>
                  </a:lnTo>
                  <a:lnTo>
                    <a:pt x="478" y="20553"/>
                  </a:lnTo>
                  <a:lnTo>
                    <a:pt x="485" y="20436"/>
                  </a:lnTo>
                  <a:lnTo>
                    <a:pt x="488" y="20315"/>
                  </a:lnTo>
                  <a:lnTo>
                    <a:pt x="495" y="20199"/>
                  </a:lnTo>
                  <a:lnTo>
                    <a:pt x="502" y="20082"/>
                  </a:lnTo>
                  <a:lnTo>
                    <a:pt x="508" y="19965"/>
                  </a:lnTo>
                  <a:lnTo>
                    <a:pt x="518" y="19731"/>
                  </a:lnTo>
                  <a:lnTo>
                    <a:pt x="528" y="19494"/>
                  </a:lnTo>
                  <a:lnTo>
                    <a:pt x="538" y="19260"/>
                  </a:lnTo>
                  <a:lnTo>
                    <a:pt x="545" y="19023"/>
                  </a:lnTo>
                  <a:lnTo>
                    <a:pt x="555" y="18786"/>
                  </a:lnTo>
                  <a:lnTo>
                    <a:pt x="565" y="18548"/>
                  </a:lnTo>
                  <a:lnTo>
                    <a:pt x="575" y="18311"/>
                  </a:lnTo>
                  <a:lnTo>
                    <a:pt x="585" y="18074"/>
                  </a:lnTo>
                  <a:lnTo>
                    <a:pt x="592" y="17954"/>
                  </a:lnTo>
                  <a:lnTo>
                    <a:pt x="598" y="17837"/>
                  </a:lnTo>
                  <a:lnTo>
                    <a:pt x="605" y="17717"/>
                  </a:lnTo>
                  <a:lnTo>
                    <a:pt x="612" y="17597"/>
                  </a:lnTo>
                  <a:lnTo>
                    <a:pt x="618" y="17476"/>
                  </a:lnTo>
                  <a:lnTo>
                    <a:pt x="626" y="17359"/>
                  </a:lnTo>
                  <a:lnTo>
                    <a:pt x="632" y="17239"/>
                  </a:lnTo>
                  <a:lnTo>
                    <a:pt x="638" y="17119"/>
                  </a:lnTo>
                  <a:lnTo>
                    <a:pt x="649" y="16998"/>
                  </a:lnTo>
                  <a:lnTo>
                    <a:pt x="658" y="16878"/>
                  </a:lnTo>
                  <a:lnTo>
                    <a:pt x="666" y="16758"/>
                  </a:lnTo>
                  <a:lnTo>
                    <a:pt x="675" y="16638"/>
                  </a:lnTo>
                  <a:lnTo>
                    <a:pt x="689" y="16477"/>
                  </a:lnTo>
                  <a:lnTo>
                    <a:pt x="702" y="16314"/>
                  </a:lnTo>
                  <a:lnTo>
                    <a:pt x="715" y="16153"/>
                  </a:lnTo>
                  <a:lnTo>
                    <a:pt x="726" y="15993"/>
                  </a:lnTo>
                  <a:lnTo>
                    <a:pt x="735" y="15833"/>
                  </a:lnTo>
                  <a:lnTo>
                    <a:pt x="749" y="15672"/>
                  </a:lnTo>
                  <a:lnTo>
                    <a:pt x="759" y="15512"/>
                  </a:lnTo>
                  <a:lnTo>
                    <a:pt x="769" y="15352"/>
                  </a:lnTo>
                  <a:lnTo>
                    <a:pt x="775" y="15191"/>
                  </a:lnTo>
                  <a:lnTo>
                    <a:pt x="786" y="15031"/>
                  </a:lnTo>
                  <a:lnTo>
                    <a:pt x="795" y="14870"/>
                  </a:lnTo>
                  <a:lnTo>
                    <a:pt x="803" y="14707"/>
                  </a:lnTo>
                  <a:lnTo>
                    <a:pt x="809" y="14547"/>
                  </a:lnTo>
                  <a:lnTo>
                    <a:pt x="819" y="14386"/>
                  </a:lnTo>
                  <a:lnTo>
                    <a:pt x="819" y="14353"/>
                  </a:lnTo>
                  <a:lnTo>
                    <a:pt x="826" y="14226"/>
                  </a:lnTo>
                  <a:lnTo>
                    <a:pt x="832" y="14065"/>
                  </a:lnTo>
                  <a:lnTo>
                    <a:pt x="839" y="13905"/>
                  </a:lnTo>
                  <a:lnTo>
                    <a:pt x="846" y="13745"/>
                  </a:lnTo>
                  <a:lnTo>
                    <a:pt x="859" y="13420"/>
                  </a:lnTo>
                  <a:lnTo>
                    <a:pt x="869" y="13099"/>
                  </a:lnTo>
                  <a:lnTo>
                    <a:pt x="883" y="12779"/>
                  </a:lnTo>
                  <a:lnTo>
                    <a:pt x="893" y="12455"/>
                  </a:lnTo>
                  <a:lnTo>
                    <a:pt x="903" y="12134"/>
                  </a:lnTo>
                  <a:lnTo>
                    <a:pt x="926" y="11489"/>
                  </a:lnTo>
                  <a:lnTo>
                    <a:pt x="936" y="11169"/>
                  </a:lnTo>
                  <a:lnTo>
                    <a:pt x="949" y="10848"/>
                  </a:lnTo>
                  <a:lnTo>
                    <a:pt x="959" y="10524"/>
                  </a:lnTo>
                  <a:lnTo>
                    <a:pt x="966" y="10364"/>
                  </a:lnTo>
                  <a:lnTo>
                    <a:pt x="973" y="10203"/>
                  </a:lnTo>
                  <a:lnTo>
                    <a:pt x="979" y="10040"/>
                  </a:lnTo>
                  <a:lnTo>
                    <a:pt x="979" y="10040"/>
                  </a:lnTo>
                  <a:lnTo>
                    <a:pt x="990" y="9879"/>
                  </a:lnTo>
                  <a:lnTo>
                    <a:pt x="996" y="9719"/>
                  </a:lnTo>
                  <a:lnTo>
                    <a:pt x="1003" y="9559"/>
                  </a:lnTo>
                  <a:lnTo>
                    <a:pt x="1013" y="9395"/>
                  </a:lnTo>
                  <a:lnTo>
                    <a:pt x="1019" y="9235"/>
                  </a:lnTo>
                  <a:lnTo>
                    <a:pt x="1030" y="9074"/>
                  </a:lnTo>
                  <a:lnTo>
                    <a:pt x="1036" y="8914"/>
                  </a:lnTo>
                  <a:lnTo>
                    <a:pt x="1046" y="8754"/>
                  </a:lnTo>
                  <a:lnTo>
                    <a:pt x="1056" y="8589"/>
                  </a:lnTo>
                  <a:lnTo>
                    <a:pt x="1067" y="8429"/>
                  </a:lnTo>
                  <a:lnTo>
                    <a:pt x="1079" y="8268"/>
                  </a:lnTo>
                  <a:lnTo>
                    <a:pt x="1090" y="8108"/>
                  </a:lnTo>
                  <a:lnTo>
                    <a:pt x="1103" y="7945"/>
                  </a:lnTo>
                  <a:lnTo>
                    <a:pt x="1116" y="7784"/>
                  </a:lnTo>
                  <a:lnTo>
                    <a:pt x="1127" y="7624"/>
                  </a:lnTo>
                  <a:lnTo>
                    <a:pt x="1139" y="7463"/>
                  </a:lnTo>
                  <a:lnTo>
                    <a:pt x="1156" y="7300"/>
                  </a:lnTo>
                  <a:lnTo>
                    <a:pt x="1170" y="7140"/>
                  </a:lnTo>
                  <a:lnTo>
                    <a:pt x="1187" y="6979"/>
                  </a:lnTo>
                  <a:lnTo>
                    <a:pt x="1200" y="6816"/>
                  </a:lnTo>
                  <a:lnTo>
                    <a:pt x="1216" y="6655"/>
                  </a:lnTo>
                  <a:lnTo>
                    <a:pt x="1216" y="6655"/>
                  </a:lnTo>
                  <a:lnTo>
                    <a:pt x="1236" y="6495"/>
                  </a:lnTo>
                  <a:lnTo>
                    <a:pt x="1253" y="6335"/>
                  </a:lnTo>
                  <a:lnTo>
                    <a:pt x="1273" y="6184"/>
                  </a:lnTo>
                  <a:lnTo>
                    <a:pt x="1290" y="6031"/>
                  </a:lnTo>
                  <a:lnTo>
                    <a:pt x="1304" y="5880"/>
                  </a:lnTo>
                  <a:lnTo>
                    <a:pt x="1320" y="5730"/>
                  </a:lnTo>
                  <a:lnTo>
                    <a:pt x="1333" y="5579"/>
                  </a:lnTo>
                  <a:lnTo>
                    <a:pt x="1350" y="5426"/>
                  </a:lnTo>
                  <a:lnTo>
                    <a:pt x="1364" y="5275"/>
                  </a:lnTo>
                  <a:lnTo>
                    <a:pt x="1367" y="5212"/>
                  </a:lnTo>
                  <a:lnTo>
                    <a:pt x="1377" y="5121"/>
                  </a:lnTo>
                  <a:lnTo>
                    <a:pt x="1390" y="4972"/>
                  </a:lnTo>
                  <a:lnTo>
                    <a:pt x="1404" y="4818"/>
                  </a:lnTo>
                  <a:lnTo>
                    <a:pt x="1414" y="4668"/>
                  </a:lnTo>
                  <a:lnTo>
                    <a:pt x="1427" y="4514"/>
                  </a:lnTo>
                  <a:lnTo>
                    <a:pt x="1437" y="4360"/>
                  </a:lnTo>
                  <a:lnTo>
                    <a:pt x="1451" y="4210"/>
                  </a:lnTo>
                  <a:lnTo>
                    <a:pt x="1460" y="4056"/>
                  </a:lnTo>
                  <a:lnTo>
                    <a:pt x="1471" y="3906"/>
                  </a:lnTo>
                  <a:lnTo>
                    <a:pt x="1480" y="3752"/>
                  </a:lnTo>
                  <a:lnTo>
                    <a:pt x="1491" y="3598"/>
                  </a:lnTo>
                  <a:lnTo>
                    <a:pt x="1497" y="3518"/>
                  </a:lnTo>
                  <a:lnTo>
                    <a:pt x="1511" y="3294"/>
                  </a:lnTo>
                  <a:lnTo>
                    <a:pt x="1531" y="2990"/>
                  </a:lnTo>
                  <a:lnTo>
                    <a:pt x="1551" y="2686"/>
                  </a:lnTo>
                  <a:lnTo>
                    <a:pt x="1568" y="2383"/>
                  </a:lnTo>
                  <a:lnTo>
                    <a:pt x="1588" y="2079"/>
                  </a:lnTo>
                  <a:lnTo>
                    <a:pt x="1608" y="1774"/>
                  </a:lnTo>
                  <a:lnTo>
                    <a:pt x="1617" y="1624"/>
                  </a:lnTo>
                  <a:lnTo>
                    <a:pt x="1628" y="1473"/>
                  </a:lnTo>
                  <a:lnTo>
                    <a:pt x="1628" y="1460"/>
                  </a:lnTo>
                  <a:lnTo>
                    <a:pt x="1631" y="1444"/>
                  </a:lnTo>
                  <a:lnTo>
                    <a:pt x="1631" y="1430"/>
                  </a:lnTo>
                  <a:lnTo>
                    <a:pt x="1634" y="1413"/>
                  </a:lnTo>
                  <a:lnTo>
                    <a:pt x="1637" y="1377"/>
                  </a:lnTo>
                  <a:lnTo>
                    <a:pt x="1645" y="1340"/>
                  </a:lnTo>
                  <a:lnTo>
                    <a:pt x="1651" y="1297"/>
                  </a:lnTo>
                  <a:lnTo>
                    <a:pt x="1661" y="1253"/>
                  </a:lnTo>
                  <a:lnTo>
                    <a:pt x="1677" y="1157"/>
                  </a:lnTo>
                  <a:lnTo>
                    <a:pt x="1698" y="1052"/>
                  </a:lnTo>
                  <a:lnTo>
                    <a:pt x="1711" y="972"/>
                  </a:lnTo>
                  <a:lnTo>
                    <a:pt x="1718" y="939"/>
                  </a:lnTo>
                  <a:lnTo>
                    <a:pt x="1731" y="882"/>
                  </a:lnTo>
                  <a:lnTo>
                    <a:pt x="1741" y="825"/>
                  </a:lnTo>
                  <a:lnTo>
                    <a:pt x="1754" y="765"/>
                  </a:lnTo>
                  <a:lnTo>
                    <a:pt x="1765" y="708"/>
                  </a:lnTo>
                  <a:lnTo>
                    <a:pt x="1774" y="651"/>
                  </a:lnTo>
                  <a:lnTo>
                    <a:pt x="1785" y="595"/>
                  </a:lnTo>
                  <a:lnTo>
                    <a:pt x="1791" y="538"/>
                  </a:lnTo>
                  <a:lnTo>
                    <a:pt x="1798" y="508"/>
                  </a:lnTo>
                  <a:lnTo>
                    <a:pt x="1801" y="481"/>
                  </a:lnTo>
                  <a:lnTo>
                    <a:pt x="1805" y="455"/>
                  </a:lnTo>
                  <a:lnTo>
                    <a:pt x="1805" y="428"/>
                  </a:lnTo>
                  <a:lnTo>
                    <a:pt x="1808" y="401"/>
                  </a:lnTo>
                  <a:lnTo>
                    <a:pt x="1811" y="375"/>
                  </a:lnTo>
                  <a:lnTo>
                    <a:pt x="1811" y="351"/>
                  </a:lnTo>
                  <a:lnTo>
                    <a:pt x="1815" y="324"/>
                  </a:lnTo>
                  <a:lnTo>
                    <a:pt x="1815" y="301"/>
                  </a:lnTo>
                  <a:lnTo>
                    <a:pt x="1815" y="278"/>
                  </a:lnTo>
                  <a:lnTo>
                    <a:pt x="1818" y="255"/>
                  </a:lnTo>
                  <a:lnTo>
                    <a:pt x="1818" y="230"/>
                  </a:lnTo>
                  <a:lnTo>
                    <a:pt x="1815" y="210"/>
                  </a:lnTo>
                  <a:lnTo>
                    <a:pt x="1815" y="190"/>
                  </a:lnTo>
                  <a:lnTo>
                    <a:pt x="1815" y="170"/>
                  </a:lnTo>
                  <a:lnTo>
                    <a:pt x="1811" y="150"/>
                  </a:lnTo>
                  <a:lnTo>
                    <a:pt x="1808" y="134"/>
                  </a:lnTo>
                  <a:lnTo>
                    <a:pt x="1805" y="114"/>
                  </a:lnTo>
                  <a:lnTo>
                    <a:pt x="1801" y="101"/>
                  </a:lnTo>
                  <a:lnTo>
                    <a:pt x="1801" y="90"/>
                  </a:lnTo>
                  <a:lnTo>
                    <a:pt x="1798" y="84"/>
                  </a:lnTo>
                  <a:lnTo>
                    <a:pt x="1795" y="77"/>
                  </a:lnTo>
                  <a:lnTo>
                    <a:pt x="1795" y="70"/>
                  </a:lnTo>
                  <a:lnTo>
                    <a:pt x="1795" y="70"/>
                  </a:lnTo>
                  <a:lnTo>
                    <a:pt x="1791" y="64"/>
                  </a:lnTo>
                  <a:lnTo>
                    <a:pt x="1788" y="57"/>
                  </a:lnTo>
                  <a:lnTo>
                    <a:pt x="1788" y="57"/>
                  </a:lnTo>
                  <a:lnTo>
                    <a:pt x="1785" y="50"/>
                  </a:lnTo>
                  <a:lnTo>
                    <a:pt x="1781" y="44"/>
                  </a:lnTo>
                  <a:lnTo>
                    <a:pt x="1781" y="47"/>
                  </a:lnTo>
                  <a:lnTo>
                    <a:pt x="1781" y="40"/>
                  </a:lnTo>
                  <a:lnTo>
                    <a:pt x="1778" y="34"/>
                  </a:lnTo>
                  <a:lnTo>
                    <a:pt x="1774" y="30"/>
                  </a:lnTo>
                  <a:lnTo>
                    <a:pt x="1771" y="24"/>
                  </a:lnTo>
                  <a:lnTo>
                    <a:pt x="1768" y="20"/>
                  </a:lnTo>
                  <a:lnTo>
                    <a:pt x="1761" y="17"/>
                  </a:lnTo>
                  <a:lnTo>
                    <a:pt x="1765" y="0"/>
                  </a:lnTo>
                  <a:close/>
                </a:path>
              </a:pathLst>
            </a:custGeom>
            <a:solidFill>
              <a:srgbClr val="00D1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8"/>
            <p:cNvSpPr/>
            <p:nvPr/>
          </p:nvSpPr>
          <p:spPr>
            <a:xfrm>
              <a:off x="3009075" y="3308550"/>
              <a:ext cx="151625" cy="693775"/>
            </a:xfrm>
            <a:custGeom>
              <a:rect b="b" l="l" r="r" t="t"/>
              <a:pathLst>
                <a:path extrusionOk="0" h="27751" w="6065">
                  <a:moveTo>
                    <a:pt x="2567" y="0"/>
                  </a:moveTo>
                  <a:cubicBezTo>
                    <a:pt x="1216" y="0"/>
                    <a:pt x="0" y="3276"/>
                    <a:pt x="0" y="3276"/>
                  </a:cubicBezTo>
                  <a:lnTo>
                    <a:pt x="4073" y="27751"/>
                  </a:lnTo>
                  <a:lnTo>
                    <a:pt x="4735" y="27550"/>
                  </a:lnTo>
                  <a:cubicBezTo>
                    <a:pt x="5296" y="23016"/>
                    <a:pt x="5893" y="20681"/>
                    <a:pt x="6018" y="18750"/>
                  </a:cubicBezTo>
                  <a:cubicBezTo>
                    <a:pt x="6064" y="18002"/>
                    <a:pt x="5657" y="16726"/>
                    <a:pt x="4758" y="15049"/>
                  </a:cubicBezTo>
                  <a:cubicBezTo>
                    <a:pt x="4758" y="15049"/>
                    <a:pt x="6004" y="7278"/>
                    <a:pt x="4203" y="2046"/>
                  </a:cubicBezTo>
                  <a:cubicBezTo>
                    <a:pt x="3683" y="537"/>
                    <a:pt x="3114" y="0"/>
                    <a:pt x="2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8"/>
            <p:cNvSpPr/>
            <p:nvPr/>
          </p:nvSpPr>
          <p:spPr>
            <a:xfrm>
              <a:off x="3057925" y="3455825"/>
              <a:ext cx="63925" cy="547825"/>
            </a:xfrm>
            <a:custGeom>
              <a:rect b="b" l="l" r="r" t="t"/>
              <a:pathLst>
                <a:path extrusionOk="0" h="21913" w="2557">
                  <a:moveTo>
                    <a:pt x="78" y="234"/>
                  </a:moveTo>
                  <a:lnTo>
                    <a:pt x="75" y="241"/>
                  </a:lnTo>
                  <a:lnTo>
                    <a:pt x="75" y="238"/>
                  </a:lnTo>
                  <a:lnTo>
                    <a:pt x="75" y="244"/>
                  </a:lnTo>
                  <a:lnTo>
                    <a:pt x="75" y="244"/>
                  </a:lnTo>
                  <a:lnTo>
                    <a:pt x="78" y="324"/>
                  </a:lnTo>
                  <a:lnTo>
                    <a:pt x="78" y="412"/>
                  </a:lnTo>
                  <a:lnTo>
                    <a:pt x="78" y="421"/>
                  </a:lnTo>
                  <a:lnTo>
                    <a:pt x="78" y="455"/>
                  </a:lnTo>
                  <a:lnTo>
                    <a:pt x="78" y="498"/>
                  </a:lnTo>
                  <a:lnTo>
                    <a:pt x="78" y="541"/>
                  </a:lnTo>
                  <a:lnTo>
                    <a:pt x="78" y="585"/>
                  </a:lnTo>
                  <a:lnTo>
                    <a:pt x="78" y="628"/>
                  </a:lnTo>
                  <a:lnTo>
                    <a:pt x="78" y="672"/>
                  </a:lnTo>
                  <a:lnTo>
                    <a:pt x="81" y="715"/>
                  </a:lnTo>
                  <a:lnTo>
                    <a:pt x="84" y="759"/>
                  </a:lnTo>
                  <a:lnTo>
                    <a:pt x="84" y="802"/>
                  </a:lnTo>
                  <a:lnTo>
                    <a:pt x="91" y="842"/>
                  </a:lnTo>
                  <a:lnTo>
                    <a:pt x="91" y="862"/>
                  </a:lnTo>
                  <a:lnTo>
                    <a:pt x="95" y="885"/>
                  </a:lnTo>
                  <a:lnTo>
                    <a:pt x="98" y="905"/>
                  </a:lnTo>
                  <a:lnTo>
                    <a:pt x="98" y="925"/>
                  </a:lnTo>
                  <a:lnTo>
                    <a:pt x="108" y="989"/>
                  </a:lnTo>
                  <a:lnTo>
                    <a:pt x="118" y="1053"/>
                  </a:lnTo>
                  <a:lnTo>
                    <a:pt x="128" y="1120"/>
                  </a:lnTo>
                  <a:lnTo>
                    <a:pt x="135" y="1183"/>
                  </a:lnTo>
                  <a:lnTo>
                    <a:pt x="144" y="1246"/>
                  </a:lnTo>
                  <a:lnTo>
                    <a:pt x="155" y="1314"/>
                  </a:lnTo>
                  <a:lnTo>
                    <a:pt x="178" y="1440"/>
                  </a:lnTo>
                  <a:lnTo>
                    <a:pt x="198" y="1570"/>
                  </a:lnTo>
                  <a:lnTo>
                    <a:pt x="205" y="1604"/>
                  </a:lnTo>
                  <a:lnTo>
                    <a:pt x="218" y="1701"/>
                  </a:lnTo>
                  <a:lnTo>
                    <a:pt x="238" y="1831"/>
                  </a:lnTo>
                  <a:lnTo>
                    <a:pt x="261" y="1958"/>
                  </a:lnTo>
                  <a:lnTo>
                    <a:pt x="302" y="2219"/>
                  </a:lnTo>
                  <a:lnTo>
                    <a:pt x="345" y="2479"/>
                  </a:lnTo>
                  <a:lnTo>
                    <a:pt x="365" y="2609"/>
                  </a:lnTo>
                  <a:lnTo>
                    <a:pt x="385" y="2740"/>
                  </a:lnTo>
                  <a:lnTo>
                    <a:pt x="405" y="2870"/>
                  </a:lnTo>
                  <a:lnTo>
                    <a:pt x="425" y="2997"/>
                  </a:lnTo>
                  <a:lnTo>
                    <a:pt x="465" y="3268"/>
                  </a:lnTo>
                  <a:lnTo>
                    <a:pt x="522" y="3668"/>
                  </a:lnTo>
                  <a:lnTo>
                    <a:pt x="572" y="4003"/>
                  </a:lnTo>
                  <a:lnTo>
                    <a:pt x="622" y="4336"/>
                  </a:lnTo>
                  <a:lnTo>
                    <a:pt x="669" y="4671"/>
                  </a:lnTo>
                  <a:lnTo>
                    <a:pt x="716" y="5005"/>
                  </a:lnTo>
                  <a:lnTo>
                    <a:pt x="766" y="5339"/>
                  </a:lnTo>
                  <a:lnTo>
                    <a:pt x="789" y="5506"/>
                  </a:lnTo>
                  <a:lnTo>
                    <a:pt x="792" y="5529"/>
                  </a:lnTo>
                  <a:lnTo>
                    <a:pt x="809" y="5676"/>
                  </a:lnTo>
                  <a:lnTo>
                    <a:pt x="832" y="5844"/>
                  </a:lnTo>
                  <a:lnTo>
                    <a:pt x="856" y="6010"/>
                  </a:lnTo>
                  <a:lnTo>
                    <a:pt x="880" y="6177"/>
                  </a:lnTo>
                  <a:lnTo>
                    <a:pt x="900" y="6345"/>
                  </a:lnTo>
                  <a:lnTo>
                    <a:pt x="923" y="6512"/>
                  </a:lnTo>
                  <a:lnTo>
                    <a:pt x="943" y="6678"/>
                  </a:lnTo>
                  <a:lnTo>
                    <a:pt x="963" y="6846"/>
                  </a:lnTo>
                  <a:lnTo>
                    <a:pt x="983" y="7013"/>
                  </a:lnTo>
                  <a:lnTo>
                    <a:pt x="1003" y="7179"/>
                  </a:lnTo>
                  <a:lnTo>
                    <a:pt x="1023" y="7350"/>
                  </a:lnTo>
                  <a:lnTo>
                    <a:pt x="1043" y="7517"/>
                  </a:lnTo>
                  <a:lnTo>
                    <a:pt x="1063" y="7684"/>
                  </a:lnTo>
                  <a:lnTo>
                    <a:pt x="1080" y="7851"/>
                  </a:lnTo>
                  <a:lnTo>
                    <a:pt x="1097" y="8018"/>
                  </a:lnTo>
                  <a:lnTo>
                    <a:pt x="1103" y="8072"/>
                  </a:lnTo>
                  <a:lnTo>
                    <a:pt x="1117" y="8189"/>
                  </a:lnTo>
                  <a:lnTo>
                    <a:pt x="1130" y="8356"/>
                  </a:lnTo>
                  <a:lnTo>
                    <a:pt x="1147" y="8510"/>
                  </a:lnTo>
                  <a:lnTo>
                    <a:pt x="1163" y="8663"/>
                  </a:lnTo>
                  <a:lnTo>
                    <a:pt x="1177" y="8817"/>
                  </a:lnTo>
                  <a:lnTo>
                    <a:pt x="1193" y="8971"/>
                  </a:lnTo>
                  <a:lnTo>
                    <a:pt x="1213" y="9124"/>
                  </a:lnTo>
                  <a:lnTo>
                    <a:pt x="1230" y="9278"/>
                  </a:lnTo>
                  <a:lnTo>
                    <a:pt x="1237" y="9341"/>
                  </a:lnTo>
                  <a:lnTo>
                    <a:pt x="1247" y="9432"/>
                  </a:lnTo>
                  <a:lnTo>
                    <a:pt x="1267" y="9585"/>
                  </a:lnTo>
                  <a:lnTo>
                    <a:pt x="1287" y="9739"/>
                  </a:lnTo>
                  <a:lnTo>
                    <a:pt x="1304" y="9893"/>
                  </a:lnTo>
                  <a:lnTo>
                    <a:pt x="1324" y="10046"/>
                  </a:lnTo>
                  <a:lnTo>
                    <a:pt x="1344" y="10200"/>
                  </a:lnTo>
                  <a:lnTo>
                    <a:pt x="1364" y="10354"/>
                  </a:lnTo>
                  <a:lnTo>
                    <a:pt x="1387" y="10507"/>
                  </a:lnTo>
                  <a:lnTo>
                    <a:pt x="1394" y="10557"/>
                  </a:lnTo>
                  <a:lnTo>
                    <a:pt x="1407" y="10661"/>
                  </a:lnTo>
                  <a:lnTo>
                    <a:pt x="1427" y="10815"/>
                  </a:lnTo>
                  <a:lnTo>
                    <a:pt x="1451" y="10968"/>
                  </a:lnTo>
                  <a:lnTo>
                    <a:pt x="1471" y="11122"/>
                  </a:lnTo>
                  <a:lnTo>
                    <a:pt x="1494" y="11272"/>
                  </a:lnTo>
                  <a:lnTo>
                    <a:pt x="1514" y="11426"/>
                  </a:lnTo>
                  <a:lnTo>
                    <a:pt x="1561" y="11733"/>
                  </a:lnTo>
                  <a:lnTo>
                    <a:pt x="1578" y="11847"/>
                  </a:lnTo>
                  <a:lnTo>
                    <a:pt x="1604" y="12041"/>
                  </a:lnTo>
                  <a:lnTo>
                    <a:pt x="1648" y="12348"/>
                  </a:lnTo>
                  <a:lnTo>
                    <a:pt x="1694" y="12655"/>
                  </a:lnTo>
                  <a:lnTo>
                    <a:pt x="1785" y="13267"/>
                  </a:lnTo>
                  <a:lnTo>
                    <a:pt x="1785" y="13270"/>
                  </a:lnTo>
                  <a:lnTo>
                    <a:pt x="1831" y="13577"/>
                  </a:lnTo>
                  <a:lnTo>
                    <a:pt x="1875" y="13885"/>
                  </a:lnTo>
                  <a:lnTo>
                    <a:pt x="1919" y="14192"/>
                  </a:lnTo>
                  <a:lnTo>
                    <a:pt x="1942" y="14346"/>
                  </a:lnTo>
                  <a:lnTo>
                    <a:pt x="1962" y="14499"/>
                  </a:lnTo>
                  <a:lnTo>
                    <a:pt x="1982" y="14653"/>
                  </a:lnTo>
                  <a:lnTo>
                    <a:pt x="2005" y="14807"/>
                  </a:lnTo>
                  <a:lnTo>
                    <a:pt x="2025" y="14960"/>
                  </a:lnTo>
                  <a:lnTo>
                    <a:pt x="2045" y="15114"/>
                  </a:lnTo>
                  <a:lnTo>
                    <a:pt x="2066" y="15268"/>
                  </a:lnTo>
                  <a:lnTo>
                    <a:pt x="2086" y="15421"/>
                  </a:lnTo>
                  <a:lnTo>
                    <a:pt x="2106" y="15575"/>
                  </a:lnTo>
                  <a:lnTo>
                    <a:pt x="2126" y="15732"/>
                  </a:lnTo>
                  <a:lnTo>
                    <a:pt x="2142" y="15886"/>
                  </a:lnTo>
                  <a:lnTo>
                    <a:pt x="2163" y="16039"/>
                  </a:lnTo>
                  <a:lnTo>
                    <a:pt x="2179" y="16193"/>
                  </a:lnTo>
                  <a:lnTo>
                    <a:pt x="2186" y="16247"/>
                  </a:lnTo>
                  <a:lnTo>
                    <a:pt x="2195" y="16347"/>
                  </a:lnTo>
                  <a:lnTo>
                    <a:pt x="2212" y="16500"/>
                  </a:lnTo>
                  <a:lnTo>
                    <a:pt x="2229" y="16657"/>
                  </a:lnTo>
                  <a:lnTo>
                    <a:pt x="2246" y="16811"/>
                  </a:lnTo>
                  <a:lnTo>
                    <a:pt x="2260" y="16965"/>
                  </a:lnTo>
                  <a:lnTo>
                    <a:pt x="2276" y="17122"/>
                  </a:lnTo>
                  <a:lnTo>
                    <a:pt x="2289" y="17276"/>
                  </a:lnTo>
                  <a:lnTo>
                    <a:pt x="2303" y="17430"/>
                  </a:lnTo>
                  <a:lnTo>
                    <a:pt x="2316" y="17583"/>
                  </a:lnTo>
                  <a:lnTo>
                    <a:pt x="2329" y="17740"/>
                  </a:lnTo>
                  <a:lnTo>
                    <a:pt x="2340" y="17894"/>
                  </a:lnTo>
                  <a:lnTo>
                    <a:pt x="2353" y="18051"/>
                  </a:lnTo>
                  <a:lnTo>
                    <a:pt x="2363" y="18204"/>
                  </a:lnTo>
                  <a:lnTo>
                    <a:pt x="2373" y="18375"/>
                  </a:lnTo>
                  <a:lnTo>
                    <a:pt x="2383" y="18545"/>
                  </a:lnTo>
                  <a:lnTo>
                    <a:pt x="2393" y="18716"/>
                  </a:lnTo>
                  <a:lnTo>
                    <a:pt x="2403" y="18886"/>
                  </a:lnTo>
                  <a:lnTo>
                    <a:pt x="2423" y="19226"/>
                  </a:lnTo>
                  <a:lnTo>
                    <a:pt x="2443" y="19567"/>
                  </a:lnTo>
                  <a:lnTo>
                    <a:pt x="2463" y="19908"/>
                  </a:lnTo>
                  <a:lnTo>
                    <a:pt x="2480" y="20249"/>
                  </a:lnTo>
                  <a:lnTo>
                    <a:pt x="2490" y="20420"/>
                  </a:lnTo>
                  <a:lnTo>
                    <a:pt x="2503" y="20589"/>
                  </a:lnTo>
                  <a:lnTo>
                    <a:pt x="2513" y="20760"/>
                  </a:lnTo>
                  <a:lnTo>
                    <a:pt x="2523" y="20930"/>
                  </a:lnTo>
                  <a:lnTo>
                    <a:pt x="2523" y="20930"/>
                  </a:lnTo>
                  <a:lnTo>
                    <a:pt x="2523" y="20954"/>
                  </a:lnTo>
                  <a:lnTo>
                    <a:pt x="2527" y="20978"/>
                  </a:lnTo>
                  <a:lnTo>
                    <a:pt x="2530" y="21030"/>
                  </a:lnTo>
                  <a:lnTo>
                    <a:pt x="2540" y="21151"/>
                  </a:lnTo>
                  <a:lnTo>
                    <a:pt x="2547" y="21218"/>
                  </a:lnTo>
                  <a:lnTo>
                    <a:pt x="2550" y="21251"/>
                  </a:lnTo>
                  <a:lnTo>
                    <a:pt x="2550" y="21285"/>
                  </a:lnTo>
                  <a:lnTo>
                    <a:pt x="2553" y="21318"/>
                  </a:lnTo>
                  <a:lnTo>
                    <a:pt x="2556" y="21354"/>
                  </a:lnTo>
                  <a:lnTo>
                    <a:pt x="2556" y="21388"/>
                  </a:lnTo>
                  <a:lnTo>
                    <a:pt x="2556" y="21425"/>
                  </a:lnTo>
                  <a:lnTo>
                    <a:pt x="2556" y="21459"/>
                  </a:lnTo>
                  <a:lnTo>
                    <a:pt x="2556" y="21492"/>
                  </a:lnTo>
                  <a:lnTo>
                    <a:pt x="2556" y="21528"/>
                  </a:lnTo>
                  <a:lnTo>
                    <a:pt x="2556" y="21562"/>
                  </a:lnTo>
                  <a:lnTo>
                    <a:pt x="2553" y="21592"/>
                  </a:lnTo>
                  <a:lnTo>
                    <a:pt x="2553" y="21595"/>
                  </a:lnTo>
                  <a:lnTo>
                    <a:pt x="2550" y="21629"/>
                  </a:lnTo>
                  <a:lnTo>
                    <a:pt x="2547" y="21645"/>
                  </a:lnTo>
                  <a:lnTo>
                    <a:pt x="2547" y="21662"/>
                  </a:lnTo>
                  <a:lnTo>
                    <a:pt x="2543" y="21675"/>
                  </a:lnTo>
                  <a:lnTo>
                    <a:pt x="2540" y="21692"/>
                  </a:lnTo>
                  <a:lnTo>
                    <a:pt x="2536" y="21709"/>
                  </a:lnTo>
                  <a:lnTo>
                    <a:pt x="2533" y="21722"/>
                  </a:lnTo>
                  <a:lnTo>
                    <a:pt x="2530" y="21739"/>
                  </a:lnTo>
                  <a:lnTo>
                    <a:pt x="2527" y="21752"/>
                  </a:lnTo>
                  <a:lnTo>
                    <a:pt x="2520" y="21769"/>
                  </a:lnTo>
                  <a:lnTo>
                    <a:pt x="2516" y="21783"/>
                  </a:lnTo>
                  <a:lnTo>
                    <a:pt x="2513" y="21795"/>
                  </a:lnTo>
                  <a:lnTo>
                    <a:pt x="2506" y="21809"/>
                  </a:lnTo>
                  <a:lnTo>
                    <a:pt x="2503" y="21823"/>
                  </a:lnTo>
                  <a:lnTo>
                    <a:pt x="2496" y="21835"/>
                  </a:lnTo>
                  <a:lnTo>
                    <a:pt x="2490" y="21849"/>
                  </a:lnTo>
                  <a:lnTo>
                    <a:pt x="2483" y="21860"/>
                  </a:lnTo>
                  <a:lnTo>
                    <a:pt x="2480" y="21872"/>
                  </a:lnTo>
                  <a:lnTo>
                    <a:pt x="2470" y="21883"/>
                  </a:lnTo>
                  <a:lnTo>
                    <a:pt x="2463" y="21896"/>
                  </a:lnTo>
                  <a:lnTo>
                    <a:pt x="2456" y="21906"/>
                  </a:lnTo>
                  <a:lnTo>
                    <a:pt x="2420" y="21912"/>
                  </a:lnTo>
                  <a:lnTo>
                    <a:pt x="2413" y="21876"/>
                  </a:lnTo>
                  <a:lnTo>
                    <a:pt x="2416" y="21866"/>
                  </a:lnTo>
                  <a:lnTo>
                    <a:pt x="2423" y="21856"/>
                  </a:lnTo>
                  <a:lnTo>
                    <a:pt x="2426" y="21846"/>
                  </a:lnTo>
                  <a:lnTo>
                    <a:pt x="2433" y="21835"/>
                  </a:lnTo>
                  <a:lnTo>
                    <a:pt x="2436" y="21826"/>
                  </a:lnTo>
                  <a:lnTo>
                    <a:pt x="2440" y="21812"/>
                  </a:lnTo>
                  <a:lnTo>
                    <a:pt x="2443" y="21803"/>
                  </a:lnTo>
                  <a:lnTo>
                    <a:pt x="2446" y="21789"/>
                  </a:lnTo>
                  <a:lnTo>
                    <a:pt x="2450" y="21779"/>
                  </a:lnTo>
                  <a:lnTo>
                    <a:pt x="2453" y="21766"/>
                  </a:lnTo>
                  <a:lnTo>
                    <a:pt x="2456" y="21752"/>
                  </a:lnTo>
                  <a:lnTo>
                    <a:pt x="2456" y="21739"/>
                  </a:lnTo>
                  <a:lnTo>
                    <a:pt x="2460" y="21726"/>
                  </a:lnTo>
                  <a:lnTo>
                    <a:pt x="2460" y="21712"/>
                  </a:lnTo>
                  <a:lnTo>
                    <a:pt x="2463" y="21695"/>
                  </a:lnTo>
                  <a:lnTo>
                    <a:pt x="2463" y="21682"/>
                  </a:lnTo>
                  <a:lnTo>
                    <a:pt x="2466" y="21666"/>
                  </a:lnTo>
                  <a:lnTo>
                    <a:pt x="2466" y="21652"/>
                  </a:lnTo>
                  <a:lnTo>
                    <a:pt x="2466" y="21635"/>
                  </a:lnTo>
                  <a:lnTo>
                    <a:pt x="2466" y="21622"/>
                  </a:lnTo>
                  <a:lnTo>
                    <a:pt x="2466" y="21592"/>
                  </a:lnTo>
                  <a:lnTo>
                    <a:pt x="2466" y="21589"/>
                  </a:lnTo>
                  <a:lnTo>
                    <a:pt x="2470" y="21559"/>
                  </a:lnTo>
                  <a:lnTo>
                    <a:pt x="2470" y="21525"/>
                  </a:lnTo>
                  <a:lnTo>
                    <a:pt x="2470" y="21492"/>
                  </a:lnTo>
                  <a:lnTo>
                    <a:pt x="2470" y="21459"/>
                  </a:lnTo>
                  <a:lnTo>
                    <a:pt x="2466" y="21425"/>
                  </a:lnTo>
                  <a:lnTo>
                    <a:pt x="2466" y="21391"/>
                  </a:lnTo>
                  <a:lnTo>
                    <a:pt x="2463" y="21358"/>
                  </a:lnTo>
                  <a:lnTo>
                    <a:pt x="2463" y="21325"/>
                  </a:lnTo>
                  <a:lnTo>
                    <a:pt x="2460" y="21291"/>
                  </a:lnTo>
                  <a:lnTo>
                    <a:pt x="2456" y="21258"/>
                  </a:lnTo>
                  <a:lnTo>
                    <a:pt x="2453" y="21225"/>
                  </a:lnTo>
                  <a:lnTo>
                    <a:pt x="2446" y="21161"/>
                  </a:lnTo>
                  <a:lnTo>
                    <a:pt x="2433" y="21041"/>
                  </a:lnTo>
                  <a:lnTo>
                    <a:pt x="2426" y="20987"/>
                  </a:lnTo>
                  <a:lnTo>
                    <a:pt x="2426" y="20961"/>
                  </a:lnTo>
                  <a:lnTo>
                    <a:pt x="2423" y="20937"/>
                  </a:lnTo>
                  <a:lnTo>
                    <a:pt x="2423" y="20937"/>
                  </a:lnTo>
                  <a:lnTo>
                    <a:pt x="2409" y="20767"/>
                  </a:lnTo>
                  <a:lnTo>
                    <a:pt x="2400" y="20597"/>
                  </a:lnTo>
                  <a:lnTo>
                    <a:pt x="2386" y="20426"/>
                  </a:lnTo>
                  <a:lnTo>
                    <a:pt x="2376" y="20256"/>
                  </a:lnTo>
                  <a:lnTo>
                    <a:pt x="2353" y="19915"/>
                  </a:lnTo>
                  <a:lnTo>
                    <a:pt x="2329" y="19574"/>
                  </a:lnTo>
                  <a:lnTo>
                    <a:pt x="2306" y="19237"/>
                  </a:lnTo>
                  <a:lnTo>
                    <a:pt x="2286" y="18896"/>
                  </a:lnTo>
                  <a:lnTo>
                    <a:pt x="2272" y="18725"/>
                  </a:lnTo>
                  <a:lnTo>
                    <a:pt x="2263" y="18555"/>
                  </a:lnTo>
                  <a:lnTo>
                    <a:pt x="2249" y="18385"/>
                  </a:lnTo>
                  <a:lnTo>
                    <a:pt x="2235" y="18215"/>
                  </a:lnTo>
                  <a:lnTo>
                    <a:pt x="2226" y="18057"/>
                  </a:lnTo>
                  <a:lnTo>
                    <a:pt x="2212" y="17903"/>
                  </a:lnTo>
                  <a:lnTo>
                    <a:pt x="2199" y="17750"/>
                  </a:lnTo>
                  <a:lnTo>
                    <a:pt x="2186" y="17596"/>
                  </a:lnTo>
                  <a:lnTo>
                    <a:pt x="2169" y="17442"/>
                  </a:lnTo>
                  <a:lnTo>
                    <a:pt x="2155" y="17289"/>
                  </a:lnTo>
                  <a:lnTo>
                    <a:pt x="2139" y="17135"/>
                  </a:lnTo>
                  <a:lnTo>
                    <a:pt x="2122" y="16978"/>
                  </a:lnTo>
                  <a:lnTo>
                    <a:pt x="2106" y="16824"/>
                  </a:lnTo>
                  <a:lnTo>
                    <a:pt x="2089" y="16671"/>
                  </a:lnTo>
                  <a:lnTo>
                    <a:pt x="2072" y="16517"/>
                  </a:lnTo>
                  <a:lnTo>
                    <a:pt x="2052" y="16363"/>
                  </a:lnTo>
                  <a:lnTo>
                    <a:pt x="2039" y="16263"/>
                  </a:lnTo>
                  <a:lnTo>
                    <a:pt x="2032" y="16210"/>
                  </a:lnTo>
                  <a:lnTo>
                    <a:pt x="2015" y="16056"/>
                  </a:lnTo>
                  <a:lnTo>
                    <a:pt x="1995" y="15902"/>
                  </a:lnTo>
                  <a:lnTo>
                    <a:pt x="1975" y="15749"/>
                  </a:lnTo>
                  <a:lnTo>
                    <a:pt x="1955" y="15595"/>
                  </a:lnTo>
                  <a:lnTo>
                    <a:pt x="1932" y="15441"/>
                  </a:lnTo>
                  <a:lnTo>
                    <a:pt x="1912" y="15288"/>
                  </a:lnTo>
                  <a:lnTo>
                    <a:pt x="1892" y="15134"/>
                  </a:lnTo>
                  <a:lnTo>
                    <a:pt x="1868" y="14984"/>
                  </a:lnTo>
                  <a:lnTo>
                    <a:pt x="1845" y="14830"/>
                  </a:lnTo>
                  <a:lnTo>
                    <a:pt x="1825" y="14676"/>
                  </a:lnTo>
                  <a:lnTo>
                    <a:pt x="1802" y="14523"/>
                  </a:lnTo>
                  <a:lnTo>
                    <a:pt x="1778" y="14369"/>
                  </a:lnTo>
                  <a:lnTo>
                    <a:pt x="1754" y="14215"/>
                  </a:lnTo>
                  <a:lnTo>
                    <a:pt x="1708" y="13908"/>
                  </a:lnTo>
                  <a:lnTo>
                    <a:pt x="1661" y="13601"/>
                  </a:lnTo>
                  <a:lnTo>
                    <a:pt x="1614" y="13296"/>
                  </a:lnTo>
                  <a:lnTo>
                    <a:pt x="1614" y="13293"/>
                  </a:lnTo>
                  <a:lnTo>
                    <a:pt x="1518" y="12682"/>
                  </a:lnTo>
                  <a:lnTo>
                    <a:pt x="1471" y="12374"/>
                  </a:lnTo>
                  <a:lnTo>
                    <a:pt x="1424" y="12067"/>
                  </a:lnTo>
                  <a:lnTo>
                    <a:pt x="1394" y="11873"/>
                  </a:lnTo>
                  <a:lnTo>
                    <a:pt x="1378" y="11760"/>
                  </a:lnTo>
                  <a:lnTo>
                    <a:pt x="1330" y="11452"/>
                  </a:lnTo>
                  <a:lnTo>
                    <a:pt x="1310" y="11299"/>
                  </a:lnTo>
                  <a:lnTo>
                    <a:pt x="1287" y="11145"/>
                  </a:lnTo>
                  <a:lnTo>
                    <a:pt x="1264" y="10991"/>
                  </a:lnTo>
                  <a:lnTo>
                    <a:pt x="1244" y="10838"/>
                  </a:lnTo>
                  <a:lnTo>
                    <a:pt x="1220" y="10684"/>
                  </a:lnTo>
                  <a:lnTo>
                    <a:pt x="1207" y="10584"/>
                  </a:lnTo>
                  <a:lnTo>
                    <a:pt x="1200" y="10530"/>
                  </a:lnTo>
                  <a:lnTo>
                    <a:pt x="1180" y="10377"/>
                  </a:lnTo>
                  <a:lnTo>
                    <a:pt x="1160" y="10223"/>
                  </a:lnTo>
                  <a:lnTo>
                    <a:pt x="1140" y="10069"/>
                  </a:lnTo>
                  <a:lnTo>
                    <a:pt x="1120" y="9916"/>
                  </a:lnTo>
                  <a:lnTo>
                    <a:pt x="1100" y="9762"/>
                  </a:lnTo>
                  <a:lnTo>
                    <a:pt x="1080" y="9608"/>
                  </a:lnTo>
                  <a:lnTo>
                    <a:pt x="1063" y="9455"/>
                  </a:lnTo>
                  <a:lnTo>
                    <a:pt x="1053" y="9364"/>
                  </a:lnTo>
                  <a:lnTo>
                    <a:pt x="1046" y="9298"/>
                  </a:lnTo>
                  <a:lnTo>
                    <a:pt x="1030" y="9144"/>
                  </a:lnTo>
                  <a:lnTo>
                    <a:pt x="1013" y="8991"/>
                  </a:lnTo>
                  <a:lnTo>
                    <a:pt x="997" y="8837"/>
                  </a:lnTo>
                  <a:lnTo>
                    <a:pt x="980" y="8680"/>
                  </a:lnTo>
                  <a:lnTo>
                    <a:pt x="966" y="8526"/>
                  </a:lnTo>
                  <a:lnTo>
                    <a:pt x="949" y="8373"/>
                  </a:lnTo>
                  <a:lnTo>
                    <a:pt x="937" y="8205"/>
                  </a:lnTo>
                  <a:lnTo>
                    <a:pt x="923" y="8089"/>
                  </a:lnTo>
                  <a:lnTo>
                    <a:pt x="920" y="8038"/>
                  </a:lnTo>
                  <a:lnTo>
                    <a:pt x="903" y="7871"/>
                  </a:lnTo>
                  <a:lnTo>
                    <a:pt x="886" y="7704"/>
                  </a:lnTo>
                  <a:lnTo>
                    <a:pt x="869" y="7534"/>
                  </a:lnTo>
                  <a:lnTo>
                    <a:pt x="849" y="7367"/>
                  </a:lnTo>
                  <a:lnTo>
                    <a:pt x="832" y="7200"/>
                  </a:lnTo>
                  <a:lnTo>
                    <a:pt x="812" y="7033"/>
                  </a:lnTo>
                  <a:lnTo>
                    <a:pt x="796" y="6866"/>
                  </a:lnTo>
                  <a:lnTo>
                    <a:pt x="776" y="6698"/>
                  </a:lnTo>
                  <a:lnTo>
                    <a:pt x="756" y="6532"/>
                  </a:lnTo>
                  <a:lnTo>
                    <a:pt x="736" y="6365"/>
                  </a:lnTo>
                  <a:lnTo>
                    <a:pt x="716" y="6197"/>
                  </a:lnTo>
                  <a:lnTo>
                    <a:pt x="696" y="6030"/>
                  </a:lnTo>
                  <a:lnTo>
                    <a:pt x="672" y="5864"/>
                  </a:lnTo>
                  <a:lnTo>
                    <a:pt x="652" y="5696"/>
                  </a:lnTo>
                  <a:lnTo>
                    <a:pt x="632" y="5553"/>
                  </a:lnTo>
                  <a:lnTo>
                    <a:pt x="632" y="5529"/>
                  </a:lnTo>
                  <a:lnTo>
                    <a:pt x="609" y="5363"/>
                  </a:lnTo>
                  <a:lnTo>
                    <a:pt x="565" y="5028"/>
                  </a:lnTo>
                  <a:lnTo>
                    <a:pt x="522" y="4691"/>
                  </a:lnTo>
                  <a:lnTo>
                    <a:pt x="476" y="4356"/>
                  </a:lnTo>
                  <a:lnTo>
                    <a:pt x="431" y="4023"/>
                  </a:lnTo>
                  <a:lnTo>
                    <a:pt x="385" y="3688"/>
                  </a:lnTo>
                  <a:lnTo>
                    <a:pt x="331" y="3288"/>
                  </a:lnTo>
                  <a:lnTo>
                    <a:pt x="295" y="3017"/>
                  </a:lnTo>
                  <a:lnTo>
                    <a:pt x="278" y="2887"/>
                  </a:lnTo>
                  <a:lnTo>
                    <a:pt x="258" y="2757"/>
                  </a:lnTo>
                  <a:lnTo>
                    <a:pt x="241" y="2626"/>
                  </a:lnTo>
                  <a:lnTo>
                    <a:pt x="221" y="2499"/>
                  </a:lnTo>
                  <a:lnTo>
                    <a:pt x="181" y="2239"/>
                  </a:lnTo>
                  <a:lnTo>
                    <a:pt x="144" y="1978"/>
                  </a:lnTo>
                  <a:lnTo>
                    <a:pt x="124" y="1848"/>
                  </a:lnTo>
                  <a:lnTo>
                    <a:pt x="104" y="1718"/>
                  </a:lnTo>
                  <a:lnTo>
                    <a:pt x="91" y="1621"/>
                  </a:lnTo>
                  <a:lnTo>
                    <a:pt x="87" y="1587"/>
                  </a:lnTo>
                  <a:lnTo>
                    <a:pt x="71" y="1457"/>
                  </a:lnTo>
                  <a:lnTo>
                    <a:pt x="55" y="1326"/>
                  </a:lnTo>
                  <a:lnTo>
                    <a:pt x="47" y="1260"/>
                  </a:lnTo>
                  <a:lnTo>
                    <a:pt x="41" y="1196"/>
                  </a:lnTo>
                  <a:lnTo>
                    <a:pt x="35" y="1129"/>
                  </a:lnTo>
                  <a:lnTo>
                    <a:pt x="24" y="1066"/>
                  </a:lnTo>
                  <a:lnTo>
                    <a:pt x="21" y="999"/>
                  </a:lnTo>
                  <a:lnTo>
                    <a:pt x="15" y="936"/>
                  </a:lnTo>
                  <a:lnTo>
                    <a:pt x="11" y="913"/>
                  </a:lnTo>
                  <a:lnTo>
                    <a:pt x="7" y="893"/>
                  </a:lnTo>
                  <a:lnTo>
                    <a:pt x="7" y="873"/>
                  </a:lnTo>
                  <a:lnTo>
                    <a:pt x="7" y="848"/>
                  </a:lnTo>
                  <a:lnTo>
                    <a:pt x="4" y="805"/>
                  </a:lnTo>
                  <a:lnTo>
                    <a:pt x="4" y="762"/>
                  </a:lnTo>
                  <a:lnTo>
                    <a:pt x="1" y="719"/>
                  </a:lnTo>
                  <a:lnTo>
                    <a:pt x="1" y="672"/>
                  </a:lnTo>
                  <a:lnTo>
                    <a:pt x="1" y="628"/>
                  </a:lnTo>
                  <a:lnTo>
                    <a:pt x="4" y="585"/>
                  </a:lnTo>
                  <a:lnTo>
                    <a:pt x="4" y="541"/>
                  </a:lnTo>
                  <a:lnTo>
                    <a:pt x="4" y="495"/>
                  </a:lnTo>
                  <a:lnTo>
                    <a:pt x="7" y="452"/>
                  </a:lnTo>
                  <a:lnTo>
                    <a:pt x="7" y="418"/>
                  </a:lnTo>
                  <a:lnTo>
                    <a:pt x="11" y="408"/>
                  </a:lnTo>
                  <a:lnTo>
                    <a:pt x="18" y="324"/>
                  </a:lnTo>
                  <a:lnTo>
                    <a:pt x="27" y="241"/>
                  </a:lnTo>
                  <a:lnTo>
                    <a:pt x="27" y="234"/>
                  </a:lnTo>
                  <a:lnTo>
                    <a:pt x="27" y="227"/>
                  </a:lnTo>
                  <a:lnTo>
                    <a:pt x="31" y="217"/>
                  </a:lnTo>
                  <a:lnTo>
                    <a:pt x="35" y="211"/>
                  </a:lnTo>
                  <a:lnTo>
                    <a:pt x="41" y="194"/>
                  </a:lnTo>
                  <a:lnTo>
                    <a:pt x="47" y="174"/>
                  </a:lnTo>
                  <a:lnTo>
                    <a:pt x="61" y="137"/>
                  </a:lnTo>
                  <a:lnTo>
                    <a:pt x="71" y="117"/>
                  </a:lnTo>
                  <a:lnTo>
                    <a:pt x="71" y="111"/>
                  </a:lnTo>
                  <a:lnTo>
                    <a:pt x="78" y="97"/>
                  </a:lnTo>
                  <a:lnTo>
                    <a:pt x="81" y="87"/>
                  </a:lnTo>
                  <a:lnTo>
                    <a:pt x="84" y="77"/>
                  </a:lnTo>
                  <a:lnTo>
                    <a:pt x="87" y="71"/>
                  </a:lnTo>
                  <a:lnTo>
                    <a:pt x="91" y="60"/>
                  </a:lnTo>
                  <a:lnTo>
                    <a:pt x="91" y="60"/>
                  </a:lnTo>
                  <a:lnTo>
                    <a:pt x="91" y="54"/>
                  </a:lnTo>
                  <a:lnTo>
                    <a:pt x="95" y="43"/>
                  </a:lnTo>
                  <a:lnTo>
                    <a:pt x="95" y="47"/>
                  </a:lnTo>
                  <a:lnTo>
                    <a:pt x="95" y="37"/>
                  </a:lnTo>
                  <a:lnTo>
                    <a:pt x="95" y="40"/>
                  </a:lnTo>
                  <a:lnTo>
                    <a:pt x="95" y="34"/>
                  </a:lnTo>
                  <a:lnTo>
                    <a:pt x="95" y="34"/>
                  </a:lnTo>
                  <a:lnTo>
                    <a:pt x="95" y="31"/>
                  </a:lnTo>
                  <a:lnTo>
                    <a:pt x="95" y="31"/>
                  </a:lnTo>
                  <a:lnTo>
                    <a:pt x="91" y="27"/>
                  </a:lnTo>
                  <a:lnTo>
                    <a:pt x="95" y="31"/>
                  </a:lnTo>
                  <a:lnTo>
                    <a:pt x="91" y="27"/>
                  </a:lnTo>
                  <a:lnTo>
                    <a:pt x="91" y="27"/>
                  </a:lnTo>
                  <a:lnTo>
                    <a:pt x="91" y="23"/>
                  </a:lnTo>
                  <a:lnTo>
                    <a:pt x="91" y="27"/>
                  </a:lnTo>
                  <a:lnTo>
                    <a:pt x="91" y="23"/>
                  </a:lnTo>
                  <a:lnTo>
                    <a:pt x="91" y="23"/>
                  </a:lnTo>
                  <a:lnTo>
                    <a:pt x="91" y="20"/>
                  </a:lnTo>
                  <a:lnTo>
                    <a:pt x="91" y="23"/>
                  </a:lnTo>
                  <a:lnTo>
                    <a:pt x="91" y="20"/>
                  </a:lnTo>
                  <a:lnTo>
                    <a:pt x="91" y="20"/>
                  </a:lnTo>
                  <a:lnTo>
                    <a:pt x="87" y="20"/>
                  </a:lnTo>
                  <a:lnTo>
                    <a:pt x="91" y="20"/>
                  </a:lnTo>
                  <a:lnTo>
                    <a:pt x="87" y="20"/>
                  </a:lnTo>
                  <a:lnTo>
                    <a:pt x="87" y="20"/>
                  </a:lnTo>
                  <a:lnTo>
                    <a:pt x="84" y="17"/>
                  </a:lnTo>
                  <a:lnTo>
                    <a:pt x="87" y="17"/>
                  </a:lnTo>
                  <a:lnTo>
                    <a:pt x="84" y="17"/>
                  </a:lnTo>
                  <a:lnTo>
                    <a:pt x="84" y="17"/>
                  </a:lnTo>
                  <a:lnTo>
                    <a:pt x="81" y="17"/>
                  </a:lnTo>
                  <a:lnTo>
                    <a:pt x="84" y="17"/>
                  </a:lnTo>
                  <a:lnTo>
                    <a:pt x="81" y="17"/>
                  </a:lnTo>
                  <a:lnTo>
                    <a:pt x="81" y="17"/>
                  </a:lnTo>
                  <a:lnTo>
                    <a:pt x="78" y="17"/>
                  </a:lnTo>
                  <a:lnTo>
                    <a:pt x="78" y="17"/>
                  </a:lnTo>
                  <a:lnTo>
                    <a:pt x="75" y="17"/>
                  </a:lnTo>
                  <a:lnTo>
                    <a:pt x="75" y="17"/>
                  </a:lnTo>
                  <a:lnTo>
                    <a:pt x="71" y="17"/>
                  </a:lnTo>
                  <a:lnTo>
                    <a:pt x="61" y="11"/>
                  </a:lnTo>
                  <a:lnTo>
                    <a:pt x="67" y="0"/>
                  </a:lnTo>
                  <a:lnTo>
                    <a:pt x="75" y="0"/>
                  </a:lnTo>
                  <a:lnTo>
                    <a:pt x="78" y="0"/>
                  </a:lnTo>
                  <a:lnTo>
                    <a:pt x="81" y="0"/>
                  </a:lnTo>
                  <a:lnTo>
                    <a:pt x="84" y="0"/>
                  </a:lnTo>
                  <a:lnTo>
                    <a:pt x="91" y="0"/>
                  </a:lnTo>
                  <a:lnTo>
                    <a:pt x="95" y="0"/>
                  </a:lnTo>
                  <a:lnTo>
                    <a:pt x="98" y="3"/>
                  </a:lnTo>
                  <a:lnTo>
                    <a:pt x="101" y="3"/>
                  </a:lnTo>
                  <a:lnTo>
                    <a:pt x="104" y="7"/>
                  </a:lnTo>
                  <a:lnTo>
                    <a:pt x="104" y="11"/>
                  </a:lnTo>
                  <a:lnTo>
                    <a:pt x="108" y="14"/>
                  </a:lnTo>
                  <a:lnTo>
                    <a:pt x="111" y="17"/>
                  </a:lnTo>
                  <a:lnTo>
                    <a:pt x="111" y="20"/>
                  </a:lnTo>
                  <a:lnTo>
                    <a:pt x="115" y="23"/>
                  </a:lnTo>
                  <a:lnTo>
                    <a:pt x="115" y="27"/>
                  </a:lnTo>
                  <a:lnTo>
                    <a:pt x="115" y="31"/>
                  </a:lnTo>
                  <a:lnTo>
                    <a:pt x="118" y="37"/>
                  </a:lnTo>
                  <a:lnTo>
                    <a:pt x="118" y="47"/>
                  </a:lnTo>
                  <a:lnTo>
                    <a:pt x="118" y="57"/>
                  </a:lnTo>
                  <a:lnTo>
                    <a:pt x="118" y="64"/>
                  </a:lnTo>
                  <a:lnTo>
                    <a:pt x="115" y="74"/>
                  </a:lnTo>
                  <a:lnTo>
                    <a:pt x="115" y="84"/>
                  </a:lnTo>
                  <a:lnTo>
                    <a:pt x="111" y="94"/>
                  </a:lnTo>
                  <a:lnTo>
                    <a:pt x="111" y="107"/>
                  </a:lnTo>
                  <a:lnTo>
                    <a:pt x="108" y="124"/>
                  </a:lnTo>
                  <a:lnTo>
                    <a:pt x="108" y="127"/>
                  </a:lnTo>
                  <a:lnTo>
                    <a:pt x="101" y="147"/>
                  </a:lnTo>
                  <a:lnTo>
                    <a:pt x="87" y="191"/>
                  </a:lnTo>
                  <a:lnTo>
                    <a:pt x="81" y="207"/>
                  </a:lnTo>
                  <a:lnTo>
                    <a:pt x="78" y="224"/>
                  </a:lnTo>
                  <a:lnTo>
                    <a:pt x="78" y="231"/>
                  </a:lnTo>
                  <a:lnTo>
                    <a:pt x="78" y="231"/>
                  </a:lnTo>
                  <a:lnTo>
                    <a:pt x="75" y="23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8"/>
            <p:cNvSpPr/>
            <p:nvPr/>
          </p:nvSpPr>
          <p:spPr>
            <a:xfrm>
              <a:off x="3387250" y="3664300"/>
              <a:ext cx="75025" cy="70825"/>
            </a:xfrm>
            <a:custGeom>
              <a:rect b="b" l="l" r="r" t="t"/>
              <a:pathLst>
                <a:path extrusionOk="0" h="2833" w="3001">
                  <a:moveTo>
                    <a:pt x="1476" y="0"/>
                  </a:moveTo>
                  <a:cubicBezTo>
                    <a:pt x="1457" y="0"/>
                    <a:pt x="1438" y="4"/>
                    <a:pt x="1421" y="13"/>
                  </a:cubicBezTo>
                  <a:cubicBezTo>
                    <a:pt x="1119" y="166"/>
                    <a:pt x="793" y="207"/>
                    <a:pt x="531" y="207"/>
                  </a:cubicBezTo>
                  <a:cubicBezTo>
                    <a:pt x="223" y="207"/>
                    <a:pt x="1" y="151"/>
                    <a:pt x="1" y="151"/>
                  </a:cubicBezTo>
                  <a:lnTo>
                    <a:pt x="1" y="151"/>
                  </a:lnTo>
                  <a:lnTo>
                    <a:pt x="284" y="698"/>
                  </a:lnTo>
                  <a:cubicBezTo>
                    <a:pt x="1574" y="855"/>
                    <a:pt x="2633" y="1921"/>
                    <a:pt x="2693" y="2482"/>
                  </a:cubicBezTo>
                  <a:cubicBezTo>
                    <a:pt x="2723" y="2762"/>
                    <a:pt x="2799" y="2833"/>
                    <a:pt x="2868" y="2833"/>
                  </a:cubicBezTo>
                  <a:cubicBezTo>
                    <a:pt x="2938" y="2833"/>
                    <a:pt x="3001" y="2760"/>
                    <a:pt x="3001" y="2760"/>
                  </a:cubicBezTo>
                  <a:cubicBezTo>
                    <a:pt x="3001" y="2749"/>
                    <a:pt x="2934" y="1454"/>
                    <a:pt x="2757" y="1333"/>
                  </a:cubicBezTo>
                  <a:cubicBezTo>
                    <a:pt x="2271" y="1007"/>
                    <a:pt x="1775" y="0"/>
                    <a:pt x="1476" y="0"/>
                  </a:cubicBezTo>
                  <a:close/>
                </a:path>
              </a:pathLst>
            </a:custGeom>
            <a:solidFill>
              <a:srgbClr val="FFB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8"/>
            <p:cNvSpPr/>
            <p:nvPr/>
          </p:nvSpPr>
          <p:spPr>
            <a:xfrm>
              <a:off x="2904600" y="3977650"/>
              <a:ext cx="98725" cy="51725"/>
            </a:xfrm>
            <a:custGeom>
              <a:rect b="b" l="l" r="r" t="t"/>
              <a:pathLst>
                <a:path extrusionOk="0" h="2069" w="3949">
                  <a:moveTo>
                    <a:pt x="1460" y="0"/>
                  </a:moveTo>
                  <a:cubicBezTo>
                    <a:pt x="1460" y="0"/>
                    <a:pt x="1681" y="819"/>
                    <a:pt x="3437" y="1153"/>
                  </a:cubicBezTo>
                  <a:cubicBezTo>
                    <a:pt x="3555" y="1177"/>
                    <a:pt x="3672" y="1200"/>
                    <a:pt x="3792" y="1207"/>
                  </a:cubicBezTo>
                  <a:cubicBezTo>
                    <a:pt x="3852" y="1383"/>
                    <a:pt x="3909" y="1561"/>
                    <a:pt x="3949" y="1744"/>
                  </a:cubicBezTo>
                  <a:cubicBezTo>
                    <a:pt x="3849" y="1921"/>
                    <a:pt x="3545" y="1929"/>
                    <a:pt x="3381" y="1955"/>
                  </a:cubicBezTo>
                  <a:cubicBezTo>
                    <a:pt x="2810" y="2038"/>
                    <a:pt x="2205" y="2069"/>
                    <a:pt x="1653" y="1838"/>
                  </a:cubicBezTo>
                  <a:cubicBezTo>
                    <a:pt x="1183" y="1641"/>
                    <a:pt x="618" y="1945"/>
                    <a:pt x="134" y="1792"/>
                  </a:cubicBezTo>
                  <a:cubicBezTo>
                    <a:pt x="87" y="1618"/>
                    <a:pt x="23" y="1437"/>
                    <a:pt x="14" y="1254"/>
                  </a:cubicBezTo>
                  <a:cubicBezTo>
                    <a:pt x="0" y="1019"/>
                    <a:pt x="60" y="796"/>
                    <a:pt x="74" y="566"/>
                  </a:cubicBezTo>
                  <a:cubicBezTo>
                    <a:pt x="87" y="335"/>
                    <a:pt x="324" y="378"/>
                    <a:pt x="441" y="469"/>
                  </a:cubicBezTo>
                  <a:cubicBezTo>
                    <a:pt x="545" y="549"/>
                    <a:pt x="618" y="649"/>
                    <a:pt x="742" y="679"/>
                  </a:cubicBezTo>
                  <a:cubicBezTo>
                    <a:pt x="909" y="719"/>
                    <a:pt x="1056" y="632"/>
                    <a:pt x="1220" y="629"/>
                  </a:cubicBezTo>
                  <a:cubicBezTo>
                    <a:pt x="1330" y="626"/>
                    <a:pt x="1433" y="689"/>
                    <a:pt x="1533" y="739"/>
                  </a:cubicBezTo>
                  <a:cubicBezTo>
                    <a:pt x="1423" y="586"/>
                    <a:pt x="1283" y="449"/>
                    <a:pt x="1233" y="251"/>
                  </a:cubicBezTo>
                  <a:cubicBezTo>
                    <a:pt x="1226" y="221"/>
                    <a:pt x="1196" y="108"/>
                    <a:pt x="1220" y="77"/>
                  </a:cubicBezTo>
                  <a:cubicBezTo>
                    <a:pt x="1269" y="17"/>
                    <a:pt x="1397" y="40"/>
                    <a:pt x="1460" y="0"/>
                  </a:cubicBezTo>
                  <a:close/>
                </a:path>
              </a:pathLst>
            </a:custGeom>
            <a:solidFill>
              <a:srgbClr val="331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8"/>
            <p:cNvSpPr/>
            <p:nvPr/>
          </p:nvSpPr>
          <p:spPr>
            <a:xfrm>
              <a:off x="3040625" y="3977650"/>
              <a:ext cx="101600" cy="51725"/>
            </a:xfrm>
            <a:custGeom>
              <a:rect b="b" l="l" r="r" t="t"/>
              <a:pathLst>
                <a:path extrusionOk="0" h="2069" w="4064">
                  <a:moveTo>
                    <a:pt x="2560" y="0"/>
                  </a:moveTo>
                  <a:cubicBezTo>
                    <a:pt x="2560" y="0"/>
                    <a:pt x="2337" y="819"/>
                    <a:pt x="529" y="1153"/>
                  </a:cubicBezTo>
                  <a:cubicBezTo>
                    <a:pt x="409" y="1177"/>
                    <a:pt x="286" y="1200"/>
                    <a:pt x="161" y="1207"/>
                  </a:cubicBezTo>
                  <a:cubicBezTo>
                    <a:pt x="101" y="1383"/>
                    <a:pt x="45" y="1561"/>
                    <a:pt x="1" y="1744"/>
                  </a:cubicBezTo>
                  <a:cubicBezTo>
                    <a:pt x="105" y="1921"/>
                    <a:pt x="419" y="1929"/>
                    <a:pt x="586" y="1955"/>
                  </a:cubicBezTo>
                  <a:cubicBezTo>
                    <a:pt x="1174" y="2038"/>
                    <a:pt x="1795" y="2069"/>
                    <a:pt x="2363" y="1838"/>
                  </a:cubicBezTo>
                  <a:cubicBezTo>
                    <a:pt x="2851" y="1641"/>
                    <a:pt x="3429" y="1945"/>
                    <a:pt x="3930" y="1792"/>
                  </a:cubicBezTo>
                  <a:cubicBezTo>
                    <a:pt x="3977" y="1618"/>
                    <a:pt x="4044" y="1437"/>
                    <a:pt x="4054" y="1254"/>
                  </a:cubicBezTo>
                  <a:cubicBezTo>
                    <a:pt x="4064" y="1019"/>
                    <a:pt x="4007" y="796"/>
                    <a:pt x="3990" y="566"/>
                  </a:cubicBezTo>
                  <a:cubicBezTo>
                    <a:pt x="3977" y="335"/>
                    <a:pt x="3733" y="378"/>
                    <a:pt x="3609" y="469"/>
                  </a:cubicBezTo>
                  <a:cubicBezTo>
                    <a:pt x="3506" y="549"/>
                    <a:pt x="3429" y="649"/>
                    <a:pt x="3302" y="679"/>
                  </a:cubicBezTo>
                  <a:cubicBezTo>
                    <a:pt x="3132" y="719"/>
                    <a:pt x="2978" y="632"/>
                    <a:pt x="2811" y="629"/>
                  </a:cubicBezTo>
                  <a:cubicBezTo>
                    <a:pt x="2697" y="626"/>
                    <a:pt x="2591" y="689"/>
                    <a:pt x="2491" y="739"/>
                  </a:cubicBezTo>
                  <a:cubicBezTo>
                    <a:pt x="2604" y="586"/>
                    <a:pt x="2747" y="449"/>
                    <a:pt x="2798" y="251"/>
                  </a:cubicBezTo>
                  <a:cubicBezTo>
                    <a:pt x="2804" y="221"/>
                    <a:pt x="2834" y="108"/>
                    <a:pt x="2811" y="77"/>
                  </a:cubicBezTo>
                  <a:cubicBezTo>
                    <a:pt x="2761" y="17"/>
                    <a:pt x="2631" y="40"/>
                    <a:pt x="2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8"/>
            <p:cNvSpPr/>
            <p:nvPr/>
          </p:nvSpPr>
          <p:spPr>
            <a:xfrm>
              <a:off x="3406550" y="3661200"/>
              <a:ext cx="64175" cy="91275"/>
            </a:xfrm>
            <a:custGeom>
              <a:rect b="b" l="l" r="r" t="t"/>
              <a:pathLst>
                <a:path extrusionOk="0" h="3651" w="2567">
                  <a:moveTo>
                    <a:pt x="712" y="0"/>
                  </a:moveTo>
                  <a:lnTo>
                    <a:pt x="107" y="264"/>
                  </a:lnTo>
                  <a:cubicBezTo>
                    <a:pt x="1" y="769"/>
                    <a:pt x="405" y="1072"/>
                    <a:pt x="405" y="1072"/>
                  </a:cubicBezTo>
                  <a:cubicBezTo>
                    <a:pt x="164" y="1200"/>
                    <a:pt x="405" y="1567"/>
                    <a:pt x="405" y="1567"/>
                  </a:cubicBezTo>
                  <a:cubicBezTo>
                    <a:pt x="405" y="1567"/>
                    <a:pt x="428" y="1564"/>
                    <a:pt x="469" y="1564"/>
                  </a:cubicBezTo>
                  <a:cubicBezTo>
                    <a:pt x="583" y="1564"/>
                    <a:pt x="832" y="1589"/>
                    <a:pt x="1093" y="1778"/>
                  </a:cubicBezTo>
                  <a:cubicBezTo>
                    <a:pt x="1444" y="2039"/>
                    <a:pt x="1811" y="2606"/>
                    <a:pt x="2021" y="3157"/>
                  </a:cubicBezTo>
                  <a:cubicBezTo>
                    <a:pt x="2193" y="3611"/>
                    <a:pt x="2454" y="3650"/>
                    <a:pt x="2539" y="3650"/>
                  </a:cubicBezTo>
                  <a:cubicBezTo>
                    <a:pt x="2556" y="3650"/>
                    <a:pt x="2566" y="3649"/>
                    <a:pt x="2566" y="3649"/>
                  </a:cubicBezTo>
                  <a:lnTo>
                    <a:pt x="2462" y="2803"/>
                  </a:lnTo>
                  <a:cubicBezTo>
                    <a:pt x="2295" y="1794"/>
                    <a:pt x="2459" y="2091"/>
                    <a:pt x="1814" y="1186"/>
                  </a:cubicBezTo>
                  <a:cubicBezTo>
                    <a:pt x="1143" y="241"/>
                    <a:pt x="712" y="0"/>
                    <a:pt x="7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8"/>
            <p:cNvSpPr/>
            <p:nvPr/>
          </p:nvSpPr>
          <p:spPr>
            <a:xfrm>
              <a:off x="3009075" y="3375975"/>
              <a:ext cx="401925" cy="313225"/>
            </a:xfrm>
            <a:custGeom>
              <a:rect b="b" l="l" r="r" t="t"/>
              <a:pathLst>
                <a:path extrusionOk="0" h="12529" w="16077">
                  <a:moveTo>
                    <a:pt x="2413" y="1"/>
                  </a:moveTo>
                  <a:cubicBezTo>
                    <a:pt x="1126" y="1"/>
                    <a:pt x="0" y="414"/>
                    <a:pt x="0" y="414"/>
                  </a:cubicBezTo>
                  <a:cubicBezTo>
                    <a:pt x="0" y="414"/>
                    <a:pt x="746" y="3966"/>
                    <a:pt x="1363" y="5129"/>
                  </a:cubicBezTo>
                  <a:cubicBezTo>
                    <a:pt x="3020" y="8246"/>
                    <a:pt x="3728" y="9772"/>
                    <a:pt x="4407" y="10711"/>
                  </a:cubicBezTo>
                  <a:cubicBezTo>
                    <a:pt x="4995" y="11533"/>
                    <a:pt x="5660" y="11960"/>
                    <a:pt x="5660" y="11960"/>
                  </a:cubicBezTo>
                  <a:lnTo>
                    <a:pt x="16076" y="12529"/>
                  </a:lnTo>
                  <a:lnTo>
                    <a:pt x="16076" y="12529"/>
                  </a:lnTo>
                  <a:lnTo>
                    <a:pt x="15820" y="11660"/>
                  </a:lnTo>
                  <a:cubicBezTo>
                    <a:pt x="12873" y="9989"/>
                    <a:pt x="11874" y="9428"/>
                    <a:pt x="9936" y="8680"/>
                  </a:cubicBezTo>
                  <a:cubicBezTo>
                    <a:pt x="9852" y="8648"/>
                    <a:pt x="9756" y="8633"/>
                    <a:pt x="9652" y="8633"/>
                  </a:cubicBezTo>
                  <a:cubicBezTo>
                    <a:pt x="8880" y="8633"/>
                    <a:pt x="7668" y="9425"/>
                    <a:pt x="7668" y="9425"/>
                  </a:cubicBezTo>
                  <a:cubicBezTo>
                    <a:pt x="7668" y="9425"/>
                    <a:pt x="7036" y="3739"/>
                    <a:pt x="5429" y="1373"/>
                  </a:cubicBezTo>
                  <a:cubicBezTo>
                    <a:pt x="4693" y="294"/>
                    <a:pt x="3496" y="1"/>
                    <a:pt x="24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8"/>
            <p:cNvSpPr/>
            <p:nvPr/>
          </p:nvSpPr>
          <p:spPr>
            <a:xfrm>
              <a:off x="3073475" y="3383650"/>
              <a:ext cx="352050" cy="303300"/>
            </a:xfrm>
            <a:custGeom>
              <a:rect b="b" l="l" r="r" t="t"/>
              <a:pathLst>
                <a:path extrusionOk="0" h="12132" w="14082">
                  <a:moveTo>
                    <a:pt x="50" y="1"/>
                  </a:moveTo>
                  <a:lnTo>
                    <a:pt x="57" y="4"/>
                  </a:lnTo>
                  <a:lnTo>
                    <a:pt x="64" y="4"/>
                  </a:lnTo>
                  <a:lnTo>
                    <a:pt x="70" y="4"/>
                  </a:lnTo>
                  <a:lnTo>
                    <a:pt x="77" y="7"/>
                  </a:lnTo>
                  <a:lnTo>
                    <a:pt x="84" y="11"/>
                  </a:lnTo>
                  <a:lnTo>
                    <a:pt x="84" y="11"/>
                  </a:lnTo>
                  <a:lnTo>
                    <a:pt x="90" y="14"/>
                  </a:lnTo>
                  <a:lnTo>
                    <a:pt x="97" y="14"/>
                  </a:lnTo>
                  <a:lnTo>
                    <a:pt x="104" y="18"/>
                  </a:lnTo>
                  <a:lnTo>
                    <a:pt x="110" y="24"/>
                  </a:lnTo>
                  <a:lnTo>
                    <a:pt x="117" y="27"/>
                  </a:lnTo>
                  <a:lnTo>
                    <a:pt x="124" y="31"/>
                  </a:lnTo>
                  <a:lnTo>
                    <a:pt x="130" y="38"/>
                  </a:lnTo>
                  <a:lnTo>
                    <a:pt x="137" y="41"/>
                  </a:lnTo>
                  <a:lnTo>
                    <a:pt x="144" y="47"/>
                  </a:lnTo>
                  <a:lnTo>
                    <a:pt x="150" y="51"/>
                  </a:lnTo>
                  <a:lnTo>
                    <a:pt x="154" y="58"/>
                  </a:lnTo>
                  <a:lnTo>
                    <a:pt x="161" y="64"/>
                  </a:lnTo>
                  <a:lnTo>
                    <a:pt x="174" y="74"/>
                  </a:lnTo>
                  <a:lnTo>
                    <a:pt x="184" y="87"/>
                  </a:lnTo>
                  <a:lnTo>
                    <a:pt x="190" y="95"/>
                  </a:lnTo>
                  <a:lnTo>
                    <a:pt x="194" y="101"/>
                  </a:lnTo>
                  <a:lnTo>
                    <a:pt x="207" y="118"/>
                  </a:lnTo>
                  <a:lnTo>
                    <a:pt x="218" y="131"/>
                  </a:lnTo>
                  <a:lnTo>
                    <a:pt x="227" y="144"/>
                  </a:lnTo>
                  <a:lnTo>
                    <a:pt x="238" y="161"/>
                  </a:lnTo>
                  <a:lnTo>
                    <a:pt x="247" y="178"/>
                  </a:lnTo>
                  <a:lnTo>
                    <a:pt x="258" y="195"/>
                  </a:lnTo>
                  <a:lnTo>
                    <a:pt x="267" y="212"/>
                  </a:lnTo>
                  <a:lnTo>
                    <a:pt x="278" y="224"/>
                  </a:lnTo>
                  <a:lnTo>
                    <a:pt x="298" y="258"/>
                  </a:lnTo>
                  <a:lnTo>
                    <a:pt x="315" y="292"/>
                  </a:lnTo>
                  <a:lnTo>
                    <a:pt x="331" y="321"/>
                  </a:lnTo>
                  <a:lnTo>
                    <a:pt x="347" y="352"/>
                  </a:lnTo>
                  <a:lnTo>
                    <a:pt x="364" y="378"/>
                  </a:lnTo>
                  <a:lnTo>
                    <a:pt x="398" y="435"/>
                  </a:lnTo>
                  <a:lnTo>
                    <a:pt x="435" y="492"/>
                  </a:lnTo>
                  <a:lnTo>
                    <a:pt x="468" y="548"/>
                  </a:lnTo>
                  <a:lnTo>
                    <a:pt x="485" y="576"/>
                  </a:lnTo>
                  <a:lnTo>
                    <a:pt x="505" y="605"/>
                  </a:lnTo>
                  <a:lnTo>
                    <a:pt x="538" y="662"/>
                  </a:lnTo>
                  <a:lnTo>
                    <a:pt x="571" y="719"/>
                  </a:lnTo>
                  <a:lnTo>
                    <a:pt x="642" y="833"/>
                  </a:lnTo>
                  <a:lnTo>
                    <a:pt x="715" y="943"/>
                  </a:lnTo>
                  <a:lnTo>
                    <a:pt x="785" y="1057"/>
                  </a:lnTo>
                  <a:lnTo>
                    <a:pt x="856" y="1170"/>
                  </a:lnTo>
                  <a:lnTo>
                    <a:pt x="892" y="1227"/>
                  </a:lnTo>
                  <a:lnTo>
                    <a:pt x="926" y="1284"/>
                  </a:lnTo>
                  <a:lnTo>
                    <a:pt x="962" y="1341"/>
                  </a:lnTo>
                  <a:lnTo>
                    <a:pt x="996" y="1397"/>
                  </a:lnTo>
                  <a:lnTo>
                    <a:pt x="1029" y="1458"/>
                  </a:lnTo>
                  <a:lnTo>
                    <a:pt x="1063" y="1515"/>
                  </a:lnTo>
                  <a:lnTo>
                    <a:pt x="1100" y="1571"/>
                  </a:lnTo>
                  <a:lnTo>
                    <a:pt x="1132" y="1631"/>
                  </a:lnTo>
                  <a:lnTo>
                    <a:pt x="1163" y="1688"/>
                  </a:lnTo>
                  <a:lnTo>
                    <a:pt x="1197" y="1748"/>
                  </a:lnTo>
                  <a:lnTo>
                    <a:pt x="1229" y="1805"/>
                  </a:lnTo>
                  <a:lnTo>
                    <a:pt x="1260" y="1865"/>
                  </a:lnTo>
                  <a:lnTo>
                    <a:pt x="1293" y="1925"/>
                  </a:lnTo>
                  <a:lnTo>
                    <a:pt x="1323" y="1985"/>
                  </a:lnTo>
                  <a:lnTo>
                    <a:pt x="1337" y="2019"/>
                  </a:lnTo>
                  <a:lnTo>
                    <a:pt x="1350" y="2049"/>
                  </a:lnTo>
                  <a:lnTo>
                    <a:pt x="1367" y="2079"/>
                  </a:lnTo>
                  <a:lnTo>
                    <a:pt x="1380" y="2109"/>
                  </a:lnTo>
                  <a:lnTo>
                    <a:pt x="1393" y="2142"/>
                  </a:lnTo>
                  <a:lnTo>
                    <a:pt x="1410" y="2172"/>
                  </a:lnTo>
                  <a:lnTo>
                    <a:pt x="1423" y="2202"/>
                  </a:lnTo>
                  <a:lnTo>
                    <a:pt x="1437" y="2236"/>
                  </a:lnTo>
                  <a:lnTo>
                    <a:pt x="1547" y="2490"/>
                  </a:lnTo>
                  <a:lnTo>
                    <a:pt x="1584" y="2580"/>
                  </a:lnTo>
                  <a:lnTo>
                    <a:pt x="1731" y="2927"/>
                  </a:lnTo>
                  <a:lnTo>
                    <a:pt x="1804" y="3101"/>
                  </a:lnTo>
                  <a:lnTo>
                    <a:pt x="1878" y="3271"/>
                  </a:lnTo>
                  <a:lnTo>
                    <a:pt x="1948" y="3445"/>
                  </a:lnTo>
                  <a:lnTo>
                    <a:pt x="2022" y="3619"/>
                  </a:lnTo>
                  <a:lnTo>
                    <a:pt x="2091" y="3792"/>
                  </a:lnTo>
                  <a:lnTo>
                    <a:pt x="2162" y="3966"/>
                  </a:lnTo>
                  <a:lnTo>
                    <a:pt x="2228" y="4124"/>
                  </a:lnTo>
                  <a:lnTo>
                    <a:pt x="2235" y="4136"/>
                  </a:lnTo>
                  <a:lnTo>
                    <a:pt x="2302" y="4310"/>
                  </a:lnTo>
                  <a:lnTo>
                    <a:pt x="2372" y="4484"/>
                  </a:lnTo>
                  <a:lnTo>
                    <a:pt x="2406" y="4571"/>
                  </a:lnTo>
                  <a:lnTo>
                    <a:pt x="2439" y="4658"/>
                  </a:lnTo>
                  <a:lnTo>
                    <a:pt x="2475" y="4745"/>
                  </a:lnTo>
                  <a:lnTo>
                    <a:pt x="2509" y="4832"/>
                  </a:lnTo>
                  <a:lnTo>
                    <a:pt x="2543" y="4918"/>
                  </a:lnTo>
                  <a:lnTo>
                    <a:pt x="2576" y="5006"/>
                  </a:lnTo>
                  <a:lnTo>
                    <a:pt x="2606" y="5095"/>
                  </a:lnTo>
                  <a:lnTo>
                    <a:pt x="2640" y="5183"/>
                  </a:lnTo>
                  <a:lnTo>
                    <a:pt x="2673" y="5269"/>
                  </a:lnTo>
                  <a:lnTo>
                    <a:pt x="2706" y="5356"/>
                  </a:lnTo>
                  <a:lnTo>
                    <a:pt x="2736" y="5443"/>
                  </a:lnTo>
                  <a:lnTo>
                    <a:pt x="2770" y="5530"/>
                  </a:lnTo>
                  <a:lnTo>
                    <a:pt x="2800" y="5620"/>
                  </a:lnTo>
                  <a:lnTo>
                    <a:pt x="2830" y="5707"/>
                  </a:lnTo>
                  <a:lnTo>
                    <a:pt x="2863" y="5794"/>
                  </a:lnTo>
                  <a:lnTo>
                    <a:pt x="2893" y="5884"/>
                  </a:lnTo>
                  <a:lnTo>
                    <a:pt x="2924" y="5971"/>
                  </a:lnTo>
                  <a:lnTo>
                    <a:pt x="2953" y="6061"/>
                  </a:lnTo>
                  <a:lnTo>
                    <a:pt x="2984" y="6148"/>
                  </a:lnTo>
                  <a:lnTo>
                    <a:pt x="3010" y="6238"/>
                  </a:lnTo>
                  <a:lnTo>
                    <a:pt x="3041" y="6325"/>
                  </a:lnTo>
                  <a:lnTo>
                    <a:pt x="3041" y="6325"/>
                  </a:lnTo>
                  <a:lnTo>
                    <a:pt x="3070" y="6415"/>
                  </a:lnTo>
                  <a:lnTo>
                    <a:pt x="3097" y="6506"/>
                  </a:lnTo>
                  <a:lnTo>
                    <a:pt x="3124" y="6592"/>
                  </a:lnTo>
                  <a:lnTo>
                    <a:pt x="3154" y="6682"/>
                  </a:lnTo>
                  <a:lnTo>
                    <a:pt x="3181" y="6773"/>
                  </a:lnTo>
                  <a:lnTo>
                    <a:pt x="3207" y="6862"/>
                  </a:lnTo>
                  <a:lnTo>
                    <a:pt x="3234" y="6953"/>
                  </a:lnTo>
                  <a:lnTo>
                    <a:pt x="3257" y="7043"/>
                  </a:lnTo>
                  <a:lnTo>
                    <a:pt x="3284" y="7134"/>
                  </a:lnTo>
                  <a:lnTo>
                    <a:pt x="3311" y="7223"/>
                  </a:lnTo>
                  <a:lnTo>
                    <a:pt x="3334" y="7314"/>
                  </a:lnTo>
                  <a:lnTo>
                    <a:pt x="3357" y="7404"/>
                  </a:lnTo>
                  <a:lnTo>
                    <a:pt x="3385" y="7494"/>
                  </a:lnTo>
                  <a:lnTo>
                    <a:pt x="3408" y="7588"/>
                  </a:lnTo>
                  <a:lnTo>
                    <a:pt x="3431" y="7678"/>
                  </a:lnTo>
                  <a:lnTo>
                    <a:pt x="3451" y="7769"/>
                  </a:lnTo>
                  <a:lnTo>
                    <a:pt x="3474" y="7862"/>
                  </a:lnTo>
                  <a:lnTo>
                    <a:pt x="3488" y="7912"/>
                  </a:lnTo>
                  <a:lnTo>
                    <a:pt x="3498" y="7962"/>
                  </a:lnTo>
                  <a:lnTo>
                    <a:pt x="3525" y="8062"/>
                  </a:lnTo>
                  <a:lnTo>
                    <a:pt x="3551" y="8165"/>
                  </a:lnTo>
                  <a:lnTo>
                    <a:pt x="3578" y="8266"/>
                  </a:lnTo>
                  <a:lnTo>
                    <a:pt x="3605" y="8363"/>
                  </a:lnTo>
                  <a:lnTo>
                    <a:pt x="3632" y="8463"/>
                  </a:lnTo>
                  <a:lnTo>
                    <a:pt x="3648" y="8526"/>
                  </a:lnTo>
                  <a:lnTo>
                    <a:pt x="3685" y="8663"/>
                  </a:lnTo>
                  <a:lnTo>
                    <a:pt x="3742" y="8864"/>
                  </a:lnTo>
                  <a:lnTo>
                    <a:pt x="3769" y="8964"/>
                  </a:lnTo>
                  <a:lnTo>
                    <a:pt x="3795" y="9064"/>
                  </a:lnTo>
                  <a:lnTo>
                    <a:pt x="3822" y="9164"/>
                  </a:lnTo>
                  <a:lnTo>
                    <a:pt x="3849" y="9265"/>
                  </a:lnTo>
                  <a:lnTo>
                    <a:pt x="3875" y="9368"/>
                  </a:lnTo>
                  <a:lnTo>
                    <a:pt x="3886" y="9419"/>
                  </a:lnTo>
                  <a:lnTo>
                    <a:pt x="3899" y="9472"/>
                  </a:lnTo>
                  <a:lnTo>
                    <a:pt x="3903" y="9482"/>
                  </a:lnTo>
                  <a:lnTo>
                    <a:pt x="3906" y="9499"/>
                  </a:lnTo>
                  <a:lnTo>
                    <a:pt x="3912" y="9528"/>
                  </a:lnTo>
                  <a:lnTo>
                    <a:pt x="3926" y="9605"/>
                  </a:lnTo>
                  <a:lnTo>
                    <a:pt x="3932" y="9646"/>
                  </a:lnTo>
                  <a:lnTo>
                    <a:pt x="3943" y="9689"/>
                  </a:lnTo>
                  <a:lnTo>
                    <a:pt x="3949" y="9733"/>
                  </a:lnTo>
                  <a:lnTo>
                    <a:pt x="3956" y="9753"/>
                  </a:lnTo>
                  <a:lnTo>
                    <a:pt x="3959" y="9776"/>
                  </a:lnTo>
                  <a:lnTo>
                    <a:pt x="3966" y="9796"/>
                  </a:lnTo>
                  <a:lnTo>
                    <a:pt x="3969" y="9820"/>
                  </a:lnTo>
                  <a:lnTo>
                    <a:pt x="3976" y="9840"/>
                  </a:lnTo>
                  <a:lnTo>
                    <a:pt x="3983" y="9860"/>
                  </a:lnTo>
                  <a:lnTo>
                    <a:pt x="3989" y="9876"/>
                  </a:lnTo>
                  <a:lnTo>
                    <a:pt x="3992" y="9896"/>
                  </a:lnTo>
                  <a:lnTo>
                    <a:pt x="3999" y="9913"/>
                  </a:lnTo>
                  <a:lnTo>
                    <a:pt x="4006" y="9926"/>
                  </a:lnTo>
                  <a:lnTo>
                    <a:pt x="4012" y="9943"/>
                  </a:lnTo>
                  <a:lnTo>
                    <a:pt x="4019" y="9957"/>
                  </a:lnTo>
                  <a:lnTo>
                    <a:pt x="4019" y="9960"/>
                  </a:lnTo>
                  <a:lnTo>
                    <a:pt x="4023" y="9966"/>
                  </a:lnTo>
                  <a:lnTo>
                    <a:pt x="4026" y="9969"/>
                  </a:lnTo>
                  <a:lnTo>
                    <a:pt x="4029" y="9973"/>
                  </a:lnTo>
                  <a:lnTo>
                    <a:pt x="4033" y="9977"/>
                  </a:lnTo>
                  <a:lnTo>
                    <a:pt x="4033" y="9980"/>
                  </a:lnTo>
                  <a:lnTo>
                    <a:pt x="4036" y="9983"/>
                  </a:lnTo>
                  <a:lnTo>
                    <a:pt x="4036" y="9983"/>
                  </a:lnTo>
                  <a:lnTo>
                    <a:pt x="4039" y="9986"/>
                  </a:lnTo>
                  <a:lnTo>
                    <a:pt x="4039" y="9986"/>
                  </a:lnTo>
                  <a:lnTo>
                    <a:pt x="4039" y="9986"/>
                  </a:lnTo>
                  <a:lnTo>
                    <a:pt x="4039" y="9986"/>
                  </a:lnTo>
                  <a:lnTo>
                    <a:pt x="4046" y="9989"/>
                  </a:lnTo>
                  <a:lnTo>
                    <a:pt x="4056" y="9997"/>
                  </a:lnTo>
                  <a:lnTo>
                    <a:pt x="4073" y="10003"/>
                  </a:lnTo>
                  <a:lnTo>
                    <a:pt x="4089" y="10010"/>
                  </a:lnTo>
                  <a:lnTo>
                    <a:pt x="4109" y="10017"/>
                  </a:lnTo>
                  <a:lnTo>
                    <a:pt x="4126" y="10023"/>
                  </a:lnTo>
                  <a:lnTo>
                    <a:pt x="4143" y="10030"/>
                  </a:lnTo>
                  <a:lnTo>
                    <a:pt x="4163" y="10037"/>
                  </a:lnTo>
                  <a:lnTo>
                    <a:pt x="4183" y="10043"/>
                  </a:lnTo>
                  <a:lnTo>
                    <a:pt x="4199" y="10050"/>
                  </a:lnTo>
                  <a:lnTo>
                    <a:pt x="4219" y="10054"/>
                  </a:lnTo>
                  <a:lnTo>
                    <a:pt x="4239" y="10060"/>
                  </a:lnTo>
                  <a:lnTo>
                    <a:pt x="4253" y="10063"/>
                  </a:lnTo>
                  <a:lnTo>
                    <a:pt x="4259" y="10066"/>
                  </a:lnTo>
                  <a:lnTo>
                    <a:pt x="4279" y="10074"/>
                  </a:lnTo>
                  <a:lnTo>
                    <a:pt x="4300" y="10077"/>
                  </a:lnTo>
                  <a:lnTo>
                    <a:pt x="4320" y="10083"/>
                  </a:lnTo>
                  <a:lnTo>
                    <a:pt x="4340" y="10090"/>
                  </a:lnTo>
                  <a:lnTo>
                    <a:pt x="4364" y="10097"/>
                  </a:lnTo>
                  <a:lnTo>
                    <a:pt x="4384" y="10100"/>
                  </a:lnTo>
                  <a:lnTo>
                    <a:pt x="4407" y="10107"/>
                  </a:lnTo>
                  <a:lnTo>
                    <a:pt x="4427" y="10110"/>
                  </a:lnTo>
                  <a:lnTo>
                    <a:pt x="4450" y="10117"/>
                  </a:lnTo>
                  <a:lnTo>
                    <a:pt x="4470" y="10120"/>
                  </a:lnTo>
                  <a:lnTo>
                    <a:pt x="4494" y="10123"/>
                  </a:lnTo>
                  <a:lnTo>
                    <a:pt x="4517" y="10130"/>
                  </a:lnTo>
                  <a:lnTo>
                    <a:pt x="4540" y="10134"/>
                  </a:lnTo>
                  <a:lnTo>
                    <a:pt x="4564" y="10137"/>
                  </a:lnTo>
                  <a:lnTo>
                    <a:pt x="4587" y="10140"/>
                  </a:lnTo>
                  <a:lnTo>
                    <a:pt x="4611" y="10143"/>
                  </a:lnTo>
                  <a:lnTo>
                    <a:pt x="4637" y="10147"/>
                  </a:lnTo>
                  <a:lnTo>
                    <a:pt x="4647" y="10147"/>
                  </a:lnTo>
                  <a:lnTo>
                    <a:pt x="4660" y="10150"/>
                  </a:lnTo>
                  <a:lnTo>
                    <a:pt x="4711" y="10157"/>
                  </a:lnTo>
                  <a:lnTo>
                    <a:pt x="4761" y="10163"/>
                  </a:lnTo>
                  <a:lnTo>
                    <a:pt x="4811" y="10170"/>
                  </a:lnTo>
                  <a:lnTo>
                    <a:pt x="4861" y="10174"/>
                  </a:lnTo>
                  <a:lnTo>
                    <a:pt x="4914" y="10177"/>
                  </a:lnTo>
                  <a:lnTo>
                    <a:pt x="4968" y="10184"/>
                  </a:lnTo>
                  <a:lnTo>
                    <a:pt x="5021" y="10187"/>
                  </a:lnTo>
                  <a:lnTo>
                    <a:pt x="5078" y="10190"/>
                  </a:lnTo>
                  <a:lnTo>
                    <a:pt x="5132" y="10190"/>
                  </a:lnTo>
                  <a:lnTo>
                    <a:pt x="5189" y="10194"/>
                  </a:lnTo>
                  <a:lnTo>
                    <a:pt x="5246" y="10194"/>
                  </a:lnTo>
                  <a:lnTo>
                    <a:pt x="5299" y="10197"/>
                  </a:lnTo>
                  <a:lnTo>
                    <a:pt x="5359" y="10197"/>
                  </a:lnTo>
                  <a:lnTo>
                    <a:pt x="5416" y="10197"/>
                  </a:lnTo>
                  <a:lnTo>
                    <a:pt x="5473" y="10197"/>
                  </a:lnTo>
                  <a:lnTo>
                    <a:pt x="5529" y="10197"/>
                  </a:lnTo>
                  <a:lnTo>
                    <a:pt x="5590" y="10197"/>
                  </a:lnTo>
                  <a:lnTo>
                    <a:pt x="5707" y="10197"/>
                  </a:lnTo>
                  <a:lnTo>
                    <a:pt x="5823" y="10197"/>
                  </a:lnTo>
                  <a:lnTo>
                    <a:pt x="5940" y="10194"/>
                  </a:lnTo>
                  <a:lnTo>
                    <a:pt x="6057" y="10190"/>
                  </a:lnTo>
                  <a:lnTo>
                    <a:pt x="6174" y="10190"/>
                  </a:lnTo>
                  <a:lnTo>
                    <a:pt x="6291" y="10187"/>
                  </a:lnTo>
                  <a:lnTo>
                    <a:pt x="6404" y="10187"/>
                  </a:lnTo>
                  <a:lnTo>
                    <a:pt x="6464" y="10184"/>
                  </a:lnTo>
                  <a:lnTo>
                    <a:pt x="6518" y="10184"/>
                  </a:lnTo>
                  <a:lnTo>
                    <a:pt x="6575" y="10184"/>
                  </a:lnTo>
                  <a:lnTo>
                    <a:pt x="6632" y="10187"/>
                  </a:lnTo>
                  <a:lnTo>
                    <a:pt x="6689" y="10187"/>
                  </a:lnTo>
                  <a:lnTo>
                    <a:pt x="6742" y="10187"/>
                  </a:lnTo>
                  <a:lnTo>
                    <a:pt x="6795" y="10187"/>
                  </a:lnTo>
                  <a:lnTo>
                    <a:pt x="6849" y="10190"/>
                  </a:lnTo>
                  <a:lnTo>
                    <a:pt x="6902" y="10190"/>
                  </a:lnTo>
                  <a:lnTo>
                    <a:pt x="6956" y="10194"/>
                  </a:lnTo>
                  <a:lnTo>
                    <a:pt x="7006" y="10197"/>
                  </a:lnTo>
                  <a:lnTo>
                    <a:pt x="7059" y="10200"/>
                  </a:lnTo>
                  <a:lnTo>
                    <a:pt x="7110" y="10204"/>
                  </a:lnTo>
                  <a:lnTo>
                    <a:pt x="7156" y="10210"/>
                  </a:lnTo>
                  <a:lnTo>
                    <a:pt x="7206" y="10214"/>
                  </a:lnTo>
                  <a:lnTo>
                    <a:pt x="7253" y="10220"/>
                  </a:lnTo>
                  <a:lnTo>
                    <a:pt x="7300" y="10227"/>
                  </a:lnTo>
                  <a:lnTo>
                    <a:pt x="7323" y="10230"/>
                  </a:lnTo>
                  <a:lnTo>
                    <a:pt x="7346" y="10234"/>
                  </a:lnTo>
                  <a:lnTo>
                    <a:pt x="7454" y="10250"/>
                  </a:lnTo>
                  <a:lnTo>
                    <a:pt x="7557" y="10270"/>
                  </a:lnTo>
                  <a:lnTo>
                    <a:pt x="7664" y="10287"/>
                  </a:lnTo>
                  <a:lnTo>
                    <a:pt x="7767" y="10307"/>
                  </a:lnTo>
                  <a:lnTo>
                    <a:pt x="7875" y="10324"/>
                  </a:lnTo>
                  <a:lnTo>
                    <a:pt x="7978" y="10344"/>
                  </a:lnTo>
                  <a:lnTo>
                    <a:pt x="8085" y="10364"/>
                  </a:lnTo>
                  <a:lnTo>
                    <a:pt x="8192" y="10384"/>
                  </a:lnTo>
                  <a:lnTo>
                    <a:pt x="8296" y="10404"/>
                  </a:lnTo>
                  <a:lnTo>
                    <a:pt x="8402" y="10424"/>
                  </a:lnTo>
                  <a:lnTo>
                    <a:pt x="8496" y="10441"/>
                  </a:lnTo>
                  <a:lnTo>
                    <a:pt x="8509" y="10444"/>
                  </a:lnTo>
                  <a:lnTo>
                    <a:pt x="8616" y="10464"/>
                  </a:lnTo>
                  <a:lnTo>
                    <a:pt x="8720" y="10484"/>
                  </a:lnTo>
                  <a:lnTo>
                    <a:pt x="8826" y="10507"/>
                  </a:lnTo>
                  <a:lnTo>
                    <a:pt x="8934" y="10528"/>
                  </a:lnTo>
                  <a:lnTo>
                    <a:pt x="9041" y="10551"/>
                  </a:lnTo>
                  <a:lnTo>
                    <a:pt x="9144" y="10571"/>
                  </a:lnTo>
                  <a:lnTo>
                    <a:pt x="9251" y="10595"/>
                  </a:lnTo>
                  <a:lnTo>
                    <a:pt x="9358" y="10618"/>
                  </a:lnTo>
                  <a:lnTo>
                    <a:pt x="9465" y="10641"/>
                  </a:lnTo>
                  <a:lnTo>
                    <a:pt x="9568" y="10665"/>
                  </a:lnTo>
                  <a:lnTo>
                    <a:pt x="9676" y="10688"/>
                  </a:lnTo>
                  <a:lnTo>
                    <a:pt x="9782" y="10711"/>
                  </a:lnTo>
                  <a:lnTo>
                    <a:pt x="9889" y="10735"/>
                  </a:lnTo>
                  <a:lnTo>
                    <a:pt x="9992" y="10762"/>
                  </a:lnTo>
                  <a:lnTo>
                    <a:pt x="10100" y="10785"/>
                  </a:lnTo>
                  <a:lnTo>
                    <a:pt x="10206" y="10811"/>
                  </a:lnTo>
                  <a:lnTo>
                    <a:pt x="10313" y="10835"/>
                  </a:lnTo>
                  <a:lnTo>
                    <a:pt x="10417" y="10862"/>
                  </a:lnTo>
                  <a:lnTo>
                    <a:pt x="10524" y="10888"/>
                  </a:lnTo>
                  <a:lnTo>
                    <a:pt x="10630" y="10916"/>
                  </a:lnTo>
                  <a:lnTo>
                    <a:pt x="10734" y="10942"/>
                  </a:lnTo>
                  <a:lnTo>
                    <a:pt x="10841" y="10968"/>
                  </a:lnTo>
                  <a:lnTo>
                    <a:pt x="10948" y="10996"/>
                  </a:lnTo>
                  <a:lnTo>
                    <a:pt x="11051" y="11022"/>
                  </a:lnTo>
                  <a:lnTo>
                    <a:pt x="11159" y="11049"/>
                  </a:lnTo>
                  <a:lnTo>
                    <a:pt x="11262" y="11079"/>
                  </a:lnTo>
                  <a:lnTo>
                    <a:pt x="11369" y="11106"/>
                  </a:lnTo>
                  <a:lnTo>
                    <a:pt x="11472" y="11136"/>
                  </a:lnTo>
                  <a:lnTo>
                    <a:pt x="11580" y="11163"/>
                  </a:lnTo>
                  <a:lnTo>
                    <a:pt x="11683" y="11192"/>
                  </a:lnTo>
                  <a:lnTo>
                    <a:pt x="11787" y="11223"/>
                  </a:lnTo>
                  <a:lnTo>
                    <a:pt x="11893" y="11252"/>
                  </a:lnTo>
                  <a:lnTo>
                    <a:pt x="11997" y="11283"/>
                  </a:lnTo>
                  <a:lnTo>
                    <a:pt x="12101" y="11312"/>
                  </a:lnTo>
                  <a:lnTo>
                    <a:pt x="12204" y="11343"/>
                  </a:lnTo>
                  <a:lnTo>
                    <a:pt x="12311" y="11377"/>
                  </a:lnTo>
                  <a:lnTo>
                    <a:pt x="12345" y="11386"/>
                  </a:lnTo>
                  <a:lnTo>
                    <a:pt x="12414" y="11406"/>
                  </a:lnTo>
                  <a:lnTo>
                    <a:pt x="12515" y="11440"/>
                  </a:lnTo>
                  <a:lnTo>
                    <a:pt x="12618" y="11477"/>
                  </a:lnTo>
                  <a:lnTo>
                    <a:pt x="12722" y="11510"/>
                  </a:lnTo>
                  <a:lnTo>
                    <a:pt x="12826" y="11543"/>
                  </a:lnTo>
                  <a:lnTo>
                    <a:pt x="12929" y="11577"/>
                  </a:lnTo>
                  <a:lnTo>
                    <a:pt x="13029" y="11613"/>
                  </a:lnTo>
                  <a:lnTo>
                    <a:pt x="13133" y="11647"/>
                  </a:lnTo>
                  <a:lnTo>
                    <a:pt x="13233" y="11684"/>
                  </a:lnTo>
                  <a:lnTo>
                    <a:pt x="13337" y="11721"/>
                  </a:lnTo>
                  <a:lnTo>
                    <a:pt x="13380" y="11733"/>
                  </a:lnTo>
                  <a:lnTo>
                    <a:pt x="13437" y="11757"/>
                  </a:lnTo>
                  <a:lnTo>
                    <a:pt x="13537" y="11798"/>
                  </a:lnTo>
                  <a:lnTo>
                    <a:pt x="13637" y="11838"/>
                  </a:lnTo>
                  <a:lnTo>
                    <a:pt x="13737" y="11878"/>
                  </a:lnTo>
                  <a:lnTo>
                    <a:pt x="13838" y="11918"/>
                  </a:lnTo>
                  <a:lnTo>
                    <a:pt x="13938" y="11958"/>
                  </a:lnTo>
                  <a:lnTo>
                    <a:pt x="14035" y="11998"/>
                  </a:lnTo>
                  <a:lnTo>
                    <a:pt x="14081" y="12091"/>
                  </a:lnTo>
                  <a:lnTo>
                    <a:pt x="13988" y="12131"/>
                  </a:lnTo>
                  <a:lnTo>
                    <a:pt x="13885" y="12101"/>
                  </a:lnTo>
                  <a:lnTo>
                    <a:pt x="13785" y="12068"/>
                  </a:lnTo>
                  <a:lnTo>
                    <a:pt x="13680" y="12038"/>
                  </a:lnTo>
                  <a:lnTo>
                    <a:pt x="13577" y="12008"/>
                  </a:lnTo>
                  <a:lnTo>
                    <a:pt x="13477" y="11974"/>
                  </a:lnTo>
                  <a:lnTo>
                    <a:pt x="13373" y="11944"/>
                  </a:lnTo>
                  <a:lnTo>
                    <a:pt x="13313" y="11927"/>
                  </a:lnTo>
                  <a:lnTo>
                    <a:pt x="13270" y="11914"/>
                  </a:lnTo>
                  <a:lnTo>
                    <a:pt x="13170" y="11881"/>
                  </a:lnTo>
                  <a:lnTo>
                    <a:pt x="13066" y="11850"/>
                  </a:lnTo>
                  <a:lnTo>
                    <a:pt x="12963" y="11818"/>
                  </a:lnTo>
                  <a:lnTo>
                    <a:pt x="12863" y="11787"/>
                  </a:lnTo>
                  <a:lnTo>
                    <a:pt x="12758" y="11753"/>
                  </a:lnTo>
                  <a:lnTo>
                    <a:pt x="12655" y="11724"/>
                  </a:lnTo>
                  <a:lnTo>
                    <a:pt x="12552" y="11693"/>
                  </a:lnTo>
                  <a:lnTo>
                    <a:pt x="12448" y="11664"/>
                  </a:lnTo>
                  <a:lnTo>
                    <a:pt x="12345" y="11630"/>
                  </a:lnTo>
                  <a:lnTo>
                    <a:pt x="12274" y="11610"/>
                  </a:lnTo>
                  <a:lnTo>
                    <a:pt x="12241" y="11600"/>
                  </a:lnTo>
                  <a:lnTo>
                    <a:pt x="12137" y="11570"/>
                  </a:lnTo>
                  <a:lnTo>
                    <a:pt x="12034" y="11540"/>
                  </a:lnTo>
                  <a:lnTo>
                    <a:pt x="11930" y="11510"/>
                  </a:lnTo>
                  <a:lnTo>
                    <a:pt x="11827" y="11480"/>
                  </a:lnTo>
                  <a:lnTo>
                    <a:pt x="11723" y="11450"/>
                  </a:lnTo>
                  <a:lnTo>
                    <a:pt x="11620" y="11420"/>
                  </a:lnTo>
                  <a:lnTo>
                    <a:pt x="11516" y="11389"/>
                  </a:lnTo>
                  <a:lnTo>
                    <a:pt x="11409" y="11363"/>
                  </a:lnTo>
                  <a:lnTo>
                    <a:pt x="11306" y="11333"/>
                  </a:lnTo>
                  <a:lnTo>
                    <a:pt x="11202" y="11306"/>
                  </a:lnTo>
                  <a:lnTo>
                    <a:pt x="11099" y="11276"/>
                  </a:lnTo>
                  <a:lnTo>
                    <a:pt x="10991" y="11249"/>
                  </a:lnTo>
                  <a:lnTo>
                    <a:pt x="10888" y="11223"/>
                  </a:lnTo>
                  <a:lnTo>
                    <a:pt x="10781" y="11196"/>
                  </a:lnTo>
                  <a:lnTo>
                    <a:pt x="10678" y="11169"/>
                  </a:lnTo>
                  <a:lnTo>
                    <a:pt x="10574" y="11142"/>
                  </a:lnTo>
                  <a:lnTo>
                    <a:pt x="10467" y="11116"/>
                  </a:lnTo>
                  <a:lnTo>
                    <a:pt x="10363" y="11089"/>
                  </a:lnTo>
                  <a:lnTo>
                    <a:pt x="10257" y="11066"/>
                  </a:lnTo>
                  <a:lnTo>
                    <a:pt x="10153" y="11039"/>
                  </a:lnTo>
                  <a:lnTo>
                    <a:pt x="10046" y="11016"/>
                  </a:lnTo>
                  <a:lnTo>
                    <a:pt x="9943" y="10989"/>
                  </a:lnTo>
                  <a:lnTo>
                    <a:pt x="9836" y="10965"/>
                  </a:lnTo>
                  <a:lnTo>
                    <a:pt x="9728" y="10942"/>
                  </a:lnTo>
                  <a:lnTo>
                    <a:pt x="9625" y="10919"/>
                  </a:lnTo>
                  <a:lnTo>
                    <a:pt x="9518" y="10892"/>
                  </a:lnTo>
                  <a:lnTo>
                    <a:pt x="9415" y="10868"/>
                  </a:lnTo>
                  <a:lnTo>
                    <a:pt x="9308" y="10848"/>
                  </a:lnTo>
                  <a:lnTo>
                    <a:pt x="9201" y="10825"/>
                  </a:lnTo>
                  <a:lnTo>
                    <a:pt x="9097" y="10802"/>
                  </a:lnTo>
                  <a:lnTo>
                    <a:pt x="8990" y="10778"/>
                  </a:lnTo>
                  <a:lnTo>
                    <a:pt x="8887" y="10758"/>
                  </a:lnTo>
                  <a:lnTo>
                    <a:pt x="8780" y="10735"/>
                  </a:lnTo>
                  <a:lnTo>
                    <a:pt x="8676" y="10715"/>
                  </a:lnTo>
                  <a:lnTo>
                    <a:pt x="8569" y="10695"/>
                  </a:lnTo>
                  <a:lnTo>
                    <a:pt x="8462" y="10675"/>
                  </a:lnTo>
                  <a:lnTo>
                    <a:pt x="8453" y="10671"/>
                  </a:lnTo>
                  <a:lnTo>
                    <a:pt x="8359" y="10651"/>
                  </a:lnTo>
                  <a:lnTo>
                    <a:pt x="8252" y="10631"/>
                  </a:lnTo>
                  <a:lnTo>
                    <a:pt x="8148" y="10611"/>
                  </a:lnTo>
                  <a:lnTo>
                    <a:pt x="8041" y="10591"/>
                  </a:lnTo>
                  <a:lnTo>
                    <a:pt x="7938" y="10575"/>
                  </a:lnTo>
                  <a:lnTo>
                    <a:pt x="7831" y="10555"/>
                  </a:lnTo>
                  <a:lnTo>
                    <a:pt x="7727" y="10535"/>
                  </a:lnTo>
                  <a:lnTo>
                    <a:pt x="7624" y="10518"/>
                  </a:lnTo>
                  <a:lnTo>
                    <a:pt x="7517" y="10498"/>
                  </a:lnTo>
                  <a:lnTo>
                    <a:pt x="7414" y="10481"/>
                  </a:lnTo>
                  <a:lnTo>
                    <a:pt x="7310" y="10461"/>
                  </a:lnTo>
                  <a:lnTo>
                    <a:pt x="7286" y="10458"/>
                  </a:lnTo>
                  <a:lnTo>
                    <a:pt x="7266" y="10455"/>
                  </a:lnTo>
                  <a:lnTo>
                    <a:pt x="7223" y="10451"/>
                  </a:lnTo>
                  <a:lnTo>
                    <a:pt x="7180" y="10444"/>
                  </a:lnTo>
                  <a:lnTo>
                    <a:pt x="7136" y="10438"/>
                  </a:lnTo>
                  <a:lnTo>
                    <a:pt x="7090" y="10434"/>
                  </a:lnTo>
                  <a:lnTo>
                    <a:pt x="7039" y="10430"/>
                  </a:lnTo>
                  <a:lnTo>
                    <a:pt x="6993" y="10427"/>
                  </a:lnTo>
                  <a:lnTo>
                    <a:pt x="6942" y="10424"/>
                  </a:lnTo>
                  <a:lnTo>
                    <a:pt x="6893" y="10421"/>
                  </a:lnTo>
                  <a:lnTo>
                    <a:pt x="6842" y="10421"/>
                  </a:lnTo>
                  <a:lnTo>
                    <a:pt x="6789" y="10418"/>
                  </a:lnTo>
                  <a:lnTo>
                    <a:pt x="6739" y="10418"/>
                  </a:lnTo>
                  <a:lnTo>
                    <a:pt x="6685" y="10414"/>
                  </a:lnTo>
                  <a:lnTo>
                    <a:pt x="6629" y="10414"/>
                  </a:lnTo>
                  <a:lnTo>
                    <a:pt x="6575" y="10414"/>
                  </a:lnTo>
                  <a:lnTo>
                    <a:pt x="6521" y="10414"/>
                  </a:lnTo>
                  <a:lnTo>
                    <a:pt x="6464" y="10414"/>
                  </a:lnTo>
                  <a:lnTo>
                    <a:pt x="6408" y="10414"/>
                  </a:lnTo>
                  <a:lnTo>
                    <a:pt x="6294" y="10418"/>
                  </a:lnTo>
                  <a:lnTo>
                    <a:pt x="6177" y="10418"/>
                  </a:lnTo>
                  <a:lnTo>
                    <a:pt x="6060" y="10421"/>
                  </a:lnTo>
                  <a:lnTo>
                    <a:pt x="5943" y="10421"/>
                  </a:lnTo>
                  <a:lnTo>
                    <a:pt x="5827" y="10424"/>
                  </a:lnTo>
                  <a:lnTo>
                    <a:pt x="5707" y="10424"/>
                  </a:lnTo>
                  <a:lnTo>
                    <a:pt x="5590" y="10424"/>
                  </a:lnTo>
                  <a:lnTo>
                    <a:pt x="5529" y="10424"/>
                  </a:lnTo>
                  <a:lnTo>
                    <a:pt x="5473" y="10424"/>
                  </a:lnTo>
                  <a:lnTo>
                    <a:pt x="5412" y="10424"/>
                  </a:lnTo>
                  <a:lnTo>
                    <a:pt x="5355" y="10424"/>
                  </a:lnTo>
                  <a:lnTo>
                    <a:pt x="5295" y="10424"/>
                  </a:lnTo>
                  <a:lnTo>
                    <a:pt x="5238" y="10421"/>
                  </a:lnTo>
                  <a:lnTo>
                    <a:pt x="5178" y="10421"/>
                  </a:lnTo>
                  <a:lnTo>
                    <a:pt x="5121" y="10418"/>
                  </a:lnTo>
                  <a:lnTo>
                    <a:pt x="5065" y="10414"/>
                  </a:lnTo>
                  <a:lnTo>
                    <a:pt x="5008" y="10410"/>
                  </a:lnTo>
                  <a:lnTo>
                    <a:pt x="4951" y="10407"/>
                  </a:lnTo>
                  <a:lnTo>
                    <a:pt x="4898" y="10404"/>
                  </a:lnTo>
                  <a:lnTo>
                    <a:pt x="4841" y="10398"/>
                  </a:lnTo>
                  <a:lnTo>
                    <a:pt x="4788" y="10394"/>
                  </a:lnTo>
                  <a:lnTo>
                    <a:pt x="4734" y="10387"/>
                  </a:lnTo>
                  <a:lnTo>
                    <a:pt x="4680" y="10381"/>
                  </a:lnTo>
                  <a:lnTo>
                    <a:pt x="4627" y="10374"/>
                  </a:lnTo>
                  <a:lnTo>
                    <a:pt x="4614" y="10370"/>
                  </a:lnTo>
                  <a:lnTo>
                    <a:pt x="4600" y="10370"/>
                  </a:lnTo>
                  <a:lnTo>
                    <a:pt x="4574" y="10364"/>
                  </a:lnTo>
                  <a:lnTo>
                    <a:pt x="4550" y="10361"/>
                  </a:lnTo>
                  <a:lnTo>
                    <a:pt x="4524" y="10354"/>
                  </a:lnTo>
                  <a:lnTo>
                    <a:pt x="4500" y="10350"/>
                  </a:lnTo>
                  <a:lnTo>
                    <a:pt x="4473" y="10344"/>
                  </a:lnTo>
                  <a:lnTo>
                    <a:pt x="4450" y="10337"/>
                  </a:lnTo>
                  <a:lnTo>
                    <a:pt x="4424" y="10334"/>
                  </a:lnTo>
                  <a:lnTo>
                    <a:pt x="4400" y="10327"/>
                  </a:lnTo>
                  <a:lnTo>
                    <a:pt x="4376" y="10321"/>
                  </a:lnTo>
                  <a:lnTo>
                    <a:pt x="4353" y="10314"/>
                  </a:lnTo>
                  <a:lnTo>
                    <a:pt x="4327" y="10307"/>
                  </a:lnTo>
                  <a:lnTo>
                    <a:pt x="4304" y="10301"/>
                  </a:lnTo>
                  <a:lnTo>
                    <a:pt x="4279" y="10294"/>
                  </a:lnTo>
                  <a:lnTo>
                    <a:pt x="4259" y="10287"/>
                  </a:lnTo>
                  <a:lnTo>
                    <a:pt x="4236" y="10277"/>
                  </a:lnTo>
                  <a:lnTo>
                    <a:pt x="4213" y="10270"/>
                  </a:lnTo>
                  <a:lnTo>
                    <a:pt x="4190" y="10261"/>
                  </a:lnTo>
                  <a:lnTo>
                    <a:pt x="4179" y="10257"/>
                  </a:lnTo>
                  <a:lnTo>
                    <a:pt x="4170" y="10254"/>
                  </a:lnTo>
                  <a:lnTo>
                    <a:pt x="4146" y="10244"/>
                  </a:lnTo>
                  <a:lnTo>
                    <a:pt x="4126" y="10230"/>
                  </a:lnTo>
                  <a:lnTo>
                    <a:pt x="4106" y="10220"/>
                  </a:lnTo>
                  <a:lnTo>
                    <a:pt x="4086" y="10210"/>
                  </a:lnTo>
                  <a:lnTo>
                    <a:pt x="4066" y="10200"/>
                  </a:lnTo>
                  <a:lnTo>
                    <a:pt x="4046" y="10187"/>
                  </a:lnTo>
                  <a:lnTo>
                    <a:pt x="4026" y="10177"/>
                  </a:lnTo>
                  <a:lnTo>
                    <a:pt x="4009" y="10163"/>
                  </a:lnTo>
                  <a:lnTo>
                    <a:pt x="3989" y="10154"/>
                  </a:lnTo>
                  <a:lnTo>
                    <a:pt x="3972" y="10140"/>
                  </a:lnTo>
                  <a:lnTo>
                    <a:pt x="3963" y="10130"/>
                  </a:lnTo>
                  <a:lnTo>
                    <a:pt x="3952" y="10127"/>
                  </a:lnTo>
                  <a:lnTo>
                    <a:pt x="3943" y="10120"/>
                  </a:lnTo>
                  <a:lnTo>
                    <a:pt x="3935" y="10114"/>
                  </a:lnTo>
                  <a:lnTo>
                    <a:pt x="3926" y="10107"/>
                  </a:lnTo>
                  <a:lnTo>
                    <a:pt x="3919" y="10097"/>
                  </a:lnTo>
                  <a:lnTo>
                    <a:pt x="3912" y="10090"/>
                  </a:lnTo>
                  <a:lnTo>
                    <a:pt x="3906" y="10083"/>
                  </a:lnTo>
                  <a:lnTo>
                    <a:pt x="3899" y="10074"/>
                  </a:lnTo>
                  <a:lnTo>
                    <a:pt x="3892" y="10063"/>
                  </a:lnTo>
                  <a:lnTo>
                    <a:pt x="3886" y="10057"/>
                  </a:lnTo>
                  <a:lnTo>
                    <a:pt x="3883" y="10046"/>
                  </a:lnTo>
                  <a:lnTo>
                    <a:pt x="3875" y="10037"/>
                  </a:lnTo>
                  <a:lnTo>
                    <a:pt x="3872" y="10026"/>
                  </a:lnTo>
                  <a:lnTo>
                    <a:pt x="3863" y="10010"/>
                  </a:lnTo>
                  <a:lnTo>
                    <a:pt x="3855" y="9989"/>
                  </a:lnTo>
                  <a:lnTo>
                    <a:pt x="3846" y="9969"/>
                  </a:lnTo>
                  <a:lnTo>
                    <a:pt x="3838" y="9946"/>
                  </a:lnTo>
                  <a:lnTo>
                    <a:pt x="3832" y="9926"/>
                  </a:lnTo>
                  <a:lnTo>
                    <a:pt x="3826" y="9903"/>
                  </a:lnTo>
                  <a:lnTo>
                    <a:pt x="3818" y="9880"/>
                  </a:lnTo>
                  <a:lnTo>
                    <a:pt x="3812" y="9856"/>
                  </a:lnTo>
                  <a:lnTo>
                    <a:pt x="3809" y="9836"/>
                  </a:lnTo>
                  <a:lnTo>
                    <a:pt x="3802" y="9813"/>
                  </a:lnTo>
                  <a:lnTo>
                    <a:pt x="3798" y="9789"/>
                  </a:lnTo>
                  <a:lnTo>
                    <a:pt x="3792" y="9766"/>
                  </a:lnTo>
                  <a:lnTo>
                    <a:pt x="3786" y="9719"/>
                  </a:lnTo>
                  <a:lnTo>
                    <a:pt x="3775" y="9676"/>
                  </a:lnTo>
                  <a:lnTo>
                    <a:pt x="3769" y="9633"/>
                  </a:lnTo>
                  <a:lnTo>
                    <a:pt x="3755" y="9559"/>
                  </a:lnTo>
                  <a:lnTo>
                    <a:pt x="3749" y="9528"/>
                  </a:lnTo>
                  <a:lnTo>
                    <a:pt x="3749" y="9516"/>
                  </a:lnTo>
                  <a:lnTo>
                    <a:pt x="3745" y="9505"/>
                  </a:lnTo>
                  <a:lnTo>
                    <a:pt x="3735" y="9456"/>
                  </a:lnTo>
                  <a:lnTo>
                    <a:pt x="3722" y="9405"/>
                  </a:lnTo>
                  <a:lnTo>
                    <a:pt x="3698" y="9305"/>
                  </a:lnTo>
                  <a:lnTo>
                    <a:pt x="3672" y="9201"/>
                  </a:lnTo>
                  <a:lnTo>
                    <a:pt x="3648" y="9101"/>
                  </a:lnTo>
                  <a:lnTo>
                    <a:pt x="3622" y="9001"/>
                  </a:lnTo>
                  <a:lnTo>
                    <a:pt x="3595" y="8901"/>
                  </a:lnTo>
                  <a:lnTo>
                    <a:pt x="3542" y="8703"/>
                  </a:lnTo>
                  <a:lnTo>
                    <a:pt x="3505" y="8566"/>
                  </a:lnTo>
                  <a:lnTo>
                    <a:pt x="3488" y="8503"/>
                  </a:lnTo>
                  <a:lnTo>
                    <a:pt x="3462" y="8403"/>
                  </a:lnTo>
                  <a:lnTo>
                    <a:pt x="3434" y="8303"/>
                  </a:lnTo>
                  <a:lnTo>
                    <a:pt x="3408" y="8199"/>
                  </a:lnTo>
                  <a:lnTo>
                    <a:pt x="3385" y="8099"/>
                  </a:lnTo>
                  <a:lnTo>
                    <a:pt x="3357" y="7995"/>
                  </a:lnTo>
                  <a:lnTo>
                    <a:pt x="3348" y="7945"/>
                  </a:lnTo>
                  <a:lnTo>
                    <a:pt x="3334" y="7895"/>
                  </a:lnTo>
                  <a:lnTo>
                    <a:pt x="3314" y="7801"/>
                  </a:lnTo>
                  <a:lnTo>
                    <a:pt x="3291" y="7712"/>
                  </a:lnTo>
                  <a:lnTo>
                    <a:pt x="3271" y="7621"/>
                  </a:lnTo>
                  <a:lnTo>
                    <a:pt x="3248" y="7531"/>
                  </a:lnTo>
                  <a:lnTo>
                    <a:pt x="3224" y="7441"/>
                  </a:lnTo>
                  <a:lnTo>
                    <a:pt x="3201" y="7351"/>
                  </a:lnTo>
                  <a:lnTo>
                    <a:pt x="3177" y="7260"/>
                  </a:lnTo>
                  <a:lnTo>
                    <a:pt x="3154" y="7170"/>
                  </a:lnTo>
                  <a:lnTo>
                    <a:pt x="3127" y="7080"/>
                  </a:lnTo>
                  <a:lnTo>
                    <a:pt x="3104" y="6990"/>
                  </a:lnTo>
                  <a:lnTo>
                    <a:pt x="3077" y="6899"/>
                  </a:lnTo>
                  <a:lnTo>
                    <a:pt x="3050" y="6810"/>
                  </a:lnTo>
                  <a:lnTo>
                    <a:pt x="3024" y="6722"/>
                  </a:lnTo>
                  <a:lnTo>
                    <a:pt x="2997" y="6632"/>
                  </a:lnTo>
                  <a:lnTo>
                    <a:pt x="2970" y="6542"/>
                  </a:lnTo>
                  <a:lnTo>
                    <a:pt x="2944" y="6455"/>
                  </a:lnTo>
                  <a:lnTo>
                    <a:pt x="2916" y="6365"/>
                  </a:lnTo>
                  <a:lnTo>
                    <a:pt x="2916" y="6365"/>
                  </a:lnTo>
                  <a:lnTo>
                    <a:pt x="2887" y="6278"/>
                  </a:lnTo>
                  <a:lnTo>
                    <a:pt x="2860" y="6188"/>
                  </a:lnTo>
                  <a:lnTo>
                    <a:pt x="2830" y="6101"/>
                  </a:lnTo>
                  <a:lnTo>
                    <a:pt x="2803" y="6011"/>
                  </a:lnTo>
                  <a:lnTo>
                    <a:pt x="2773" y="5924"/>
                  </a:lnTo>
                  <a:lnTo>
                    <a:pt x="2743" y="5837"/>
                  </a:lnTo>
                  <a:lnTo>
                    <a:pt x="2713" y="5747"/>
                  </a:lnTo>
                  <a:lnTo>
                    <a:pt x="2683" y="5660"/>
                  </a:lnTo>
                  <a:lnTo>
                    <a:pt x="2653" y="5573"/>
                  </a:lnTo>
                  <a:lnTo>
                    <a:pt x="2620" y="5487"/>
                  </a:lnTo>
                  <a:lnTo>
                    <a:pt x="2589" y="5396"/>
                  </a:lnTo>
                  <a:lnTo>
                    <a:pt x="2560" y="5309"/>
                  </a:lnTo>
                  <a:lnTo>
                    <a:pt x="2526" y="5223"/>
                  </a:lnTo>
                  <a:lnTo>
                    <a:pt x="2495" y="5135"/>
                  </a:lnTo>
                  <a:lnTo>
                    <a:pt x="2463" y="5049"/>
                  </a:lnTo>
                  <a:lnTo>
                    <a:pt x="2429" y="4962"/>
                  </a:lnTo>
                  <a:lnTo>
                    <a:pt x="2395" y="4875"/>
                  </a:lnTo>
                  <a:lnTo>
                    <a:pt x="2366" y="4788"/>
                  </a:lnTo>
                  <a:lnTo>
                    <a:pt x="2332" y="4702"/>
                  </a:lnTo>
                  <a:lnTo>
                    <a:pt x="2299" y="4614"/>
                  </a:lnTo>
                  <a:lnTo>
                    <a:pt x="2265" y="4528"/>
                  </a:lnTo>
                  <a:lnTo>
                    <a:pt x="2199" y="4354"/>
                  </a:lnTo>
                  <a:lnTo>
                    <a:pt x="2128" y="4180"/>
                  </a:lnTo>
                  <a:lnTo>
                    <a:pt x="2122" y="4167"/>
                  </a:lnTo>
                  <a:lnTo>
                    <a:pt x="2062" y="4007"/>
                  </a:lnTo>
                  <a:lnTo>
                    <a:pt x="1991" y="3833"/>
                  </a:lnTo>
                  <a:lnTo>
                    <a:pt x="1921" y="3659"/>
                  </a:lnTo>
                  <a:lnTo>
                    <a:pt x="1851" y="3485"/>
                  </a:lnTo>
                  <a:lnTo>
                    <a:pt x="1781" y="3311"/>
                  </a:lnTo>
                  <a:lnTo>
                    <a:pt x="1707" y="3141"/>
                  </a:lnTo>
                  <a:lnTo>
                    <a:pt x="1638" y="2967"/>
                  </a:lnTo>
                  <a:lnTo>
                    <a:pt x="1493" y="2620"/>
                  </a:lnTo>
                  <a:lnTo>
                    <a:pt x="1457" y="2526"/>
                  </a:lnTo>
                  <a:lnTo>
                    <a:pt x="1350" y="2269"/>
                  </a:lnTo>
                  <a:lnTo>
                    <a:pt x="1340" y="2239"/>
                  </a:lnTo>
                  <a:lnTo>
                    <a:pt x="1326" y="2209"/>
                  </a:lnTo>
                  <a:lnTo>
                    <a:pt x="1313" y="2176"/>
                  </a:lnTo>
                  <a:lnTo>
                    <a:pt x="1300" y="2146"/>
                  </a:lnTo>
                  <a:lnTo>
                    <a:pt x="1286" y="2116"/>
                  </a:lnTo>
                  <a:lnTo>
                    <a:pt x="1273" y="2085"/>
                  </a:lnTo>
                  <a:lnTo>
                    <a:pt x="1257" y="2056"/>
                  </a:lnTo>
                  <a:lnTo>
                    <a:pt x="1243" y="2025"/>
                  </a:lnTo>
                  <a:lnTo>
                    <a:pt x="1217" y="1965"/>
                  </a:lnTo>
                  <a:lnTo>
                    <a:pt x="1186" y="1905"/>
                  </a:lnTo>
                  <a:lnTo>
                    <a:pt x="1156" y="1845"/>
                  </a:lnTo>
                  <a:lnTo>
                    <a:pt x="1126" y="1785"/>
                  </a:lnTo>
                  <a:lnTo>
                    <a:pt x="1092" y="1728"/>
                  </a:lnTo>
                  <a:lnTo>
                    <a:pt x="1063" y="1668"/>
                  </a:lnTo>
                  <a:lnTo>
                    <a:pt x="1029" y="1611"/>
                  </a:lnTo>
                  <a:lnTo>
                    <a:pt x="999" y="1551"/>
                  </a:lnTo>
                  <a:lnTo>
                    <a:pt x="966" y="1494"/>
                  </a:lnTo>
                  <a:lnTo>
                    <a:pt x="932" y="1438"/>
                  </a:lnTo>
                  <a:lnTo>
                    <a:pt x="899" y="1377"/>
                  </a:lnTo>
                  <a:lnTo>
                    <a:pt x="865" y="1320"/>
                  </a:lnTo>
                  <a:lnTo>
                    <a:pt x="832" y="1264"/>
                  </a:lnTo>
                  <a:lnTo>
                    <a:pt x="796" y="1207"/>
                  </a:lnTo>
                  <a:lnTo>
                    <a:pt x="728" y="1094"/>
                  </a:lnTo>
                  <a:lnTo>
                    <a:pt x="659" y="980"/>
                  </a:lnTo>
                  <a:lnTo>
                    <a:pt x="591" y="863"/>
                  </a:lnTo>
                  <a:lnTo>
                    <a:pt x="521" y="749"/>
                  </a:lnTo>
                  <a:lnTo>
                    <a:pt x="488" y="693"/>
                  </a:lnTo>
                  <a:lnTo>
                    <a:pt x="455" y="636"/>
                  </a:lnTo>
                  <a:lnTo>
                    <a:pt x="438" y="602"/>
                  </a:lnTo>
                  <a:lnTo>
                    <a:pt x="421" y="576"/>
                  </a:lnTo>
                  <a:lnTo>
                    <a:pt x="388" y="515"/>
                  </a:lnTo>
                  <a:lnTo>
                    <a:pt x="358" y="459"/>
                  </a:lnTo>
                  <a:lnTo>
                    <a:pt x="327" y="398"/>
                  </a:lnTo>
                  <a:lnTo>
                    <a:pt x="311" y="372"/>
                  </a:lnTo>
                  <a:lnTo>
                    <a:pt x="298" y="341"/>
                  </a:lnTo>
                  <a:lnTo>
                    <a:pt x="281" y="308"/>
                  </a:lnTo>
                  <a:lnTo>
                    <a:pt x="267" y="275"/>
                  </a:lnTo>
                  <a:lnTo>
                    <a:pt x="250" y="241"/>
                  </a:lnTo>
                  <a:lnTo>
                    <a:pt x="241" y="224"/>
                  </a:lnTo>
                  <a:lnTo>
                    <a:pt x="230" y="208"/>
                  </a:lnTo>
                  <a:lnTo>
                    <a:pt x="224" y="195"/>
                  </a:lnTo>
                  <a:lnTo>
                    <a:pt x="214" y="178"/>
                  </a:lnTo>
                  <a:lnTo>
                    <a:pt x="204" y="161"/>
                  </a:lnTo>
                  <a:lnTo>
                    <a:pt x="194" y="147"/>
                  </a:lnTo>
                  <a:lnTo>
                    <a:pt x="184" y="131"/>
                  </a:lnTo>
                  <a:lnTo>
                    <a:pt x="174" y="118"/>
                  </a:lnTo>
                  <a:lnTo>
                    <a:pt x="170" y="111"/>
                  </a:lnTo>
                  <a:lnTo>
                    <a:pt x="164" y="104"/>
                  </a:lnTo>
                  <a:lnTo>
                    <a:pt x="154" y="95"/>
                  </a:lnTo>
                  <a:lnTo>
                    <a:pt x="144" y="81"/>
                  </a:lnTo>
                  <a:lnTo>
                    <a:pt x="137" y="78"/>
                  </a:lnTo>
                  <a:lnTo>
                    <a:pt x="130" y="71"/>
                  </a:lnTo>
                  <a:lnTo>
                    <a:pt x="127" y="67"/>
                  </a:lnTo>
                  <a:lnTo>
                    <a:pt x="121" y="64"/>
                  </a:lnTo>
                  <a:lnTo>
                    <a:pt x="114" y="58"/>
                  </a:lnTo>
                  <a:lnTo>
                    <a:pt x="110" y="54"/>
                  </a:lnTo>
                  <a:lnTo>
                    <a:pt x="104" y="51"/>
                  </a:lnTo>
                  <a:lnTo>
                    <a:pt x="97" y="47"/>
                  </a:lnTo>
                  <a:lnTo>
                    <a:pt x="94" y="44"/>
                  </a:lnTo>
                  <a:lnTo>
                    <a:pt x="87" y="41"/>
                  </a:lnTo>
                  <a:lnTo>
                    <a:pt x="80" y="41"/>
                  </a:lnTo>
                  <a:lnTo>
                    <a:pt x="74" y="38"/>
                  </a:lnTo>
                  <a:lnTo>
                    <a:pt x="70" y="34"/>
                  </a:lnTo>
                  <a:lnTo>
                    <a:pt x="64" y="34"/>
                  </a:lnTo>
                  <a:lnTo>
                    <a:pt x="57" y="34"/>
                  </a:lnTo>
                  <a:lnTo>
                    <a:pt x="54" y="31"/>
                  </a:lnTo>
                  <a:lnTo>
                    <a:pt x="47" y="31"/>
                  </a:lnTo>
                  <a:lnTo>
                    <a:pt x="40" y="31"/>
                  </a:lnTo>
                  <a:lnTo>
                    <a:pt x="37" y="31"/>
                  </a:lnTo>
                  <a:lnTo>
                    <a:pt x="30" y="34"/>
                  </a:lnTo>
                  <a:lnTo>
                    <a:pt x="24" y="34"/>
                  </a:lnTo>
                  <a:lnTo>
                    <a:pt x="17" y="34"/>
                  </a:lnTo>
                  <a:lnTo>
                    <a:pt x="0" y="24"/>
                  </a:lnTo>
                  <a:lnTo>
                    <a:pt x="10" y="4"/>
                  </a:lnTo>
                  <a:lnTo>
                    <a:pt x="17" y="4"/>
                  </a:lnTo>
                  <a:lnTo>
                    <a:pt x="27" y="1"/>
                  </a:lnTo>
                  <a:lnTo>
                    <a:pt x="34" y="1"/>
                  </a:lnTo>
                  <a:lnTo>
                    <a:pt x="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8"/>
            <p:cNvSpPr/>
            <p:nvPr/>
          </p:nvSpPr>
          <p:spPr>
            <a:xfrm>
              <a:off x="2927875" y="3058875"/>
              <a:ext cx="74200" cy="110475"/>
            </a:xfrm>
            <a:custGeom>
              <a:rect b="b" l="l" r="r" t="t"/>
              <a:pathLst>
                <a:path extrusionOk="0" h="4419" w="2968">
                  <a:moveTo>
                    <a:pt x="1760" y="0"/>
                  </a:moveTo>
                  <a:cubicBezTo>
                    <a:pt x="1212" y="0"/>
                    <a:pt x="740" y="399"/>
                    <a:pt x="650" y="971"/>
                  </a:cubicBezTo>
                  <a:lnTo>
                    <a:pt x="469" y="2084"/>
                  </a:lnTo>
                  <a:cubicBezTo>
                    <a:pt x="382" y="2612"/>
                    <a:pt x="252" y="3116"/>
                    <a:pt x="85" y="3651"/>
                  </a:cubicBezTo>
                  <a:cubicBezTo>
                    <a:pt x="0" y="3919"/>
                    <a:pt x="223" y="4171"/>
                    <a:pt x="511" y="4171"/>
                  </a:cubicBezTo>
                  <a:cubicBezTo>
                    <a:pt x="542" y="4171"/>
                    <a:pt x="574" y="4169"/>
                    <a:pt x="606" y="4162"/>
                  </a:cubicBezTo>
                  <a:cubicBezTo>
                    <a:pt x="1431" y="3998"/>
                    <a:pt x="2417" y="4419"/>
                    <a:pt x="2727" y="3190"/>
                  </a:cubicBezTo>
                  <a:lnTo>
                    <a:pt x="2967" y="1196"/>
                  </a:lnTo>
                  <a:cubicBezTo>
                    <a:pt x="2944" y="601"/>
                    <a:pt x="2503" y="96"/>
                    <a:pt x="1932" y="13"/>
                  </a:cubicBezTo>
                  <a:cubicBezTo>
                    <a:pt x="1874" y="4"/>
                    <a:pt x="1817" y="0"/>
                    <a:pt x="1760" y="0"/>
                  </a:cubicBezTo>
                  <a:close/>
                </a:path>
              </a:pathLst>
            </a:custGeom>
            <a:solidFill>
              <a:srgbClr val="FF97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8"/>
            <p:cNvSpPr/>
            <p:nvPr/>
          </p:nvSpPr>
          <p:spPr>
            <a:xfrm>
              <a:off x="3062875" y="3054425"/>
              <a:ext cx="76450" cy="110525"/>
            </a:xfrm>
            <a:custGeom>
              <a:rect b="b" l="l" r="r" t="t"/>
              <a:pathLst>
                <a:path extrusionOk="0" h="4421" w="3058">
                  <a:moveTo>
                    <a:pt x="1245" y="1"/>
                  </a:moveTo>
                  <a:cubicBezTo>
                    <a:pt x="1187" y="1"/>
                    <a:pt x="1128" y="5"/>
                    <a:pt x="1069" y="14"/>
                  </a:cubicBezTo>
                  <a:cubicBezTo>
                    <a:pt x="481" y="100"/>
                    <a:pt x="27" y="602"/>
                    <a:pt x="0" y="1197"/>
                  </a:cubicBezTo>
                  <a:lnTo>
                    <a:pt x="250" y="3194"/>
                  </a:lnTo>
                  <a:cubicBezTo>
                    <a:pt x="571" y="4421"/>
                    <a:pt x="1584" y="4000"/>
                    <a:pt x="2432" y="4163"/>
                  </a:cubicBezTo>
                  <a:cubicBezTo>
                    <a:pt x="2466" y="4170"/>
                    <a:pt x="2500" y="4173"/>
                    <a:pt x="2533" y="4173"/>
                  </a:cubicBezTo>
                  <a:cubicBezTo>
                    <a:pt x="2828" y="4173"/>
                    <a:pt x="3057" y="3919"/>
                    <a:pt x="2970" y="3652"/>
                  </a:cubicBezTo>
                  <a:cubicBezTo>
                    <a:pt x="2796" y="3118"/>
                    <a:pt x="2663" y="2612"/>
                    <a:pt x="2575" y="2088"/>
                  </a:cubicBezTo>
                  <a:lnTo>
                    <a:pt x="2392" y="973"/>
                  </a:lnTo>
                  <a:cubicBezTo>
                    <a:pt x="2295" y="403"/>
                    <a:pt x="1808" y="1"/>
                    <a:pt x="1245" y="1"/>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8"/>
            <p:cNvSpPr/>
            <p:nvPr/>
          </p:nvSpPr>
          <p:spPr>
            <a:xfrm>
              <a:off x="2865075" y="2936475"/>
              <a:ext cx="168825" cy="153250"/>
            </a:xfrm>
            <a:custGeom>
              <a:rect b="b" l="l" r="r" t="t"/>
              <a:pathLst>
                <a:path extrusionOk="0" h="6130" w="6753">
                  <a:moveTo>
                    <a:pt x="3905" y="0"/>
                  </a:moveTo>
                  <a:cubicBezTo>
                    <a:pt x="3469" y="0"/>
                    <a:pt x="3032" y="103"/>
                    <a:pt x="2653" y="239"/>
                  </a:cubicBezTo>
                  <a:cubicBezTo>
                    <a:pt x="1334" y="706"/>
                    <a:pt x="1" y="1955"/>
                    <a:pt x="488" y="3475"/>
                  </a:cubicBezTo>
                  <a:cubicBezTo>
                    <a:pt x="966" y="4966"/>
                    <a:pt x="2667" y="6130"/>
                    <a:pt x="4301" y="6130"/>
                  </a:cubicBezTo>
                  <a:cubicBezTo>
                    <a:pt x="4338" y="6130"/>
                    <a:pt x="4374" y="6129"/>
                    <a:pt x="4411" y="6128"/>
                  </a:cubicBezTo>
                  <a:cubicBezTo>
                    <a:pt x="6753" y="6052"/>
                    <a:pt x="6546" y="5904"/>
                    <a:pt x="6278" y="2957"/>
                  </a:cubicBezTo>
                  <a:cubicBezTo>
                    <a:pt x="6066" y="632"/>
                    <a:pt x="4986" y="0"/>
                    <a:pt x="3905" y="0"/>
                  </a:cubicBezTo>
                  <a:close/>
                </a:path>
              </a:pathLst>
            </a:custGeom>
            <a:solidFill>
              <a:srgbClr val="FFA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8"/>
            <p:cNvSpPr/>
            <p:nvPr/>
          </p:nvSpPr>
          <p:spPr>
            <a:xfrm>
              <a:off x="3030225" y="2932050"/>
              <a:ext cx="173725" cy="153275"/>
            </a:xfrm>
            <a:custGeom>
              <a:rect b="b" l="l" r="r" t="t"/>
              <a:pathLst>
                <a:path extrusionOk="0" h="6131" w="6949">
                  <a:moveTo>
                    <a:pt x="2930" y="0"/>
                  </a:moveTo>
                  <a:cubicBezTo>
                    <a:pt x="1817" y="0"/>
                    <a:pt x="704" y="632"/>
                    <a:pt x="487" y="2957"/>
                  </a:cubicBezTo>
                  <a:cubicBezTo>
                    <a:pt x="213" y="5908"/>
                    <a:pt x="0" y="6051"/>
                    <a:pt x="2409" y="6128"/>
                  </a:cubicBezTo>
                  <a:cubicBezTo>
                    <a:pt x="2446" y="6130"/>
                    <a:pt x="2483" y="6130"/>
                    <a:pt x="2520" y="6130"/>
                  </a:cubicBezTo>
                  <a:cubicBezTo>
                    <a:pt x="4203" y="6130"/>
                    <a:pt x="5954" y="4966"/>
                    <a:pt x="6444" y="3475"/>
                  </a:cubicBezTo>
                  <a:cubicBezTo>
                    <a:pt x="6948" y="1955"/>
                    <a:pt x="5576" y="706"/>
                    <a:pt x="4219" y="238"/>
                  </a:cubicBezTo>
                  <a:cubicBezTo>
                    <a:pt x="3828" y="103"/>
                    <a:pt x="3379" y="0"/>
                    <a:pt x="2930" y="0"/>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8"/>
            <p:cNvSpPr/>
            <p:nvPr/>
          </p:nvSpPr>
          <p:spPr>
            <a:xfrm>
              <a:off x="3010675" y="2998025"/>
              <a:ext cx="26575" cy="34400"/>
            </a:xfrm>
            <a:custGeom>
              <a:rect b="b" l="l" r="r" t="t"/>
              <a:pathLst>
                <a:path extrusionOk="0" h="1376" w="1063">
                  <a:moveTo>
                    <a:pt x="153" y="0"/>
                  </a:moveTo>
                  <a:cubicBezTo>
                    <a:pt x="85" y="0"/>
                    <a:pt x="18" y="43"/>
                    <a:pt x="16" y="128"/>
                  </a:cubicBezTo>
                  <a:cubicBezTo>
                    <a:pt x="1" y="607"/>
                    <a:pt x="225" y="1376"/>
                    <a:pt x="804" y="1376"/>
                  </a:cubicBezTo>
                  <a:cubicBezTo>
                    <a:pt x="819" y="1376"/>
                    <a:pt x="834" y="1375"/>
                    <a:pt x="849" y="1374"/>
                  </a:cubicBezTo>
                  <a:cubicBezTo>
                    <a:pt x="1009" y="1361"/>
                    <a:pt x="1063" y="1107"/>
                    <a:pt x="926" y="1030"/>
                  </a:cubicBezTo>
                  <a:cubicBezTo>
                    <a:pt x="565" y="833"/>
                    <a:pt x="367" y="529"/>
                    <a:pt x="297" y="118"/>
                  </a:cubicBezTo>
                  <a:cubicBezTo>
                    <a:pt x="284" y="39"/>
                    <a:pt x="218" y="0"/>
                    <a:pt x="153" y="0"/>
                  </a:cubicBezTo>
                  <a:close/>
                </a:path>
              </a:pathLst>
            </a:custGeom>
            <a:solidFill>
              <a:srgbClr val="FF9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8"/>
            <p:cNvSpPr/>
            <p:nvPr/>
          </p:nvSpPr>
          <p:spPr>
            <a:xfrm>
              <a:off x="3026700" y="2993625"/>
              <a:ext cx="27400" cy="34375"/>
            </a:xfrm>
            <a:custGeom>
              <a:rect b="b" l="l" r="r" t="t"/>
              <a:pathLst>
                <a:path extrusionOk="0" h="1375" w="1096">
                  <a:moveTo>
                    <a:pt x="938" y="1"/>
                  </a:moveTo>
                  <a:cubicBezTo>
                    <a:pt x="870" y="1"/>
                    <a:pt x="802" y="39"/>
                    <a:pt x="789" y="117"/>
                  </a:cubicBezTo>
                  <a:cubicBezTo>
                    <a:pt x="718" y="528"/>
                    <a:pt x="511" y="832"/>
                    <a:pt x="144" y="1029"/>
                  </a:cubicBezTo>
                  <a:cubicBezTo>
                    <a:pt x="1" y="1106"/>
                    <a:pt x="57" y="1363"/>
                    <a:pt x="221" y="1373"/>
                  </a:cubicBezTo>
                  <a:cubicBezTo>
                    <a:pt x="238" y="1374"/>
                    <a:pt x="254" y="1375"/>
                    <a:pt x="270" y="1375"/>
                  </a:cubicBezTo>
                  <a:cubicBezTo>
                    <a:pt x="865" y="1375"/>
                    <a:pt x="1096" y="606"/>
                    <a:pt x="1079" y="127"/>
                  </a:cubicBezTo>
                  <a:cubicBezTo>
                    <a:pt x="1077" y="43"/>
                    <a:pt x="1008" y="1"/>
                    <a:pt x="9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8"/>
            <p:cNvSpPr/>
            <p:nvPr/>
          </p:nvSpPr>
          <p:spPr>
            <a:xfrm>
              <a:off x="2838675" y="3111025"/>
              <a:ext cx="178350" cy="373725"/>
            </a:xfrm>
            <a:custGeom>
              <a:rect b="b" l="l" r="r" t="t"/>
              <a:pathLst>
                <a:path extrusionOk="0" h="14949" w="7134">
                  <a:moveTo>
                    <a:pt x="4910" y="0"/>
                  </a:moveTo>
                  <a:cubicBezTo>
                    <a:pt x="4208" y="0"/>
                    <a:pt x="3456" y="341"/>
                    <a:pt x="2898" y="1190"/>
                  </a:cubicBezTo>
                  <a:cubicBezTo>
                    <a:pt x="2466" y="1849"/>
                    <a:pt x="2230" y="3008"/>
                    <a:pt x="2126" y="3736"/>
                  </a:cubicBezTo>
                  <a:lnTo>
                    <a:pt x="1" y="14464"/>
                  </a:lnTo>
                  <a:cubicBezTo>
                    <a:pt x="1" y="14464"/>
                    <a:pt x="1698" y="14771"/>
                    <a:pt x="3636" y="14925"/>
                  </a:cubicBezTo>
                  <a:cubicBezTo>
                    <a:pt x="3834" y="14941"/>
                    <a:pt x="4017" y="14948"/>
                    <a:pt x="4185" y="14948"/>
                  </a:cubicBezTo>
                  <a:cubicBezTo>
                    <a:pt x="5554" y="14948"/>
                    <a:pt x="6001" y="14477"/>
                    <a:pt x="6001" y="14477"/>
                  </a:cubicBezTo>
                  <a:cubicBezTo>
                    <a:pt x="6001" y="14477"/>
                    <a:pt x="7134" y="2089"/>
                    <a:pt x="6827" y="1234"/>
                  </a:cubicBezTo>
                  <a:cubicBezTo>
                    <a:pt x="6566" y="517"/>
                    <a:pt x="5776" y="0"/>
                    <a:pt x="49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8"/>
            <p:cNvSpPr/>
            <p:nvPr/>
          </p:nvSpPr>
          <p:spPr>
            <a:xfrm>
              <a:off x="3001400" y="3111075"/>
              <a:ext cx="152700" cy="294825"/>
            </a:xfrm>
            <a:custGeom>
              <a:rect b="b" l="l" r="r" t="t"/>
              <a:pathLst>
                <a:path extrusionOk="0" h="11793" w="6108">
                  <a:moveTo>
                    <a:pt x="3874" y="0"/>
                  </a:moveTo>
                  <a:cubicBezTo>
                    <a:pt x="3287" y="0"/>
                    <a:pt x="2725" y="273"/>
                    <a:pt x="2402" y="741"/>
                  </a:cubicBezTo>
                  <a:cubicBezTo>
                    <a:pt x="1898" y="1476"/>
                    <a:pt x="0" y="11024"/>
                    <a:pt x="0" y="11024"/>
                  </a:cubicBezTo>
                  <a:cubicBezTo>
                    <a:pt x="0" y="11024"/>
                    <a:pt x="237" y="11315"/>
                    <a:pt x="1878" y="11676"/>
                  </a:cubicBezTo>
                  <a:cubicBezTo>
                    <a:pt x="2257" y="11759"/>
                    <a:pt x="2627" y="11792"/>
                    <a:pt x="2974" y="11792"/>
                  </a:cubicBezTo>
                  <a:cubicBezTo>
                    <a:pt x="4237" y="11792"/>
                    <a:pt x="5195" y="11358"/>
                    <a:pt x="5195" y="11358"/>
                  </a:cubicBezTo>
                  <a:lnTo>
                    <a:pt x="5900" y="4449"/>
                  </a:lnTo>
                  <a:cubicBezTo>
                    <a:pt x="6004" y="3721"/>
                    <a:pt x="6107" y="2539"/>
                    <a:pt x="5904" y="1787"/>
                  </a:cubicBezTo>
                  <a:cubicBezTo>
                    <a:pt x="5559" y="527"/>
                    <a:pt x="4692" y="0"/>
                    <a:pt x="38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8"/>
            <p:cNvSpPr/>
            <p:nvPr/>
          </p:nvSpPr>
          <p:spPr>
            <a:xfrm>
              <a:off x="2853225" y="3288275"/>
              <a:ext cx="91325" cy="50800"/>
            </a:xfrm>
            <a:custGeom>
              <a:rect b="b" l="l" r="r" t="t"/>
              <a:pathLst>
                <a:path extrusionOk="0" h="2032" w="3653">
                  <a:moveTo>
                    <a:pt x="3171" y="980"/>
                  </a:moveTo>
                  <a:cubicBezTo>
                    <a:pt x="2940" y="759"/>
                    <a:pt x="2871" y="451"/>
                    <a:pt x="2673" y="214"/>
                  </a:cubicBezTo>
                  <a:cubicBezTo>
                    <a:pt x="2626" y="158"/>
                    <a:pt x="2516" y="1"/>
                    <a:pt x="2430" y="44"/>
                  </a:cubicBezTo>
                  <a:cubicBezTo>
                    <a:pt x="2396" y="61"/>
                    <a:pt x="2416" y="218"/>
                    <a:pt x="2430" y="248"/>
                  </a:cubicBezTo>
                  <a:cubicBezTo>
                    <a:pt x="2479" y="342"/>
                    <a:pt x="2513" y="439"/>
                    <a:pt x="2559" y="532"/>
                  </a:cubicBezTo>
                  <a:cubicBezTo>
                    <a:pt x="2566" y="545"/>
                    <a:pt x="2630" y="675"/>
                    <a:pt x="2626" y="675"/>
                  </a:cubicBezTo>
                  <a:cubicBezTo>
                    <a:pt x="2580" y="675"/>
                    <a:pt x="2510" y="652"/>
                    <a:pt x="2456" y="642"/>
                  </a:cubicBezTo>
                  <a:cubicBezTo>
                    <a:pt x="2012" y="582"/>
                    <a:pt x="1574" y="465"/>
                    <a:pt x="1150" y="328"/>
                  </a:cubicBezTo>
                  <a:cubicBezTo>
                    <a:pt x="1013" y="281"/>
                    <a:pt x="869" y="251"/>
                    <a:pt x="735" y="204"/>
                  </a:cubicBezTo>
                  <a:cubicBezTo>
                    <a:pt x="722" y="198"/>
                    <a:pt x="461" y="144"/>
                    <a:pt x="465" y="154"/>
                  </a:cubicBezTo>
                  <a:cubicBezTo>
                    <a:pt x="495" y="251"/>
                    <a:pt x="678" y="318"/>
                    <a:pt x="759" y="362"/>
                  </a:cubicBezTo>
                  <a:cubicBezTo>
                    <a:pt x="1053" y="528"/>
                    <a:pt x="1383" y="699"/>
                    <a:pt x="1721" y="769"/>
                  </a:cubicBezTo>
                  <a:cubicBezTo>
                    <a:pt x="1831" y="795"/>
                    <a:pt x="1938" y="829"/>
                    <a:pt x="2049" y="852"/>
                  </a:cubicBezTo>
                  <a:cubicBezTo>
                    <a:pt x="2049" y="856"/>
                    <a:pt x="2169" y="883"/>
                    <a:pt x="2169" y="892"/>
                  </a:cubicBezTo>
                  <a:cubicBezTo>
                    <a:pt x="2169" y="963"/>
                    <a:pt x="1815" y="903"/>
                    <a:pt x="1784" y="900"/>
                  </a:cubicBezTo>
                  <a:cubicBezTo>
                    <a:pt x="1684" y="896"/>
                    <a:pt x="1588" y="889"/>
                    <a:pt x="1491" y="886"/>
                  </a:cubicBezTo>
                  <a:cubicBezTo>
                    <a:pt x="1350" y="876"/>
                    <a:pt x="1193" y="863"/>
                    <a:pt x="1053" y="843"/>
                  </a:cubicBezTo>
                  <a:cubicBezTo>
                    <a:pt x="822" y="806"/>
                    <a:pt x="592" y="766"/>
                    <a:pt x="361" y="729"/>
                  </a:cubicBezTo>
                  <a:cubicBezTo>
                    <a:pt x="314" y="722"/>
                    <a:pt x="154" y="699"/>
                    <a:pt x="114" y="735"/>
                  </a:cubicBezTo>
                  <a:cubicBezTo>
                    <a:pt x="91" y="762"/>
                    <a:pt x="168" y="786"/>
                    <a:pt x="201" y="799"/>
                  </a:cubicBezTo>
                  <a:cubicBezTo>
                    <a:pt x="294" y="839"/>
                    <a:pt x="395" y="866"/>
                    <a:pt x="488" y="900"/>
                  </a:cubicBezTo>
                  <a:cubicBezTo>
                    <a:pt x="786" y="1006"/>
                    <a:pt x="1107" y="1106"/>
                    <a:pt x="1417" y="1150"/>
                  </a:cubicBezTo>
                  <a:cubicBezTo>
                    <a:pt x="1528" y="1167"/>
                    <a:pt x="1637" y="1190"/>
                    <a:pt x="1751" y="1207"/>
                  </a:cubicBezTo>
                  <a:cubicBezTo>
                    <a:pt x="1764" y="1207"/>
                    <a:pt x="1868" y="1220"/>
                    <a:pt x="1858" y="1244"/>
                  </a:cubicBezTo>
                  <a:cubicBezTo>
                    <a:pt x="1848" y="1280"/>
                    <a:pt x="1534" y="1250"/>
                    <a:pt x="1497" y="1250"/>
                  </a:cubicBezTo>
                  <a:cubicBezTo>
                    <a:pt x="1123" y="1270"/>
                    <a:pt x="749" y="1210"/>
                    <a:pt x="375" y="1240"/>
                  </a:cubicBezTo>
                  <a:cubicBezTo>
                    <a:pt x="281" y="1247"/>
                    <a:pt x="188" y="1260"/>
                    <a:pt x="94" y="1267"/>
                  </a:cubicBezTo>
                  <a:cubicBezTo>
                    <a:pt x="88" y="1270"/>
                    <a:pt x="0" y="1276"/>
                    <a:pt x="4" y="1290"/>
                  </a:cubicBezTo>
                  <a:cubicBezTo>
                    <a:pt x="4" y="1317"/>
                    <a:pt x="104" y="1341"/>
                    <a:pt x="117" y="1347"/>
                  </a:cubicBezTo>
                  <a:cubicBezTo>
                    <a:pt x="228" y="1394"/>
                    <a:pt x="358" y="1417"/>
                    <a:pt x="475" y="1437"/>
                  </a:cubicBezTo>
                  <a:cubicBezTo>
                    <a:pt x="769" y="1487"/>
                    <a:pt x="1063" y="1544"/>
                    <a:pt x="1360" y="1567"/>
                  </a:cubicBezTo>
                  <a:cubicBezTo>
                    <a:pt x="1463" y="1577"/>
                    <a:pt x="1568" y="1591"/>
                    <a:pt x="1671" y="1591"/>
                  </a:cubicBezTo>
                  <a:cubicBezTo>
                    <a:pt x="1714" y="1591"/>
                    <a:pt x="1798" y="1588"/>
                    <a:pt x="1798" y="1588"/>
                  </a:cubicBezTo>
                  <a:cubicBezTo>
                    <a:pt x="1798" y="1588"/>
                    <a:pt x="1731" y="1617"/>
                    <a:pt x="1694" y="1624"/>
                  </a:cubicBezTo>
                  <a:cubicBezTo>
                    <a:pt x="1614" y="1634"/>
                    <a:pt x="1537" y="1644"/>
                    <a:pt x="1457" y="1651"/>
                  </a:cubicBezTo>
                  <a:cubicBezTo>
                    <a:pt x="1220" y="1681"/>
                    <a:pt x="986" y="1714"/>
                    <a:pt x="746" y="1734"/>
                  </a:cubicBezTo>
                  <a:cubicBezTo>
                    <a:pt x="618" y="1745"/>
                    <a:pt x="498" y="1765"/>
                    <a:pt x="378" y="1805"/>
                  </a:cubicBezTo>
                  <a:cubicBezTo>
                    <a:pt x="361" y="1808"/>
                    <a:pt x="274" y="1845"/>
                    <a:pt x="274" y="1871"/>
                  </a:cubicBezTo>
                  <a:cubicBezTo>
                    <a:pt x="274" y="1928"/>
                    <a:pt x="421" y="1962"/>
                    <a:pt x="458" y="1972"/>
                  </a:cubicBezTo>
                  <a:cubicBezTo>
                    <a:pt x="678" y="2032"/>
                    <a:pt x="896" y="1998"/>
                    <a:pt x="1119" y="1998"/>
                  </a:cubicBezTo>
                  <a:cubicBezTo>
                    <a:pt x="1380" y="1998"/>
                    <a:pt x="1641" y="1982"/>
                    <a:pt x="1892" y="1915"/>
                  </a:cubicBezTo>
                  <a:cubicBezTo>
                    <a:pt x="2119" y="1858"/>
                    <a:pt x="2356" y="1748"/>
                    <a:pt x="2593" y="1731"/>
                  </a:cubicBezTo>
                  <a:cubicBezTo>
                    <a:pt x="2900" y="1711"/>
                    <a:pt x="3295" y="1834"/>
                    <a:pt x="3582" y="1741"/>
                  </a:cubicBezTo>
                  <a:cubicBezTo>
                    <a:pt x="3652" y="1717"/>
                    <a:pt x="3608" y="1511"/>
                    <a:pt x="3602" y="1470"/>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8"/>
            <p:cNvSpPr/>
            <p:nvPr/>
          </p:nvSpPr>
          <p:spPr>
            <a:xfrm>
              <a:off x="3120075" y="3315575"/>
              <a:ext cx="91300" cy="50725"/>
            </a:xfrm>
            <a:custGeom>
              <a:rect b="b" l="l" r="r" t="t"/>
              <a:pathLst>
                <a:path extrusionOk="0" h="2029" w="3652">
                  <a:moveTo>
                    <a:pt x="485" y="977"/>
                  </a:moveTo>
                  <a:cubicBezTo>
                    <a:pt x="712" y="756"/>
                    <a:pt x="782" y="449"/>
                    <a:pt x="979" y="212"/>
                  </a:cubicBezTo>
                  <a:cubicBezTo>
                    <a:pt x="1026" y="158"/>
                    <a:pt x="1137" y="1"/>
                    <a:pt x="1223" y="44"/>
                  </a:cubicBezTo>
                  <a:cubicBezTo>
                    <a:pt x="1257" y="61"/>
                    <a:pt x="1240" y="215"/>
                    <a:pt x="1223" y="245"/>
                  </a:cubicBezTo>
                  <a:cubicBezTo>
                    <a:pt x="1173" y="338"/>
                    <a:pt x="1140" y="439"/>
                    <a:pt x="1097" y="529"/>
                  </a:cubicBezTo>
                  <a:cubicBezTo>
                    <a:pt x="1086" y="542"/>
                    <a:pt x="1023" y="676"/>
                    <a:pt x="1026" y="676"/>
                  </a:cubicBezTo>
                  <a:cubicBezTo>
                    <a:pt x="1072" y="676"/>
                    <a:pt x="1143" y="649"/>
                    <a:pt x="1197" y="642"/>
                  </a:cubicBezTo>
                  <a:cubicBezTo>
                    <a:pt x="1641" y="582"/>
                    <a:pt x="2079" y="462"/>
                    <a:pt x="2503" y="325"/>
                  </a:cubicBezTo>
                  <a:cubicBezTo>
                    <a:pt x="2640" y="281"/>
                    <a:pt x="2783" y="252"/>
                    <a:pt x="2921" y="201"/>
                  </a:cubicBezTo>
                  <a:cubicBezTo>
                    <a:pt x="2933" y="198"/>
                    <a:pt x="3194" y="141"/>
                    <a:pt x="3188" y="152"/>
                  </a:cubicBezTo>
                  <a:cubicBezTo>
                    <a:pt x="3157" y="249"/>
                    <a:pt x="2974" y="315"/>
                    <a:pt x="2893" y="358"/>
                  </a:cubicBezTo>
                  <a:cubicBezTo>
                    <a:pt x="2600" y="525"/>
                    <a:pt x="2269" y="696"/>
                    <a:pt x="1931" y="770"/>
                  </a:cubicBezTo>
                  <a:cubicBezTo>
                    <a:pt x="1821" y="793"/>
                    <a:pt x="1718" y="826"/>
                    <a:pt x="1604" y="853"/>
                  </a:cubicBezTo>
                  <a:cubicBezTo>
                    <a:pt x="1604" y="853"/>
                    <a:pt x="1484" y="880"/>
                    <a:pt x="1484" y="890"/>
                  </a:cubicBezTo>
                  <a:cubicBezTo>
                    <a:pt x="1484" y="960"/>
                    <a:pt x="1838" y="900"/>
                    <a:pt x="1868" y="896"/>
                  </a:cubicBezTo>
                  <a:cubicBezTo>
                    <a:pt x="1968" y="893"/>
                    <a:pt x="2065" y="886"/>
                    <a:pt x="2162" y="883"/>
                  </a:cubicBezTo>
                  <a:cubicBezTo>
                    <a:pt x="2306" y="876"/>
                    <a:pt x="2460" y="860"/>
                    <a:pt x="2600" y="840"/>
                  </a:cubicBezTo>
                  <a:cubicBezTo>
                    <a:pt x="2830" y="806"/>
                    <a:pt x="3061" y="763"/>
                    <a:pt x="3291" y="730"/>
                  </a:cubicBezTo>
                  <a:cubicBezTo>
                    <a:pt x="3338" y="722"/>
                    <a:pt x="3502" y="699"/>
                    <a:pt x="3538" y="736"/>
                  </a:cubicBezTo>
                  <a:cubicBezTo>
                    <a:pt x="3562" y="759"/>
                    <a:pt x="3485" y="783"/>
                    <a:pt x="3451" y="796"/>
                  </a:cubicBezTo>
                  <a:cubicBezTo>
                    <a:pt x="3358" y="836"/>
                    <a:pt x="3257" y="863"/>
                    <a:pt x="3164" y="896"/>
                  </a:cubicBezTo>
                  <a:cubicBezTo>
                    <a:pt x="2870" y="1003"/>
                    <a:pt x="2546" y="1107"/>
                    <a:pt x="2235" y="1147"/>
                  </a:cubicBezTo>
                  <a:cubicBezTo>
                    <a:pt x="2125" y="1163"/>
                    <a:pt x="2015" y="1187"/>
                    <a:pt x="1902" y="1204"/>
                  </a:cubicBezTo>
                  <a:cubicBezTo>
                    <a:pt x="1888" y="1204"/>
                    <a:pt x="1784" y="1217"/>
                    <a:pt x="1794" y="1240"/>
                  </a:cubicBezTo>
                  <a:cubicBezTo>
                    <a:pt x="1804" y="1277"/>
                    <a:pt x="2119" y="1247"/>
                    <a:pt x="2155" y="1251"/>
                  </a:cubicBezTo>
                  <a:cubicBezTo>
                    <a:pt x="2529" y="1267"/>
                    <a:pt x="2904" y="1207"/>
                    <a:pt x="3277" y="1237"/>
                  </a:cubicBezTo>
                  <a:cubicBezTo>
                    <a:pt x="3371" y="1244"/>
                    <a:pt x="3465" y="1257"/>
                    <a:pt x="3558" y="1264"/>
                  </a:cubicBezTo>
                  <a:cubicBezTo>
                    <a:pt x="3565" y="1267"/>
                    <a:pt x="3652" y="1277"/>
                    <a:pt x="3652" y="1287"/>
                  </a:cubicBezTo>
                  <a:cubicBezTo>
                    <a:pt x="3652" y="1314"/>
                    <a:pt x="3548" y="1337"/>
                    <a:pt x="3535" y="1344"/>
                  </a:cubicBezTo>
                  <a:cubicBezTo>
                    <a:pt x="3425" y="1391"/>
                    <a:pt x="3294" y="1414"/>
                    <a:pt x="3177" y="1434"/>
                  </a:cubicBezTo>
                  <a:cubicBezTo>
                    <a:pt x="2887" y="1484"/>
                    <a:pt x="2589" y="1541"/>
                    <a:pt x="2292" y="1564"/>
                  </a:cubicBezTo>
                  <a:cubicBezTo>
                    <a:pt x="2189" y="1575"/>
                    <a:pt x="2085" y="1588"/>
                    <a:pt x="1982" y="1588"/>
                  </a:cubicBezTo>
                  <a:lnTo>
                    <a:pt x="1854" y="1588"/>
                  </a:lnTo>
                  <a:cubicBezTo>
                    <a:pt x="1854" y="1588"/>
                    <a:pt x="1922" y="1615"/>
                    <a:pt x="1958" y="1621"/>
                  </a:cubicBezTo>
                  <a:cubicBezTo>
                    <a:pt x="2039" y="1632"/>
                    <a:pt x="2115" y="1641"/>
                    <a:pt x="2195" y="1652"/>
                  </a:cubicBezTo>
                  <a:cubicBezTo>
                    <a:pt x="2432" y="1678"/>
                    <a:pt x="2670" y="1712"/>
                    <a:pt x="2907" y="1732"/>
                  </a:cubicBezTo>
                  <a:cubicBezTo>
                    <a:pt x="3034" y="1742"/>
                    <a:pt x="3154" y="1762"/>
                    <a:pt x="3274" y="1802"/>
                  </a:cubicBezTo>
                  <a:cubicBezTo>
                    <a:pt x="3291" y="1805"/>
                    <a:pt x="3378" y="1842"/>
                    <a:pt x="3378" y="1868"/>
                  </a:cubicBezTo>
                  <a:cubicBezTo>
                    <a:pt x="3378" y="1928"/>
                    <a:pt x="3234" y="1959"/>
                    <a:pt x="3194" y="1968"/>
                  </a:cubicBezTo>
                  <a:cubicBezTo>
                    <a:pt x="2977" y="2029"/>
                    <a:pt x="2756" y="1996"/>
                    <a:pt x="2533" y="1996"/>
                  </a:cubicBezTo>
                  <a:cubicBezTo>
                    <a:pt x="2275" y="1996"/>
                    <a:pt x="2011" y="1979"/>
                    <a:pt x="1761" y="1912"/>
                  </a:cubicBezTo>
                  <a:cubicBezTo>
                    <a:pt x="1533" y="1855"/>
                    <a:pt x="1297" y="1748"/>
                    <a:pt x="1060" y="1732"/>
                  </a:cubicBezTo>
                  <a:cubicBezTo>
                    <a:pt x="752" y="1708"/>
                    <a:pt x="358" y="1832"/>
                    <a:pt x="70" y="1738"/>
                  </a:cubicBezTo>
                  <a:cubicBezTo>
                    <a:pt x="0" y="1715"/>
                    <a:pt x="44" y="1511"/>
                    <a:pt x="50" y="1467"/>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8"/>
            <p:cNvSpPr/>
            <p:nvPr/>
          </p:nvSpPr>
          <p:spPr>
            <a:xfrm>
              <a:off x="2920875" y="3112975"/>
              <a:ext cx="252250" cy="260100"/>
            </a:xfrm>
            <a:custGeom>
              <a:rect b="b" l="l" r="r" t="t"/>
              <a:pathLst>
                <a:path extrusionOk="0" h="10404" w="10090">
                  <a:moveTo>
                    <a:pt x="7818" y="238"/>
                  </a:moveTo>
                  <a:cubicBezTo>
                    <a:pt x="8065" y="117"/>
                    <a:pt x="10090" y="0"/>
                    <a:pt x="9776" y="4604"/>
                  </a:cubicBezTo>
                  <a:cubicBezTo>
                    <a:pt x="9682" y="5990"/>
                    <a:pt x="9696" y="7574"/>
                    <a:pt x="8690" y="8663"/>
                  </a:cubicBezTo>
                  <a:cubicBezTo>
                    <a:pt x="7076" y="10404"/>
                    <a:pt x="4243" y="10373"/>
                    <a:pt x="2139" y="9682"/>
                  </a:cubicBezTo>
                  <a:cubicBezTo>
                    <a:pt x="1544" y="9488"/>
                    <a:pt x="535" y="9318"/>
                    <a:pt x="84" y="8877"/>
                  </a:cubicBezTo>
                  <a:cubicBezTo>
                    <a:pt x="0" y="8797"/>
                    <a:pt x="234" y="7531"/>
                    <a:pt x="315" y="7494"/>
                  </a:cubicBezTo>
                  <a:cubicBezTo>
                    <a:pt x="348" y="7477"/>
                    <a:pt x="5409" y="8636"/>
                    <a:pt x="6575" y="7494"/>
                  </a:cubicBezTo>
                  <a:cubicBezTo>
                    <a:pt x="7414" y="6669"/>
                    <a:pt x="7628" y="4043"/>
                    <a:pt x="7457" y="2873"/>
                  </a:cubicBezTo>
                  <a:cubicBezTo>
                    <a:pt x="7374" y="2309"/>
                    <a:pt x="7236" y="1711"/>
                    <a:pt x="7333" y="1140"/>
                  </a:cubicBezTo>
                  <a:cubicBezTo>
                    <a:pt x="7381" y="879"/>
                    <a:pt x="7568" y="361"/>
                    <a:pt x="7818" y="23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8"/>
            <p:cNvSpPr/>
            <p:nvPr/>
          </p:nvSpPr>
          <p:spPr>
            <a:xfrm>
              <a:off x="2891475" y="3140200"/>
              <a:ext cx="252250" cy="260100"/>
            </a:xfrm>
            <a:custGeom>
              <a:rect b="b" l="l" r="r" t="t"/>
              <a:pathLst>
                <a:path extrusionOk="0" h="10404" w="10090">
                  <a:moveTo>
                    <a:pt x="2272" y="241"/>
                  </a:moveTo>
                  <a:cubicBezTo>
                    <a:pt x="2025" y="117"/>
                    <a:pt x="1" y="0"/>
                    <a:pt x="314" y="4607"/>
                  </a:cubicBezTo>
                  <a:cubicBezTo>
                    <a:pt x="408" y="5990"/>
                    <a:pt x="394" y="7574"/>
                    <a:pt x="1404" y="8663"/>
                  </a:cubicBezTo>
                  <a:cubicBezTo>
                    <a:pt x="3014" y="10403"/>
                    <a:pt x="5847" y="10374"/>
                    <a:pt x="7951" y="9685"/>
                  </a:cubicBezTo>
                  <a:cubicBezTo>
                    <a:pt x="8546" y="9489"/>
                    <a:pt x="9555" y="9318"/>
                    <a:pt x="10006" y="8877"/>
                  </a:cubicBezTo>
                  <a:cubicBezTo>
                    <a:pt x="10090" y="8797"/>
                    <a:pt x="9856" y="7534"/>
                    <a:pt x="9775" y="7494"/>
                  </a:cubicBezTo>
                  <a:cubicBezTo>
                    <a:pt x="9743" y="7477"/>
                    <a:pt x="4681" y="8636"/>
                    <a:pt x="3515" y="7494"/>
                  </a:cubicBezTo>
                  <a:cubicBezTo>
                    <a:pt x="2676" y="6669"/>
                    <a:pt x="2466" y="4043"/>
                    <a:pt x="2633" y="2874"/>
                  </a:cubicBezTo>
                  <a:cubicBezTo>
                    <a:pt x="2716" y="2308"/>
                    <a:pt x="2854" y="1711"/>
                    <a:pt x="2757" y="1143"/>
                  </a:cubicBezTo>
                  <a:cubicBezTo>
                    <a:pt x="2710" y="879"/>
                    <a:pt x="2523" y="364"/>
                    <a:pt x="2272" y="24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8"/>
            <p:cNvSpPr/>
            <p:nvPr/>
          </p:nvSpPr>
          <p:spPr>
            <a:xfrm>
              <a:off x="3052250" y="2899925"/>
              <a:ext cx="177925" cy="180925"/>
            </a:xfrm>
            <a:custGeom>
              <a:rect b="b" l="l" r="r" t="t"/>
              <a:pathLst>
                <a:path extrusionOk="0" h="7237" w="7117">
                  <a:moveTo>
                    <a:pt x="391" y="1944"/>
                  </a:moveTo>
                  <a:cubicBezTo>
                    <a:pt x="391" y="1944"/>
                    <a:pt x="1110" y="2746"/>
                    <a:pt x="1554" y="3000"/>
                  </a:cubicBezTo>
                  <a:cubicBezTo>
                    <a:pt x="1941" y="3220"/>
                    <a:pt x="2373" y="3397"/>
                    <a:pt x="2670" y="3741"/>
                  </a:cubicBezTo>
                  <a:cubicBezTo>
                    <a:pt x="2867" y="3966"/>
                    <a:pt x="2934" y="4233"/>
                    <a:pt x="2914" y="4523"/>
                  </a:cubicBezTo>
                  <a:cubicBezTo>
                    <a:pt x="2907" y="4623"/>
                    <a:pt x="2887" y="4720"/>
                    <a:pt x="2863" y="4817"/>
                  </a:cubicBezTo>
                  <a:cubicBezTo>
                    <a:pt x="2863" y="4820"/>
                    <a:pt x="2831" y="4944"/>
                    <a:pt x="2834" y="4944"/>
                  </a:cubicBezTo>
                  <a:cubicBezTo>
                    <a:pt x="2911" y="4974"/>
                    <a:pt x="3134" y="4834"/>
                    <a:pt x="3211" y="4808"/>
                  </a:cubicBezTo>
                  <a:cubicBezTo>
                    <a:pt x="3538" y="4683"/>
                    <a:pt x="3846" y="4828"/>
                    <a:pt x="3913" y="5178"/>
                  </a:cubicBezTo>
                  <a:cubicBezTo>
                    <a:pt x="3983" y="5569"/>
                    <a:pt x="3669" y="5886"/>
                    <a:pt x="3288" y="5916"/>
                  </a:cubicBezTo>
                  <a:cubicBezTo>
                    <a:pt x="3221" y="5923"/>
                    <a:pt x="3011" y="5810"/>
                    <a:pt x="2984" y="5819"/>
                  </a:cubicBezTo>
                  <a:cubicBezTo>
                    <a:pt x="2903" y="5853"/>
                    <a:pt x="2860" y="6034"/>
                    <a:pt x="2840" y="6106"/>
                  </a:cubicBezTo>
                  <a:cubicBezTo>
                    <a:pt x="2770" y="6361"/>
                    <a:pt x="2780" y="6624"/>
                    <a:pt x="2787" y="6888"/>
                  </a:cubicBezTo>
                  <a:cubicBezTo>
                    <a:pt x="2787" y="6956"/>
                    <a:pt x="2757" y="7109"/>
                    <a:pt x="2783" y="7173"/>
                  </a:cubicBezTo>
                  <a:cubicBezTo>
                    <a:pt x="2810" y="7236"/>
                    <a:pt x="3000" y="7219"/>
                    <a:pt x="3048" y="7213"/>
                  </a:cubicBezTo>
                  <a:cubicBezTo>
                    <a:pt x="3292" y="7162"/>
                    <a:pt x="3492" y="6956"/>
                    <a:pt x="3705" y="6848"/>
                  </a:cubicBezTo>
                  <a:cubicBezTo>
                    <a:pt x="5440" y="5966"/>
                    <a:pt x="5670" y="4857"/>
                    <a:pt x="5670" y="4857"/>
                  </a:cubicBezTo>
                  <a:cubicBezTo>
                    <a:pt x="5670" y="4857"/>
                    <a:pt x="7117" y="3878"/>
                    <a:pt x="5589" y="2365"/>
                  </a:cubicBezTo>
                  <a:cubicBezTo>
                    <a:pt x="4638" y="1423"/>
                    <a:pt x="3369" y="678"/>
                    <a:pt x="2075" y="304"/>
                  </a:cubicBezTo>
                  <a:cubicBezTo>
                    <a:pt x="1036" y="0"/>
                    <a:pt x="1" y="708"/>
                    <a:pt x="391" y="19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8"/>
            <p:cNvSpPr/>
            <p:nvPr/>
          </p:nvSpPr>
          <p:spPr>
            <a:xfrm>
              <a:off x="3169925" y="2906000"/>
              <a:ext cx="88225" cy="73425"/>
            </a:xfrm>
            <a:custGeom>
              <a:rect b="b" l="l" r="r" t="t"/>
              <a:pathLst>
                <a:path extrusionOk="0" h="2937" w="3529">
                  <a:moveTo>
                    <a:pt x="261" y="1761"/>
                  </a:moveTo>
                  <a:cubicBezTo>
                    <a:pt x="1" y="1160"/>
                    <a:pt x="575" y="609"/>
                    <a:pt x="1083" y="362"/>
                  </a:cubicBezTo>
                  <a:cubicBezTo>
                    <a:pt x="1832" y="1"/>
                    <a:pt x="2657" y="261"/>
                    <a:pt x="3095" y="932"/>
                  </a:cubicBezTo>
                  <a:cubicBezTo>
                    <a:pt x="3528" y="1604"/>
                    <a:pt x="3332" y="2713"/>
                    <a:pt x="2406" y="2847"/>
                  </a:cubicBezTo>
                  <a:cubicBezTo>
                    <a:pt x="1772" y="2937"/>
                    <a:pt x="1441" y="2463"/>
                    <a:pt x="916" y="2229"/>
                  </a:cubicBezTo>
                  <a:cubicBezTo>
                    <a:pt x="742" y="2152"/>
                    <a:pt x="372" y="2105"/>
                    <a:pt x="251" y="19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8"/>
            <p:cNvSpPr/>
            <p:nvPr/>
          </p:nvSpPr>
          <p:spPr>
            <a:xfrm>
              <a:off x="3036125" y="3030625"/>
              <a:ext cx="94425" cy="71775"/>
            </a:xfrm>
            <a:custGeom>
              <a:rect b="b" l="l" r="r" t="t"/>
              <a:pathLst>
                <a:path extrusionOk="0" h="2871" w="3777">
                  <a:moveTo>
                    <a:pt x="3719" y="909"/>
                  </a:moveTo>
                  <a:cubicBezTo>
                    <a:pt x="3656" y="758"/>
                    <a:pt x="3565" y="625"/>
                    <a:pt x="3532" y="465"/>
                  </a:cubicBezTo>
                  <a:cubicBezTo>
                    <a:pt x="3505" y="344"/>
                    <a:pt x="3516" y="154"/>
                    <a:pt x="3459" y="47"/>
                  </a:cubicBezTo>
                  <a:cubicBezTo>
                    <a:pt x="3452" y="37"/>
                    <a:pt x="3362" y="101"/>
                    <a:pt x="3355" y="104"/>
                  </a:cubicBezTo>
                  <a:cubicBezTo>
                    <a:pt x="3261" y="177"/>
                    <a:pt x="3195" y="268"/>
                    <a:pt x="3115" y="351"/>
                  </a:cubicBezTo>
                  <a:cubicBezTo>
                    <a:pt x="2907" y="562"/>
                    <a:pt x="2650" y="655"/>
                    <a:pt x="2353" y="655"/>
                  </a:cubicBezTo>
                  <a:cubicBezTo>
                    <a:pt x="1835" y="658"/>
                    <a:pt x="1374" y="454"/>
                    <a:pt x="887" y="317"/>
                  </a:cubicBezTo>
                  <a:cubicBezTo>
                    <a:pt x="759" y="284"/>
                    <a:pt x="91" y="1"/>
                    <a:pt x="91" y="1"/>
                  </a:cubicBezTo>
                  <a:cubicBezTo>
                    <a:pt x="91" y="1"/>
                    <a:pt x="34" y="722"/>
                    <a:pt x="17" y="949"/>
                  </a:cubicBezTo>
                  <a:cubicBezTo>
                    <a:pt x="1" y="1143"/>
                    <a:pt x="17" y="1336"/>
                    <a:pt x="21" y="1530"/>
                  </a:cubicBezTo>
                  <a:cubicBezTo>
                    <a:pt x="31" y="1805"/>
                    <a:pt x="78" y="2101"/>
                    <a:pt x="168" y="2362"/>
                  </a:cubicBezTo>
                  <a:cubicBezTo>
                    <a:pt x="211" y="2492"/>
                    <a:pt x="248" y="2452"/>
                    <a:pt x="352" y="2549"/>
                  </a:cubicBezTo>
                  <a:cubicBezTo>
                    <a:pt x="435" y="2626"/>
                    <a:pt x="482" y="2759"/>
                    <a:pt x="592" y="2810"/>
                  </a:cubicBezTo>
                  <a:cubicBezTo>
                    <a:pt x="722" y="2870"/>
                    <a:pt x="819" y="2810"/>
                    <a:pt x="943" y="2783"/>
                  </a:cubicBezTo>
                  <a:cubicBezTo>
                    <a:pt x="1110" y="2750"/>
                    <a:pt x="1307" y="2783"/>
                    <a:pt x="1477" y="2759"/>
                  </a:cubicBezTo>
                  <a:cubicBezTo>
                    <a:pt x="1812" y="2713"/>
                    <a:pt x="2102" y="2549"/>
                    <a:pt x="2413" y="2429"/>
                  </a:cubicBezTo>
                  <a:cubicBezTo>
                    <a:pt x="2570" y="2366"/>
                    <a:pt x="2723" y="2286"/>
                    <a:pt x="2881" y="2225"/>
                  </a:cubicBezTo>
                  <a:cubicBezTo>
                    <a:pt x="3041" y="2165"/>
                    <a:pt x="3225" y="2121"/>
                    <a:pt x="3362" y="2018"/>
                  </a:cubicBezTo>
                  <a:cubicBezTo>
                    <a:pt x="3636" y="1811"/>
                    <a:pt x="3766" y="1336"/>
                    <a:pt x="3776" y="10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8"/>
            <p:cNvSpPr/>
            <p:nvPr/>
          </p:nvSpPr>
          <p:spPr>
            <a:xfrm>
              <a:off x="2859075" y="2926725"/>
              <a:ext cx="136825" cy="278475"/>
            </a:xfrm>
            <a:custGeom>
              <a:rect b="b" l="l" r="r" t="t"/>
              <a:pathLst>
                <a:path extrusionOk="0" h="11139" w="5473">
                  <a:moveTo>
                    <a:pt x="5473" y="621"/>
                  </a:moveTo>
                  <a:cubicBezTo>
                    <a:pt x="5165" y="982"/>
                    <a:pt x="5189" y="1701"/>
                    <a:pt x="5112" y="2148"/>
                  </a:cubicBezTo>
                  <a:cubicBezTo>
                    <a:pt x="4821" y="3788"/>
                    <a:pt x="5165" y="5342"/>
                    <a:pt x="5299" y="6969"/>
                  </a:cubicBezTo>
                  <a:cubicBezTo>
                    <a:pt x="5355" y="7644"/>
                    <a:pt x="5412" y="8382"/>
                    <a:pt x="5272" y="9051"/>
                  </a:cubicBezTo>
                  <a:cubicBezTo>
                    <a:pt x="5235" y="9211"/>
                    <a:pt x="5198" y="9368"/>
                    <a:pt x="5152" y="9525"/>
                  </a:cubicBezTo>
                  <a:cubicBezTo>
                    <a:pt x="5138" y="9578"/>
                    <a:pt x="5122" y="9635"/>
                    <a:pt x="5102" y="9689"/>
                  </a:cubicBezTo>
                  <a:cubicBezTo>
                    <a:pt x="5092" y="9722"/>
                    <a:pt x="5092" y="9809"/>
                    <a:pt x="5068" y="9785"/>
                  </a:cubicBezTo>
                  <a:cubicBezTo>
                    <a:pt x="4922" y="9662"/>
                    <a:pt x="4845" y="9444"/>
                    <a:pt x="4771" y="9278"/>
                  </a:cubicBezTo>
                  <a:cubicBezTo>
                    <a:pt x="4748" y="9221"/>
                    <a:pt x="4721" y="9164"/>
                    <a:pt x="4694" y="9108"/>
                  </a:cubicBezTo>
                  <a:cubicBezTo>
                    <a:pt x="4677" y="9071"/>
                    <a:pt x="4671" y="8974"/>
                    <a:pt x="4641" y="9000"/>
                  </a:cubicBezTo>
                  <a:cubicBezTo>
                    <a:pt x="4601" y="9040"/>
                    <a:pt x="4624" y="9258"/>
                    <a:pt x="4624" y="9311"/>
                  </a:cubicBezTo>
                  <a:cubicBezTo>
                    <a:pt x="4617" y="9555"/>
                    <a:pt x="4704" y="9976"/>
                    <a:pt x="4564" y="10190"/>
                  </a:cubicBezTo>
                  <a:cubicBezTo>
                    <a:pt x="4387" y="10457"/>
                    <a:pt x="3946" y="10551"/>
                    <a:pt x="3659" y="10631"/>
                  </a:cubicBezTo>
                  <a:cubicBezTo>
                    <a:pt x="3642" y="10637"/>
                    <a:pt x="3314" y="10741"/>
                    <a:pt x="3314" y="10731"/>
                  </a:cubicBezTo>
                  <a:cubicBezTo>
                    <a:pt x="3194" y="10431"/>
                    <a:pt x="3301" y="10093"/>
                    <a:pt x="3341" y="9785"/>
                  </a:cubicBezTo>
                  <a:cubicBezTo>
                    <a:pt x="3345" y="9759"/>
                    <a:pt x="3391" y="9529"/>
                    <a:pt x="3374" y="9518"/>
                  </a:cubicBezTo>
                  <a:cubicBezTo>
                    <a:pt x="3358" y="9508"/>
                    <a:pt x="3174" y="9796"/>
                    <a:pt x="3154" y="9825"/>
                  </a:cubicBezTo>
                  <a:cubicBezTo>
                    <a:pt x="3017" y="10042"/>
                    <a:pt x="2907" y="10277"/>
                    <a:pt x="2783" y="10500"/>
                  </a:cubicBezTo>
                  <a:cubicBezTo>
                    <a:pt x="2740" y="10577"/>
                    <a:pt x="2693" y="10651"/>
                    <a:pt x="2649" y="10724"/>
                  </a:cubicBezTo>
                  <a:cubicBezTo>
                    <a:pt x="2626" y="10764"/>
                    <a:pt x="2592" y="10881"/>
                    <a:pt x="2576" y="10841"/>
                  </a:cubicBezTo>
                  <a:cubicBezTo>
                    <a:pt x="2536" y="10751"/>
                    <a:pt x="2529" y="10627"/>
                    <a:pt x="2526" y="10534"/>
                  </a:cubicBezTo>
                  <a:cubicBezTo>
                    <a:pt x="2526" y="10423"/>
                    <a:pt x="2529" y="10377"/>
                    <a:pt x="2532" y="10280"/>
                  </a:cubicBezTo>
                  <a:cubicBezTo>
                    <a:pt x="2540" y="10140"/>
                    <a:pt x="2583" y="9976"/>
                    <a:pt x="2563" y="9836"/>
                  </a:cubicBezTo>
                  <a:cubicBezTo>
                    <a:pt x="2560" y="9792"/>
                    <a:pt x="2520" y="9909"/>
                    <a:pt x="2499" y="9949"/>
                  </a:cubicBezTo>
                  <a:cubicBezTo>
                    <a:pt x="2466" y="10010"/>
                    <a:pt x="2436" y="10073"/>
                    <a:pt x="2402" y="10133"/>
                  </a:cubicBezTo>
                  <a:cubicBezTo>
                    <a:pt x="2296" y="10343"/>
                    <a:pt x="2212" y="10621"/>
                    <a:pt x="2042" y="10784"/>
                  </a:cubicBezTo>
                  <a:cubicBezTo>
                    <a:pt x="1674" y="11139"/>
                    <a:pt x="1039" y="10941"/>
                    <a:pt x="595" y="10878"/>
                  </a:cubicBezTo>
                  <a:cubicBezTo>
                    <a:pt x="532" y="10868"/>
                    <a:pt x="171" y="10864"/>
                    <a:pt x="131" y="10811"/>
                  </a:cubicBezTo>
                  <a:cubicBezTo>
                    <a:pt x="0" y="10637"/>
                    <a:pt x="361" y="10093"/>
                    <a:pt x="444" y="9945"/>
                  </a:cubicBezTo>
                  <a:cubicBezTo>
                    <a:pt x="859" y="9214"/>
                    <a:pt x="1303" y="8533"/>
                    <a:pt x="1263" y="7660"/>
                  </a:cubicBezTo>
                  <a:cubicBezTo>
                    <a:pt x="1197" y="6231"/>
                    <a:pt x="264" y="5022"/>
                    <a:pt x="187" y="3598"/>
                  </a:cubicBezTo>
                  <a:cubicBezTo>
                    <a:pt x="167" y="3247"/>
                    <a:pt x="247" y="2890"/>
                    <a:pt x="331" y="2549"/>
                  </a:cubicBezTo>
                  <a:cubicBezTo>
                    <a:pt x="415" y="2222"/>
                    <a:pt x="532" y="1935"/>
                    <a:pt x="705" y="1647"/>
                  </a:cubicBezTo>
                  <a:cubicBezTo>
                    <a:pt x="1590" y="177"/>
                    <a:pt x="3304" y="0"/>
                    <a:pt x="4851" y="26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 name="Google Shape;1779;p58"/>
          <p:cNvGrpSpPr/>
          <p:nvPr/>
        </p:nvGrpSpPr>
        <p:grpSpPr>
          <a:xfrm>
            <a:off x="1165104" y="2140182"/>
            <a:ext cx="1377077" cy="2275122"/>
            <a:chOff x="979000" y="3126525"/>
            <a:chExt cx="780125" cy="1288875"/>
          </a:xfrm>
        </p:grpSpPr>
        <p:sp>
          <p:nvSpPr>
            <p:cNvPr id="1780" name="Google Shape;1780;p58"/>
            <p:cNvSpPr/>
            <p:nvPr/>
          </p:nvSpPr>
          <p:spPr>
            <a:xfrm>
              <a:off x="1521900" y="3256375"/>
              <a:ext cx="18950" cy="28750"/>
            </a:xfrm>
            <a:custGeom>
              <a:rect b="b" l="l" r="r" t="t"/>
              <a:pathLst>
                <a:path extrusionOk="0" h="1150" w="758">
                  <a:moveTo>
                    <a:pt x="462" y="375"/>
                  </a:moveTo>
                  <a:lnTo>
                    <a:pt x="466" y="375"/>
                  </a:lnTo>
                  <a:lnTo>
                    <a:pt x="466" y="375"/>
                  </a:lnTo>
                  <a:lnTo>
                    <a:pt x="473" y="378"/>
                  </a:lnTo>
                  <a:lnTo>
                    <a:pt x="476" y="382"/>
                  </a:lnTo>
                  <a:lnTo>
                    <a:pt x="483" y="390"/>
                  </a:lnTo>
                  <a:lnTo>
                    <a:pt x="491" y="393"/>
                  </a:lnTo>
                  <a:lnTo>
                    <a:pt x="494" y="400"/>
                  </a:lnTo>
                  <a:lnTo>
                    <a:pt x="498" y="403"/>
                  </a:lnTo>
                  <a:lnTo>
                    <a:pt x="501" y="411"/>
                  </a:lnTo>
                  <a:lnTo>
                    <a:pt x="505" y="418"/>
                  </a:lnTo>
                  <a:lnTo>
                    <a:pt x="513" y="429"/>
                  </a:lnTo>
                  <a:lnTo>
                    <a:pt x="516" y="443"/>
                  </a:lnTo>
                  <a:lnTo>
                    <a:pt x="519" y="454"/>
                  </a:lnTo>
                  <a:lnTo>
                    <a:pt x="526" y="468"/>
                  </a:lnTo>
                  <a:lnTo>
                    <a:pt x="531" y="483"/>
                  </a:lnTo>
                  <a:lnTo>
                    <a:pt x="538" y="512"/>
                  </a:lnTo>
                  <a:lnTo>
                    <a:pt x="545" y="537"/>
                  </a:lnTo>
                  <a:lnTo>
                    <a:pt x="552" y="555"/>
                  </a:lnTo>
                  <a:lnTo>
                    <a:pt x="556" y="569"/>
                  </a:lnTo>
                  <a:lnTo>
                    <a:pt x="559" y="584"/>
                  </a:lnTo>
                  <a:lnTo>
                    <a:pt x="563" y="595"/>
                  </a:lnTo>
                  <a:lnTo>
                    <a:pt x="570" y="609"/>
                  </a:lnTo>
                  <a:lnTo>
                    <a:pt x="574" y="624"/>
                  </a:lnTo>
                  <a:lnTo>
                    <a:pt x="588" y="649"/>
                  </a:lnTo>
                  <a:lnTo>
                    <a:pt x="599" y="678"/>
                  </a:lnTo>
                  <a:lnTo>
                    <a:pt x="613" y="710"/>
                  </a:lnTo>
                  <a:lnTo>
                    <a:pt x="621" y="724"/>
                  </a:lnTo>
                  <a:lnTo>
                    <a:pt x="627" y="739"/>
                  </a:lnTo>
                  <a:lnTo>
                    <a:pt x="634" y="754"/>
                  </a:lnTo>
                  <a:lnTo>
                    <a:pt x="639" y="771"/>
                  </a:lnTo>
                  <a:lnTo>
                    <a:pt x="646" y="786"/>
                  </a:lnTo>
                  <a:lnTo>
                    <a:pt x="649" y="800"/>
                  </a:lnTo>
                  <a:lnTo>
                    <a:pt x="656" y="818"/>
                  </a:lnTo>
                  <a:lnTo>
                    <a:pt x="660" y="832"/>
                  </a:lnTo>
                  <a:lnTo>
                    <a:pt x="660" y="850"/>
                  </a:lnTo>
                  <a:lnTo>
                    <a:pt x="664" y="857"/>
                  </a:lnTo>
                  <a:lnTo>
                    <a:pt x="664" y="869"/>
                  </a:lnTo>
                  <a:lnTo>
                    <a:pt x="664" y="875"/>
                  </a:lnTo>
                  <a:lnTo>
                    <a:pt x="664" y="883"/>
                  </a:lnTo>
                  <a:lnTo>
                    <a:pt x="664" y="894"/>
                  </a:lnTo>
                  <a:lnTo>
                    <a:pt x="664" y="901"/>
                  </a:lnTo>
                  <a:lnTo>
                    <a:pt x="660" y="908"/>
                  </a:lnTo>
                  <a:lnTo>
                    <a:pt x="660" y="919"/>
                  </a:lnTo>
                  <a:lnTo>
                    <a:pt x="656" y="926"/>
                  </a:lnTo>
                  <a:lnTo>
                    <a:pt x="656" y="937"/>
                  </a:lnTo>
                  <a:lnTo>
                    <a:pt x="653" y="937"/>
                  </a:lnTo>
                  <a:lnTo>
                    <a:pt x="656" y="944"/>
                  </a:lnTo>
                  <a:lnTo>
                    <a:pt x="671" y="944"/>
                  </a:lnTo>
                  <a:lnTo>
                    <a:pt x="685" y="944"/>
                  </a:lnTo>
                  <a:lnTo>
                    <a:pt x="696" y="944"/>
                  </a:lnTo>
                  <a:lnTo>
                    <a:pt x="710" y="948"/>
                  </a:lnTo>
                  <a:lnTo>
                    <a:pt x="721" y="955"/>
                  </a:lnTo>
                  <a:lnTo>
                    <a:pt x="732" y="962"/>
                  </a:lnTo>
                  <a:lnTo>
                    <a:pt x="739" y="970"/>
                  </a:lnTo>
                  <a:lnTo>
                    <a:pt x="747" y="980"/>
                  </a:lnTo>
                  <a:lnTo>
                    <a:pt x="754" y="991"/>
                  </a:lnTo>
                  <a:lnTo>
                    <a:pt x="757" y="1005"/>
                  </a:lnTo>
                  <a:lnTo>
                    <a:pt x="757" y="1016"/>
                  </a:lnTo>
                  <a:lnTo>
                    <a:pt x="757" y="1030"/>
                  </a:lnTo>
                  <a:lnTo>
                    <a:pt x="754" y="1041"/>
                  </a:lnTo>
                  <a:lnTo>
                    <a:pt x="747" y="1052"/>
                  </a:lnTo>
                  <a:lnTo>
                    <a:pt x="742" y="1063"/>
                  </a:lnTo>
                  <a:lnTo>
                    <a:pt x="732" y="1073"/>
                  </a:lnTo>
                  <a:lnTo>
                    <a:pt x="721" y="1081"/>
                  </a:lnTo>
                  <a:lnTo>
                    <a:pt x="710" y="1085"/>
                  </a:lnTo>
                  <a:lnTo>
                    <a:pt x="699" y="1088"/>
                  </a:lnTo>
                  <a:lnTo>
                    <a:pt x="692" y="1092"/>
                  </a:lnTo>
                  <a:lnTo>
                    <a:pt x="692" y="1092"/>
                  </a:lnTo>
                  <a:lnTo>
                    <a:pt x="634" y="1103"/>
                  </a:lnTo>
                  <a:lnTo>
                    <a:pt x="631" y="1103"/>
                  </a:lnTo>
                  <a:lnTo>
                    <a:pt x="599" y="1110"/>
                  </a:lnTo>
                  <a:lnTo>
                    <a:pt x="566" y="1113"/>
                  </a:lnTo>
                  <a:lnTo>
                    <a:pt x="538" y="1117"/>
                  </a:lnTo>
                  <a:lnTo>
                    <a:pt x="523" y="1121"/>
                  </a:lnTo>
                  <a:lnTo>
                    <a:pt x="509" y="1121"/>
                  </a:lnTo>
                  <a:lnTo>
                    <a:pt x="469" y="1128"/>
                  </a:lnTo>
                  <a:lnTo>
                    <a:pt x="415" y="1135"/>
                  </a:lnTo>
                  <a:lnTo>
                    <a:pt x="383" y="1135"/>
                  </a:lnTo>
                  <a:lnTo>
                    <a:pt x="350" y="1138"/>
                  </a:lnTo>
                  <a:lnTo>
                    <a:pt x="315" y="1143"/>
                  </a:lnTo>
                  <a:lnTo>
                    <a:pt x="278" y="1146"/>
                  </a:lnTo>
                  <a:lnTo>
                    <a:pt x="242" y="1146"/>
                  </a:lnTo>
                  <a:lnTo>
                    <a:pt x="224" y="1150"/>
                  </a:lnTo>
                  <a:lnTo>
                    <a:pt x="207" y="1150"/>
                  </a:lnTo>
                  <a:lnTo>
                    <a:pt x="188" y="1150"/>
                  </a:lnTo>
                  <a:lnTo>
                    <a:pt x="170" y="1150"/>
                  </a:lnTo>
                  <a:lnTo>
                    <a:pt x="155" y="1150"/>
                  </a:lnTo>
                  <a:lnTo>
                    <a:pt x="137" y="1146"/>
                  </a:lnTo>
                  <a:lnTo>
                    <a:pt x="124" y="1146"/>
                  </a:lnTo>
                  <a:lnTo>
                    <a:pt x="105" y="1143"/>
                  </a:lnTo>
                  <a:lnTo>
                    <a:pt x="91" y="1143"/>
                  </a:lnTo>
                  <a:lnTo>
                    <a:pt x="77" y="1138"/>
                  </a:lnTo>
                  <a:lnTo>
                    <a:pt x="66" y="1135"/>
                  </a:lnTo>
                  <a:lnTo>
                    <a:pt x="59" y="1131"/>
                  </a:lnTo>
                  <a:lnTo>
                    <a:pt x="51" y="1128"/>
                  </a:lnTo>
                  <a:lnTo>
                    <a:pt x="44" y="1128"/>
                  </a:lnTo>
                  <a:lnTo>
                    <a:pt x="37" y="1124"/>
                  </a:lnTo>
                  <a:lnTo>
                    <a:pt x="29" y="1121"/>
                  </a:lnTo>
                  <a:lnTo>
                    <a:pt x="26" y="1117"/>
                  </a:lnTo>
                  <a:lnTo>
                    <a:pt x="19" y="1110"/>
                  </a:lnTo>
                  <a:lnTo>
                    <a:pt x="15" y="1106"/>
                  </a:lnTo>
                  <a:lnTo>
                    <a:pt x="15" y="1106"/>
                  </a:lnTo>
                  <a:lnTo>
                    <a:pt x="12" y="1099"/>
                  </a:lnTo>
                  <a:lnTo>
                    <a:pt x="8" y="1095"/>
                  </a:lnTo>
                  <a:lnTo>
                    <a:pt x="4" y="1088"/>
                  </a:lnTo>
                  <a:lnTo>
                    <a:pt x="4" y="1085"/>
                  </a:lnTo>
                  <a:lnTo>
                    <a:pt x="1" y="1081"/>
                  </a:lnTo>
                  <a:lnTo>
                    <a:pt x="1" y="1073"/>
                  </a:lnTo>
                  <a:lnTo>
                    <a:pt x="1" y="1070"/>
                  </a:lnTo>
                  <a:lnTo>
                    <a:pt x="4" y="1060"/>
                  </a:lnTo>
                  <a:lnTo>
                    <a:pt x="4" y="1052"/>
                  </a:lnTo>
                  <a:lnTo>
                    <a:pt x="4" y="1048"/>
                  </a:lnTo>
                  <a:lnTo>
                    <a:pt x="8" y="1041"/>
                  </a:lnTo>
                  <a:lnTo>
                    <a:pt x="12" y="1030"/>
                  </a:lnTo>
                  <a:lnTo>
                    <a:pt x="12" y="1027"/>
                  </a:lnTo>
                  <a:lnTo>
                    <a:pt x="12" y="1020"/>
                  </a:lnTo>
                  <a:lnTo>
                    <a:pt x="8" y="1009"/>
                  </a:lnTo>
                  <a:lnTo>
                    <a:pt x="8" y="995"/>
                  </a:lnTo>
                  <a:lnTo>
                    <a:pt x="8" y="980"/>
                  </a:lnTo>
                  <a:lnTo>
                    <a:pt x="12" y="965"/>
                  </a:lnTo>
                  <a:lnTo>
                    <a:pt x="19" y="958"/>
                  </a:lnTo>
                  <a:lnTo>
                    <a:pt x="22" y="948"/>
                  </a:lnTo>
                  <a:lnTo>
                    <a:pt x="29" y="940"/>
                  </a:lnTo>
                  <a:lnTo>
                    <a:pt x="37" y="933"/>
                  </a:lnTo>
                  <a:lnTo>
                    <a:pt x="41" y="930"/>
                  </a:lnTo>
                  <a:lnTo>
                    <a:pt x="47" y="922"/>
                  </a:lnTo>
                  <a:lnTo>
                    <a:pt x="55" y="919"/>
                  </a:lnTo>
                  <a:lnTo>
                    <a:pt x="66" y="912"/>
                  </a:lnTo>
                  <a:lnTo>
                    <a:pt x="66" y="905"/>
                  </a:lnTo>
                  <a:lnTo>
                    <a:pt x="73" y="890"/>
                  </a:lnTo>
                  <a:lnTo>
                    <a:pt x="98" y="854"/>
                  </a:lnTo>
                  <a:lnTo>
                    <a:pt x="124" y="807"/>
                  </a:lnTo>
                  <a:lnTo>
                    <a:pt x="134" y="789"/>
                  </a:lnTo>
                  <a:lnTo>
                    <a:pt x="145" y="771"/>
                  </a:lnTo>
                  <a:lnTo>
                    <a:pt x="152" y="761"/>
                  </a:lnTo>
                  <a:lnTo>
                    <a:pt x="152" y="757"/>
                  </a:lnTo>
                  <a:lnTo>
                    <a:pt x="152" y="757"/>
                  </a:lnTo>
                  <a:lnTo>
                    <a:pt x="155" y="742"/>
                  </a:lnTo>
                  <a:lnTo>
                    <a:pt x="163" y="728"/>
                  </a:lnTo>
                  <a:lnTo>
                    <a:pt x="167" y="710"/>
                  </a:lnTo>
                  <a:lnTo>
                    <a:pt x="170" y="692"/>
                  </a:lnTo>
                  <a:lnTo>
                    <a:pt x="174" y="671"/>
                  </a:lnTo>
                  <a:lnTo>
                    <a:pt x="177" y="649"/>
                  </a:lnTo>
                  <a:lnTo>
                    <a:pt x="181" y="627"/>
                  </a:lnTo>
                  <a:lnTo>
                    <a:pt x="185" y="606"/>
                  </a:lnTo>
                  <a:lnTo>
                    <a:pt x="188" y="581"/>
                  </a:lnTo>
                  <a:lnTo>
                    <a:pt x="192" y="555"/>
                  </a:lnTo>
                  <a:lnTo>
                    <a:pt x="192" y="530"/>
                  </a:lnTo>
                  <a:lnTo>
                    <a:pt x="192" y="530"/>
                  </a:lnTo>
                  <a:lnTo>
                    <a:pt x="195" y="508"/>
                  </a:lnTo>
                  <a:lnTo>
                    <a:pt x="199" y="480"/>
                  </a:lnTo>
                  <a:lnTo>
                    <a:pt x="199" y="454"/>
                  </a:lnTo>
                  <a:lnTo>
                    <a:pt x="202" y="429"/>
                  </a:lnTo>
                  <a:lnTo>
                    <a:pt x="202" y="403"/>
                  </a:lnTo>
                  <a:lnTo>
                    <a:pt x="202" y="378"/>
                  </a:lnTo>
                  <a:lnTo>
                    <a:pt x="202" y="353"/>
                  </a:lnTo>
                  <a:lnTo>
                    <a:pt x="202" y="328"/>
                  </a:lnTo>
                  <a:lnTo>
                    <a:pt x="202" y="303"/>
                  </a:lnTo>
                  <a:lnTo>
                    <a:pt x="199" y="278"/>
                  </a:lnTo>
                  <a:lnTo>
                    <a:pt x="199" y="252"/>
                  </a:lnTo>
                  <a:lnTo>
                    <a:pt x="195" y="231"/>
                  </a:lnTo>
                  <a:lnTo>
                    <a:pt x="192" y="209"/>
                  </a:lnTo>
                  <a:lnTo>
                    <a:pt x="188" y="187"/>
                  </a:lnTo>
                  <a:lnTo>
                    <a:pt x="185" y="166"/>
                  </a:lnTo>
                  <a:lnTo>
                    <a:pt x="181" y="155"/>
                  </a:lnTo>
                  <a:lnTo>
                    <a:pt x="181" y="144"/>
                  </a:lnTo>
                  <a:lnTo>
                    <a:pt x="177" y="141"/>
                  </a:lnTo>
                  <a:lnTo>
                    <a:pt x="177" y="134"/>
                  </a:lnTo>
                  <a:lnTo>
                    <a:pt x="177" y="127"/>
                  </a:lnTo>
                  <a:lnTo>
                    <a:pt x="174" y="116"/>
                  </a:lnTo>
                  <a:lnTo>
                    <a:pt x="174" y="116"/>
                  </a:lnTo>
                  <a:lnTo>
                    <a:pt x="174" y="105"/>
                  </a:lnTo>
                  <a:lnTo>
                    <a:pt x="170" y="97"/>
                  </a:lnTo>
                  <a:lnTo>
                    <a:pt x="170" y="97"/>
                  </a:lnTo>
                  <a:lnTo>
                    <a:pt x="170" y="87"/>
                  </a:lnTo>
                  <a:lnTo>
                    <a:pt x="167" y="79"/>
                  </a:lnTo>
                  <a:lnTo>
                    <a:pt x="167" y="79"/>
                  </a:lnTo>
                  <a:lnTo>
                    <a:pt x="163" y="72"/>
                  </a:lnTo>
                  <a:lnTo>
                    <a:pt x="163" y="62"/>
                  </a:lnTo>
                  <a:lnTo>
                    <a:pt x="163" y="65"/>
                  </a:lnTo>
                  <a:lnTo>
                    <a:pt x="159" y="54"/>
                  </a:lnTo>
                  <a:lnTo>
                    <a:pt x="163" y="22"/>
                  </a:lnTo>
                  <a:lnTo>
                    <a:pt x="163" y="22"/>
                  </a:lnTo>
                  <a:lnTo>
                    <a:pt x="195" y="29"/>
                  </a:lnTo>
                  <a:lnTo>
                    <a:pt x="202" y="36"/>
                  </a:lnTo>
                  <a:lnTo>
                    <a:pt x="210" y="44"/>
                  </a:lnTo>
                  <a:lnTo>
                    <a:pt x="213" y="51"/>
                  </a:lnTo>
                  <a:lnTo>
                    <a:pt x="213" y="44"/>
                  </a:lnTo>
                  <a:lnTo>
                    <a:pt x="213" y="33"/>
                  </a:lnTo>
                  <a:lnTo>
                    <a:pt x="213" y="29"/>
                  </a:lnTo>
                  <a:lnTo>
                    <a:pt x="210" y="26"/>
                  </a:lnTo>
                  <a:lnTo>
                    <a:pt x="210" y="22"/>
                  </a:lnTo>
                  <a:lnTo>
                    <a:pt x="213" y="19"/>
                  </a:lnTo>
                  <a:lnTo>
                    <a:pt x="213" y="14"/>
                  </a:lnTo>
                  <a:lnTo>
                    <a:pt x="213" y="11"/>
                  </a:lnTo>
                  <a:lnTo>
                    <a:pt x="217" y="8"/>
                  </a:lnTo>
                  <a:lnTo>
                    <a:pt x="220" y="4"/>
                  </a:lnTo>
                  <a:lnTo>
                    <a:pt x="224" y="4"/>
                  </a:lnTo>
                  <a:lnTo>
                    <a:pt x="228" y="4"/>
                  </a:lnTo>
                  <a:lnTo>
                    <a:pt x="232" y="1"/>
                  </a:lnTo>
                  <a:lnTo>
                    <a:pt x="232" y="1"/>
                  </a:lnTo>
                  <a:lnTo>
                    <a:pt x="232" y="1"/>
                  </a:lnTo>
                  <a:lnTo>
                    <a:pt x="253" y="19"/>
                  </a:lnTo>
                  <a:lnTo>
                    <a:pt x="253" y="19"/>
                  </a:lnTo>
                  <a:lnTo>
                    <a:pt x="257" y="22"/>
                  </a:lnTo>
                  <a:lnTo>
                    <a:pt x="257" y="22"/>
                  </a:lnTo>
                  <a:lnTo>
                    <a:pt x="260" y="29"/>
                  </a:lnTo>
                  <a:lnTo>
                    <a:pt x="278" y="65"/>
                  </a:lnTo>
                  <a:lnTo>
                    <a:pt x="303" y="119"/>
                  </a:lnTo>
                  <a:lnTo>
                    <a:pt x="321" y="152"/>
                  </a:lnTo>
                  <a:lnTo>
                    <a:pt x="336" y="184"/>
                  </a:lnTo>
                  <a:lnTo>
                    <a:pt x="340" y="187"/>
                  </a:lnTo>
                  <a:lnTo>
                    <a:pt x="350" y="220"/>
                  </a:lnTo>
                  <a:lnTo>
                    <a:pt x="361" y="257"/>
                  </a:lnTo>
                  <a:lnTo>
                    <a:pt x="372" y="295"/>
                  </a:lnTo>
                  <a:lnTo>
                    <a:pt x="383" y="328"/>
                  </a:lnTo>
                  <a:lnTo>
                    <a:pt x="386" y="332"/>
                  </a:lnTo>
                  <a:lnTo>
                    <a:pt x="393" y="343"/>
                  </a:lnTo>
                  <a:lnTo>
                    <a:pt x="397" y="357"/>
                  </a:lnTo>
                  <a:lnTo>
                    <a:pt x="408" y="368"/>
                  </a:lnTo>
                  <a:lnTo>
                    <a:pt x="415" y="382"/>
                  </a:lnTo>
                  <a:lnTo>
                    <a:pt x="415" y="390"/>
                  </a:lnTo>
                  <a:lnTo>
                    <a:pt x="418" y="386"/>
                  </a:lnTo>
                  <a:lnTo>
                    <a:pt x="423" y="382"/>
                  </a:lnTo>
                  <a:lnTo>
                    <a:pt x="423" y="382"/>
                  </a:lnTo>
                  <a:lnTo>
                    <a:pt x="426" y="382"/>
                  </a:lnTo>
                  <a:lnTo>
                    <a:pt x="430" y="378"/>
                  </a:lnTo>
                  <a:lnTo>
                    <a:pt x="433" y="375"/>
                  </a:lnTo>
                  <a:lnTo>
                    <a:pt x="433" y="375"/>
                  </a:lnTo>
                  <a:lnTo>
                    <a:pt x="440" y="375"/>
                  </a:lnTo>
                  <a:lnTo>
                    <a:pt x="440" y="375"/>
                  </a:lnTo>
                  <a:lnTo>
                    <a:pt x="448" y="375"/>
                  </a:lnTo>
                  <a:lnTo>
                    <a:pt x="451" y="375"/>
                  </a:lnTo>
                  <a:lnTo>
                    <a:pt x="451" y="375"/>
                  </a:lnTo>
                  <a:lnTo>
                    <a:pt x="458" y="375"/>
                  </a:ln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8"/>
            <p:cNvSpPr/>
            <p:nvPr/>
          </p:nvSpPr>
          <p:spPr>
            <a:xfrm>
              <a:off x="1277875" y="3351275"/>
              <a:ext cx="16325" cy="33900"/>
            </a:xfrm>
            <a:custGeom>
              <a:rect b="b" l="l" r="r" t="t"/>
              <a:pathLst>
                <a:path extrusionOk="0" h="1356" w="653">
                  <a:moveTo>
                    <a:pt x="260" y="19"/>
                  </a:moveTo>
                  <a:lnTo>
                    <a:pt x="260" y="26"/>
                  </a:lnTo>
                  <a:lnTo>
                    <a:pt x="264" y="30"/>
                  </a:lnTo>
                  <a:lnTo>
                    <a:pt x="253" y="40"/>
                  </a:lnTo>
                  <a:lnTo>
                    <a:pt x="256" y="48"/>
                  </a:lnTo>
                  <a:lnTo>
                    <a:pt x="260" y="58"/>
                  </a:lnTo>
                  <a:lnTo>
                    <a:pt x="267" y="73"/>
                  </a:lnTo>
                  <a:lnTo>
                    <a:pt x="281" y="98"/>
                  </a:lnTo>
                  <a:lnTo>
                    <a:pt x="281" y="102"/>
                  </a:lnTo>
                  <a:lnTo>
                    <a:pt x="281" y="127"/>
                  </a:lnTo>
                  <a:lnTo>
                    <a:pt x="286" y="152"/>
                  </a:lnTo>
                  <a:lnTo>
                    <a:pt x="286" y="160"/>
                  </a:lnTo>
                  <a:lnTo>
                    <a:pt x="286" y="160"/>
                  </a:lnTo>
                  <a:lnTo>
                    <a:pt x="286" y="163"/>
                  </a:lnTo>
                  <a:lnTo>
                    <a:pt x="286" y="163"/>
                  </a:lnTo>
                  <a:lnTo>
                    <a:pt x="289" y="178"/>
                  </a:lnTo>
                  <a:lnTo>
                    <a:pt x="293" y="185"/>
                  </a:lnTo>
                  <a:lnTo>
                    <a:pt x="293" y="195"/>
                  </a:lnTo>
                  <a:lnTo>
                    <a:pt x="296" y="210"/>
                  </a:lnTo>
                  <a:lnTo>
                    <a:pt x="299" y="228"/>
                  </a:lnTo>
                  <a:lnTo>
                    <a:pt x="303" y="246"/>
                  </a:lnTo>
                  <a:lnTo>
                    <a:pt x="307" y="264"/>
                  </a:lnTo>
                  <a:lnTo>
                    <a:pt x="314" y="296"/>
                  </a:lnTo>
                  <a:lnTo>
                    <a:pt x="321" y="332"/>
                  </a:lnTo>
                  <a:lnTo>
                    <a:pt x="332" y="368"/>
                  </a:lnTo>
                  <a:lnTo>
                    <a:pt x="339" y="404"/>
                  </a:lnTo>
                  <a:lnTo>
                    <a:pt x="346" y="440"/>
                  </a:lnTo>
                  <a:lnTo>
                    <a:pt x="350" y="454"/>
                  </a:lnTo>
                  <a:lnTo>
                    <a:pt x="350" y="459"/>
                  </a:lnTo>
                  <a:lnTo>
                    <a:pt x="357" y="472"/>
                  </a:lnTo>
                  <a:lnTo>
                    <a:pt x="361" y="491"/>
                  </a:lnTo>
                  <a:lnTo>
                    <a:pt x="368" y="505"/>
                  </a:lnTo>
                  <a:lnTo>
                    <a:pt x="372" y="523"/>
                  </a:lnTo>
                  <a:lnTo>
                    <a:pt x="379" y="537"/>
                  </a:lnTo>
                  <a:lnTo>
                    <a:pt x="386" y="555"/>
                  </a:lnTo>
                  <a:lnTo>
                    <a:pt x="397" y="574"/>
                  </a:lnTo>
                  <a:lnTo>
                    <a:pt x="404" y="588"/>
                  </a:lnTo>
                  <a:lnTo>
                    <a:pt x="411" y="606"/>
                  </a:lnTo>
                  <a:lnTo>
                    <a:pt x="422" y="624"/>
                  </a:lnTo>
                  <a:lnTo>
                    <a:pt x="433" y="642"/>
                  </a:lnTo>
                  <a:lnTo>
                    <a:pt x="444" y="657"/>
                  </a:lnTo>
                  <a:lnTo>
                    <a:pt x="454" y="675"/>
                  </a:lnTo>
                  <a:lnTo>
                    <a:pt x="465" y="692"/>
                  </a:lnTo>
                  <a:lnTo>
                    <a:pt x="476" y="710"/>
                  </a:lnTo>
                  <a:lnTo>
                    <a:pt x="476" y="714"/>
                  </a:lnTo>
                  <a:lnTo>
                    <a:pt x="494" y="747"/>
                  </a:lnTo>
                  <a:lnTo>
                    <a:pt x="516" y="786"/>
                  </a:lnTo>
                  <a:lnTo>
                    <a:pt x="559" y="858"/>
                  </a:lnTo>
                  <a:lnTo>
                    <a:pt x="577" y="894"/>
                  </a:lnTo>
                  <a:lnTo>
                    <a:pt x="580" y="901"/>
                  </a:lnTo>
                  <a:lnTo>
                    <a:pt x="599" y="934"/>
                  </a:lnTo>
                  <a:lnTo>
                    <a:pt x="610" y="951"/>
                  </a:lnTo>
                  <a:lnTo>
                    <a:pt x="617" y="970"/>
                  </a:lnTo>
                  <a:lnTo>
                    <a:pt x="627" y="988"/>
                  </a:lnTo>
                  <a:lnTo>
                    <a:pt x="635" y="1006"/>
                  </a:lnTo>
                  <a:lnTo>
                    <a:pt x="638" y="1016"/>
                  </a:lnTo>
                  <a:lnTo>
                    <a:pt x="642" y="1027"/>
                  </a:lnTo>
                  <a:lnTo>
                    <a:pt x="645" y="1042"/>
                  </a:lnTo>
                  <a:lnTo>
                    <a:pt x="649" y="1053"/>
                  </a:lnTo>
                  <a:lnTo>
                    <a:pt x="649" y="1064"/>
                  </a:lnTo>
                  <a:lnTo>
                    <a:pt x="653" y="1074"/>
                  </a:lnTo>
                  <a:lnTo>
                    <a:pt x="649" y="1085"/>
                  </a:lnTo>
                  <a:lnTo>
                    <a:pt x="649" y="1096"/>
                  </a:lnTo>
                  <a:lnTo>
                    <a:pt x="649" y="1107"/>
                  </a:lnTo>
                  <a:lnTo>
                    <a:pt x="645" y="1117"/>
                  </a:lnTo>
                  <a:lnTo>
                    <a:pt x="642" y="1129"/>
                  </a:lnTo>
                  <a:lnTo>
                    <a:pt x="638" y="1139"/>
                  </a:lnTo>
                  <a:lnTo>
                    <a:pt x="635" y="1146"/>
                  </a:lnTo>
                  <a:lnTo>
                    <a:pt x="631" y="1157"/>
                  </a:lnTo>
                  <a:lnTo>
                    <a:pt x="627" y="1164"/>
                  </a:lnTo>
                  <a:lnTo>
                    <a:pt x="620" y="1172"/>
                  </a:lnTo>
                  <a:lnTo>
                    <a:pt x="617" y="1179"/>
                  </a:lnTo>
                  <a:lnTo>
                    <a:pt x="613" y="1189"/>
                  </a:lnTo>
                  <a:lnTo>
                    <a:pt x="602" y="1204"/>
                  </a:lnTo>
                  <a:lnTo>
                    <a:pt x="588" y="1215"/>
                  </a:lnTo>
                  <a:lnTo>
                    <a:pt x="577" y="1229"/>
                  </a:lnTo>
                  <a:lnTo>
                    <a:pt x="562" y="1240"/>
                  </a:lnTo>
                  <a:lnTo>
                    <a:pt x="552" y="1250"/>
                  </a:lnTo>
                  <a:lnTo>
                    <a:pt x="537" y="1262"/>
                  </a:lnTo>
                  <a:lnTo>
                    <a:pt x="523" y="1272"/>
                  </a:lnTo>
                  <a:lnTo>
                    <a:pt x="509" y="1283"/>
                  </a:lnTo>
                  <a:lnTo>
                    <a:pt x="494" y="1290"/>
                  </a:lnTo>
                  <a:lnTo>
                    <a:pt x="487" y="1294"/>
                  </a:lnTo>
                  <a:lnTo>
                    <a:pt x="480" y="1297"/>
                  </a:lnTo>
                  <a:lnTo>
                    <a:pt x="465" y="1308"/>
                  </a:lnTo>
                  <a:lnTo>
                    <a:pt x="451" y="1315"/>
                  </a:lnTo>
                  <a:lnTo>
                    <a:pt x="433" y="1323"/>
                  </a:lnTo>
                  <a:lnTo>
                    <a:pt x="419" y="1327"/>
                  </a:lnTo>
                  <a:lnTo>
                    <a:pt x="404" y="1333"/>
                  </a:lnTo>
                  <a:lnTo>
                    <a:pt x="389" y="1337"/>
                  </a:lnTo>
                  <a:lnTo>
                    <a:pt x="376" y="1345"/>
                  </a:lnTo>
                  <a:lnTo>
                    <a:pt x="361" y="1348"/>
                  </a:lnTo>
                  <a:lnTo>
                    <a:pt x="343" y="1348"/>
                  </a:lnTo>
                  <a:lnTo>
                    <a:pt x="329" y="1352"/>
                  </a:lnTo>
                  <a:lnTo>
                    <a:pt x="314" y="1355"/>
                  </a:lnTo>
                  <a:lnTo>
                    <a:pt x="299" y="1355"/>
                  </a:lnTo>
                  <a:lnTo>
                    <a:pt x="281" y="1352"/>
                  </a:lnTo>
                  <a:lnTo>
                    <a:pt x="267" y="1352"/>
                  </a:lnTo>
                  <a:lnTo>
                    <a:pt x="253" y="1348"/>
                  </a:lnTo>
                  <a:lnTo>
                    <a:pt x="238" y="1345"/>
                  </a:lnTo>
                  <a:lnTo>
                    <a:pt x="224" y="1337"/>
                  </a:lnTo>
                  <a:lnTo>
                    <a:pt x="213" y="1333"/>
                  </a:lnTo>
                  <a:lnTo>
                    <a:pt x="199" y="1327"/>
                  </a:lnTo>
                  <a:lnTo>
                    <a:pt x="188" y="1319"/>
                  </a:lnTo>
                  <a:lnTo>
                    <a:pt x="173" y="1308"/>
                  </a:lnTo>
                  <a:lnTo>
                    <a:pt x="163" y="1301"/>
                  </a:lnTo>
                  <a:lnTo>
                    <a:pt x="152" y="1294"/>
                  </a:lnTo>
                  <a:lnTo>
                    <a:pt x="145" y="1283"/>
                  </a:lnTo>
                  <a:lnTo>
                    <a:pt x="134" y="1272"/>
                  </a:lnTo>
                  <a:lnTo>
                    <a:pt x="127" y="1262"/>
                  </a:lnTo>
                  <a:lnTo>
                    <a:pt x="116" y="1250"/>
                  </a:lnTo>
                  <a:lnTo>
                    <a:pt x="108" y="1244"/>
                  </a:lnTo>
                  <a:lnTo>
                    <a:pt x="101" y="1229"/>
                  </a:lnTo>
                  <a:lnTo>
                    <a:pt x="95" y="1218"/>
                  </a:lnTo>
                  <a:lnTo>
                    <a:pt x="87" y="1207"/>
                  </a:lnTo>
                  <a:lnTo>
                    <a:pt x="80" y="1197"/>
                  </a:lnTo>
                  <a:lnTo>
                    <a:pt x="73" y="1182"/>
                  </a:lnTo>
                  <a:lnTo>
                    <a:pt x="65" y="1172"/>
                  </a:lnTo>
                  <a:lnTo>
                    <a:pt x="58" y="1157"/>
                  </a:lnTo>
                  <a:lnTo>
                    <a:pt x="55" y="1146"/>
                  </a:lnTo>
                  <a:lnTo>
                    <a:pt x="48" y="1132"/>
                  </a:lnTo>
                  <a:lnTo>
                    <a:pt x="44" y="1121"/>
                  </a:lnTo>
                  <a:lnTo>
                    <a:pt x="40" y="1107"/>
                  </a:lnTo>
                  <a:lnTo>
                    <a:pt x="37" y="1092"/>
                  </a:lnTo>
                  <a:lnTo>
                    <a:pt x="30" y="1081"/>
                  </a:lnTo>
                  <a:lnTo>
                    <a:pt x="26" y="1067"/>
                  </a:lnTo>
                  <a:lnTo>
                    <a:pt x="22" y="1053"/>
                  </a:lnTo>
                  <a:lnTo>
                    <a:pt x="18" y="1038"/>
                  </a:lnTo>
                  <a:lnTo>
                    <a:pt x="15" y="1024"/>
                  </a:lnTo>
                  <a:lnTo>
                    <a:pt x="15" y="1013"/>
                  </a:lnTo>
                  <a:lnTo>
                    <a:pt x="15" y="1009"/>
                  </a:lnTo>
                  <a:lnTo>
                    <a:pt x="12" y="999"/>
                  </a:lnTo>
                  <a:lnTo>
                    <a:pt x="8" y="984"/>
                  </a:lnTo>
                  <a:lnTo>
                    <a:pt x="8" y="970"/>
                  </a:lnTo>
                  <a:lnTo>
                    <a:pt x="8" y="956"/>
                  </a:lnTo>
                  <a:lnTo>
                    <a:pt x="5" y="941"/>
                  </a:lnTo>
                  <a:lnTo>
                    <a:pt x="5" y="926"/>
                  </a:lnTo>
                  <a:lnTo>
                    <a:pt x="5" y="912"/>
                  </a:lnTo>
                  <a:lnTo>
                    <a:pt x="5" y="901"/>
                  </a:lnTo>
                  <a:lnTo>
                    <a:pt x="5" y="887"/>
                  </a:lnTo>
                  <a:lnTo>
                    <a:pt x="0" y="873"/>
                  </a:lnTo>
                  <a:lnTo>
                    <a:pt x="5" y="858"/>
                  </a:lnTo>
                  <a:lnTo>
                    <a:pt x="5" y="848"/>
                  </a:lnTo>
                  <a:lnTo>
                    <a:pt x="5" y="833"/>
                  </a:lnTo>
                  <a:lnTo>
                    <a:pt x="5" y="822"/>
                  </a:lnTo>
                  <a:lnTo>
                    <a:pt x="5" y="808"/>
                  </a:lnTo>
                  <a:lnTo>
                    <a:pt x="8" y="797"/>
                  </a:lnTo>
                  <a:lnTo>
                    <a:pt x="8" y="783"/>
                  </a:lnTo>
                  <a:lnTo>
                    <a:pt x="12" y="772"/>
                  </a:lnTo>
                  <a:lnTo>
                    <a:pt x="12" y="761"/>
                  </a:lnTo>
                  <a:lnTo>
                    <a:pt x="15" y="747"/>
                  </a:lnTo>
                  <a:lnTo>
                    <a:pt x="18" y="735"/>
                  </a:lnTo>
                  <a:lnTo>
                    <a:pt x="18" y="725"/>
                  </a:lnTo>
                  <a:lnTo>
                    <a:pt x="22" y="714"/>
                  </a:lnTo>
                  <a:lnTo>
                    <a:pt x="26" y="703"/>
                  </a:lnTo>
                  <a:lnTo>
                    <a:pt x="30" y="692"/>
                  </a:lnTo>
                  <a:lnTo>
                    <a:pt x="37" y="685"/>
                  </a:lnTo>
                  <a:lnTo>
                    <a:pt x="37" y="678"/>
                  </a:lnTo>
                  <a:lnTo>
                    <a:pt x="40" y="675"/>
                  </a:lnTo>
                  <a:lnTo>
                    <a:pt x="44" y="664"/>
                  </a:lnTo>
                  <a:lnTo>
                    <a:pt x="48" y="657"/>
                  </a:lnTo>
                  <a:lnTo>
                    <a:pt x="55" y="645"/>
                  </a:lnTo>
                  <a:lnTo>
                    <a:pt x="58" y="638"/>
                  </a:lnTo>
                  <a:lnTo>
                    <a:pt x="62" y="635"/>
                  </a:lnTo>
                  <a:lnTo>
                    <a:pt x="69" y="627"/>
                  </a:lnTo>
                  <a:lnTo>
                    <a:pt x="76" y="624"/>
                  </a:lnTo>
                  <a:lnTo>
                    <a:pt x="76" y="624"/>
                  </a:lnTo>
                  <a:lnTo>
                    <a:pt x="83" y="620"/>
                  </a:lnTo>
                  <a:lnTo>
                    <a:pt x="91" y="620"/>
                  </a:lnTo>
                  <a:lnTo>
                    <a:pt x="98" y="620"/>
                  </a:lnTo>
                  <a:lnTo>
                    <a:pt x="105" y="620"/>
                  </a:lnTo>
                  <a:lnTo>
                    <a:pt x="113" y="624"/>
                  </a:lnTo>
                  <a:lnTo>
                    <a:pt x="120" y="627"/>
                  </a:lnTo>
                  <a:lnTo>
                    <a:pt x="123" y="627"/>
                  </a:lnTo>
                  <a:lnTo>
                    <a:pt x="127" y="632"/>
                  </a:lnTo>
                  <a:lnTo>
                    <a:pt x="134" y="635"/>
                  </a:lnTo>
                  <a:lnTo>
                    <a:pt x="138" y="642"/>
                  </a:lnTo>
                  <a:lnTo>
                    <a:pt x="138" y="642"/>
                  </a:lnTo>
                  <a:lnTo>
                    <a:pt x="138" y="635"/>
                  </a:lnTo>
                  <a:lnTo>
                    <a:pt x="138" y="624"/>
                  </a:lnTo>
                  <a:lnTo>
                    <a:pt x="130" y="577"/>
                  </a:lnTo>
                  <a:lnTo>
                    <a:pt x="130" y="577"/>
                  </a:lnTo>
                  <a:lnTo>
                    <a:pt x="130" y="577"/>
                  </a:lnTo>
                  <a:lnTo>
                    <a:pt x="130" y="570"/>
                  </a:lnTo>
                  <a:lnTo>
                    <a:pt x="130" y="559"/>
                  </a:lnTo>
                  <a:lnTo>
                    <a:pt x="134" y="549"/>
                  </a:lnTo>
                  <a:lnTo>
                    <a:pt x="138" y="541"/>
                  </a:lnTo>
                  <a:lnTo>
                    <a:pt x="145" y="530"/>
                  </a:lnTo>
                  <a:lnTo>
                    <a:pt x="152" y="523"/>
                  </a:lnTo>
                  <a:lnTo>
                    <a:pt x="152" y="523"/>
                  </a:lnTo>
                  <a:lnTo>
                    <a:pt x="152" y="516"/>
                  </a:lnTo>
                  <a:lnTo>
                    <a:pt x="148" y="498"/>
                  </a:lnTo>
                  <a:lnTo>
                    <a:pt x="145" y="476"/>
                  </a:lnTo>
                  <a:lnTo>
                    <a:pt x="141" y="454"/>
                  </a:lnTo>
                  <a:lnTo>
                    <a:pt x="138" y="433"/>
                  </a:lnTo>
                  <a:lnTo>
                    <a:pt x="138" y="411"/>
                  </a:lnTo>
                  <a:lnTo>
                    <a:pt x="134" y="394"/>
                  </a:lnTo>
                  <a:lnTo>
                    <a:pt x="134" y="386"/>
                  </a:lnTo>
                  <a:lnTo>
                    <a:pt x="141" y="364"/>
                  </a:lnTo>
                  <a:lnTo>
                    <a:pt x="145" y="343"/>
                  </a:lnTo>
                  <a:lnTo>
                    <a:pt x="166" y="303"/>
                  </a:lnTo>
                  <a:lnTo>
                    <a:pt x="166" y="286"/>
                  </a:lnTo>
                  <a:lnTo>
                    <a:pt x="163" y="264"/>
                  </a:lnTo>
                  <a:lnTo>
                    <a:pt x="163" y="246"/>
                  </a:lnTo>
                  <a:lnTo>
                    <a:pt x="159" y="224"/>
                  </a:lnTo>
                  <a:lnTo>
                    <a:pt x="159" y="206"/>
                  </a:lnTo>
                  <a:lnTo>
                    <a:pt x="159" y="195"/>
                  </a:lnTo>
                  <a:lnTo>
                    <a:pt x="159" y="188"/>
                  </a:lnTo>
                  <a:lnTo>
                    <a:pt x="163" y="166"/>
                  </a:lnTo>
                  <a:lnTo>
                    <a:pt x="163" y="160"/>
                  </a:lnTo>
                  <a:lnTo>
                    <a:pt x="163" y="148"/>
                  </a:lnTo>
                  <a:lnTo>
                    <a:pt x="166" y="123"/>
                  </a:lnTo>
                  <a:lnTo>
                    <a:pt x="173" y="95"/>
                  </a:lnTo>
                  <a:lnTo>
                    <a:pt x="173" y="91"/>
                  </a:lnTo>
                  <a:lnTo>
                    <a:pt x="191" y="65"/>
                  </a:lnTo>
                  <a:lnTo>
                    <a:pt x="199" y="55"/>
                  </a:lnTo>
                  <a:lnTo>
                    <a:pt x="206" y="40"/>
                  </a:lnTo>
                  <a:lnTo>
                    <a:pt x="213" y="33"/>
                  </a:lnTo>
                  <a:lnTo>
                    <a:pt x="213" y="30"/>
                  </a:lnTo>
                  <a:lnTo>
                    <a:pt x="213" y="22"/>
                  </a:lnTo>
                  <a:lnTo>
                    <a:pt x="216" y="19"/>
                  </a:lnTo>
                  <a:lnTo>
                    <a:pt x="216" y="15"/>
                  </a:lnTo>
                  <a:lnTo>
                    <a:pt x="216" y="12"/>
                  </a:lnTo>
                  <a:lnTo>
                    <a:pt x="221" y="12"/>
                  </a:lnTo>
                  <a:lnTo>
                    <a:pt x="221" y="12"/>
                  </a:lnTo>
                  <a:lnTo>
                    <a:pt x="221" y="12"/>
                  </a:lnTo>
                  <a:lnTo>
                    <a:pt x="224" y="8"/>
                  </a:lnTo>
                  <a:lnTo>
                    <a:pt x="224" y="5"/>
                  </a:lnTo>
                  <a:lnTo>
                    <a:pt x="228" y="5"/>
                  </a:lnTo>
                  <a:lnTo>
                    <a:pt x="231" y="5"/>
                  </a:lnTo>
                  <a:lnTo>
                    <a:pt x="231" y="5"/>
                  </a:lnTo>
                  <a:lnTo>
                    <a:pt x="231" y="5"/>
                  </a:lnTo>
                  <a:lnTo>
                    <a:pt x="235" y="0"/>
                  </a:lnTo>
                  <a:lnTo>
                    <a:pt x="238" y="0"/>
                  </a:lnTo>
                  <a:lnTo>
                    <a:pt x="238" y="0"/>
                  </a:lnTo>
                  <a:lnTo>
                    <a:pt x="238" y="0"/>
                  </a:lnTo>
                  <a:lnTo>
                    <a:pt x="242" y="5"/>
                  </a:lnTo>
                  <a:lnTo>
                    <a:pt x="246" y="5"/>
                  </a:lnTo>
                  <a:lnTo>
                    <a:pt x="249" y="5"/>
                  </a:lnTo>
                  <a:lnTo>
                    <a:pt x="249" y="5"/>
                  </a:lnTo>
                  <a:lnTo>
                    <a:pt x="253" y="8"/>
                  </a:lnTo>
                  <a:lnTo>
                    <a:pt x="256" y="12"/>
                  </a:lnTo>
                  <a:lnTo>
                    <a:pt x="256" y="15"/>
                  </a:lnTo>
                  <a:lnTo>
                    <a:pt x="256" y="15"/>
                  </a:lnTo>
                  <a:lnTo>
                    <a:pt x="256" y="15"/>
                  </a:lnTo>
                  <a:close/>
                  <a:moveTo>
                    <a:pt x="253" y="33"/>
                  </a:moveTo>
                  <a:lnTo>
                    <a:pt x="256" y="33"/>
                  </a:lnTo>
                  <a:lnTo>
                    <a:pt x="256" y="33"/>
                  </a:lnTo>
                  <a:close/>
                  <a:moveTo>
                    <a:pt x="256" y="33"/>
                  </a:moveTo>
                  <a:lnTo>
                    <a:pt x="256" y="33"/>
                  </a:lnTo>
                  <a:lnTo>
                    <a:pt x="256" y="30"/>
                  </a:ln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8"/>
            <p:cNvSpPr/>
            <p:nvPr/>
          </p:nvSpPr>
          <p:spPr>
            <a:xfrm>
              <a:off x="1144950" y="3259700"/>
              <a:ext cx="327825" cy="1151125"/>
            </a:xfrm>
            <a:custGeom>
              <a:rect b="b" l="l" r="r" t="t"/>
              <a:pathLst>
                <a:path extrusionOk="0" h="46045" w="13113">
                  <a:moveTo>
                    <a:pt x="9474" y="30127"/>
                  </a:moveTo>
                  <a:cubicBezTo>
                    <a:pt x="9752" y="30375"/>
                    <a:pt x="10029" y="30621"/>
                    <a:pt x="10310" y="30865"/>
                  </a:cubicBezTo>
                  <a:cubicBezTo>
                    <a:pt x="9874" y="31309"/>
                    <a:pt x="9518" y="31791"/>
                    <a:pt x="9244" y="32313"/>
                  </a:cubicBezTo>
                  <a:cubicBezTo>
                    <a:pt x="9280" y="32094"/>
                    <a:pt x="9312" y="31878"/>
                    <a:pt x="9345" y="31658"/>
                  </a:cubicBezTo>
                  <a:cubicBezTo>
                    <a:pt x="9417" y="31153"/>
                    <a:pt x="9460" y="30642"/>
                    <a:pt x="9474" y="30127"/>
                  </a:cubicBezTo>
                  <a:close/>
                  <a:moveTo>
                    <a:pt x="6611" y="41995"/>
                  </a:moveTo>
                  <a:lnTo>
                    <a:pt x="6611" y="41995"/>
                  </a:lnTo>
                  <a:cubicBezTo>
                    <a:pt x="6567" y="42201"/>
                    <a:pt x="6524" y="42406"/>
                    <a:pt x="6489" y="42612"/>
                  </a:cubicBezTo>
                  <a:lnTo>
                    <a:pt x="6489" y="42597"/>
                  </a:lnTo>
                  <a:lnTo>
                    <a:pt x="6489" y="42575"/>
                  </a:lnTo>
                  <a:cubicBezTo>
                    <a:pt x="6521" y="42413"/>
                    <a:pt x="6549" y="42251"/>
                    <a:pt x="6582" y="42089"/>
                  </a:cubicBezTo>
                  <a:lnTo>
                    <a:pt x="6597" y="42042"/>
                  </a:lnTo>
                  <a:lnTo>
                    <a:pt x="6611" y="41995"/>
                  </a:lnTo>
                  <a:close/>
                  <a:moveTo>
                    <a:pt x="4777" y="1"/>
                  </a:moveTo>
                  <a:cubicBezTo>
                    <a:pt x="4443" y="1"/>
                    <a:pt x="3996" y="310"/>
                    <a:pt x="3996" y="310"/>
                  </a:cubicBezTo>
                  <a:cubicBezTo>
                    <a:pt x="3639" y="365"/>
                    <a:pt x="3560" y="335"/>
                    <a:pt x="2937" y="980"/>
                  </a:cubicBezTo>
                  <a:cubicBezTo>
                    <a:pt x="1669" y="2137"/>
                    <a:pt x="1053" y="4554"/>
                    <a:pt x="1834" y="6099"/>
                  </a:cubicBezTo>
                  <a:cubicBezTo>
                    <a:pt x="1795" y="6235"/>
                    <a:pt x="1763" y="6373"/>
                    <a:pt x="1723" y="6506"/>
                  </a:cubicBezTo>
                  <a:cubicBezTo>
                    <a:pt x="1673" y="6650"/>
                    <a:pt x="1630" y="6794"/>
                    <a:pt x="1590" y="6938"/>
                  </a:cubicBezTo>
                  <a:cubicBezTo>
                    <a:pt x="1280" y="7129"/>
                    <a:pt x="1003" y="7550"/>
                    <a:pt x="963" y="7597"/>
                  </a:cubicBezTo>
                  <a:cubicBezTo>
                    <a:pt x="502" y="8210"/>
                    <a:pt x="138" y="8923"/>
                    <a:pt x="113" y="9686"/>
                  </a:cubicBezTo>
                  <a:cubicBezTo>
                    <a:pt x="1" y="12654"/>
                    <a:pt x="1201" y="15521"/>
                    <a:pt x="3009" y="17866"/>
                  </a:cubicBezTo>
                  <a:cubicBezTo>
                    <a:pt x="3099" y="17978"/>
                    <a:pt x="3189" y="18104"/>
                    <a:pt x="3282" y="18234"/>
                  </a:cubicBezTo>
                  <a:cubicBezTo>
                    <a:pt x="3329" y="18515"/>
                    <a:pt x="3387" y="18731"/>
                    <a:pt x="3387" y="18731"/>
                  </a:cubicBezTo>
                  <a:cubicBezTo>
                    <a:pt x="3502" y="19602"/>
                    <a:pt x="3420" y="20485"/>
                    <a:pt x="3380" y="21368"/>
                  </a:cubicBezTo>
                  <a:cubicBezTo>
                    <a:pt x="3297" y="23416"/>
                    <a:pt x="4136" y="25023"/>
                    <a:pt x="5322" y="26355"/>
                  </a:cubicBezTo>
                  <a:cubicBezTo>
                    <a:pt x="5591" y="28164"/>
                    <a:pt x="6031" y="30001"/>
                    <a:pt x="6549" y="31791"/>
                  </a:cubicBezTo>
                  <a:cubicBezTo>
                    <a:pt x="5023" y="33848"/>
                    <a:pt x="5552" y="36153"/>
                    <a:pt x="5487" y="38343"/>
                  </a:cubicBezTo>
                  <a:cubicBezTo>
                    <a:pt x="5480" y="38549"/>
                    <a:pt x="5483" y="38613"/>
                    <a:pt x="5440" y="38984"/>
                  </a:cubicBezTo>
                  <a:cubicBezTo>
                    <a:pt x="5322" y="39960"/>
                    <a:pt x="5422" y="40926"/>
                    <a:pt x="5357" y="41891"/>
                  </a:cubicBezTo>
                  <a:cubicBezTo>
                    <a:pt x="5292" y="42849"/>
                    <a:pt x="5267" y="44293"/>
                    <a:pt x="5267" y="44293"/>
                  </a:cubicBezTo>
                  <a:cubicBezTo>
                    <a:pt x="5282" y="44322"/>
                    <a:pt x="5296" y="44351"/>
                    <a:pt x="5314" y="44372"/>
                  </a:cubicBezTo>
                  <a:cubicBezTo>
                    <a:pt x="5273" y="45207"/>
                    <a:pt x="5728" y="45387"/>
                    <a:pt x="6127" y="45387"/>
                  </a:cubicBezTo>
                  <a:cubicBezTo>
                    <a:pt x="6430" y="45387"/>
                    <a:pt x="6700" y="45284"/>
                    <a:pt x="6700" y="45284"/>
                  </a:cubicBezTo>
                  <a:cubicBezTo>
                    <a:pt x="6845" y="45252"/>
                    <a:pt x="6960" y="45237"/>
                    <a:pt x="7054" y="45226"/>
                  </a:cubicBezTo>
                  <a:cubicBezTo>
                    <a:pt x="7855" y="45582"/>
                    <a:pt x="8673" y="46045"/>
                    <a:pt x="9398" y="46045"/>
                  </a:cubicBezTo>
                  <a:cubicBezTo>
                    <a:pt x="9605" y="46045"/>
                    <a:pt x="9804" y="46007"/>
                    <a:pt x="9993" y="45918"/>
                  </a:cubicBezTo>
                  <a:cubicBezTo>
                    <a:pt x="10494" y="45680"/>
                    <a:pt x="9752" y="45464"/>
                    <a:pt x="9752" y="45464"/>
                  </a:cubicBezTo>
                  <a:cubicBezTo>
                    <a:pt x="9413" y="45323"/>
                    <a:pt x="9078" y="45136"/>
                    <a:pt x="8783" y="44902"/>
                  </a:cubicBezTo>
                  <a:cubicBezTo>
                    <a:pt x="8970" y="44884"/>
                    <a:pt x="9154" y="44859"/>
                    <a:pt x="9341" y="44837"/>
                  </a:cubicBezTo>
                  <a:lnTo>
                    <a:pt x="9691" y="44773"/>
                  </a:lnTo>
                  <a:cubicBezTo>
                    <a:pt x="9737" y="44782"/>
                    <a:pt x="9780" y="44786"/>
                    <a:pt x="9818" y="44786"/>
                  </a:cubicBezTo>
                  <a:cubicBezTo>
                    <a:pt x="10172" y="44786"/>
                    <a:pt x="10183" y="44435"/>
                    <a:pt x="9842" y="44416"/>
                  </a:cubicBezTo>
                  <a:cubicBezTo>
                    <a:pt x="9816" y="44414"/>
                    <a:pt x="9797" y="44414"/>
                    <a:pt x="9783" y="44414"/>
                  </a:cubicBezTo>
                  <a:cubicBezTo>
                    <a:pt x="9739" y="44414"/>
                    <a:pt x="9736" y="44418"/>
                    <a:pt x="9720" y="44418"/>
                  </a:cubicBezTo>
                  <a:cubicBezTo>
                    <a:pt x="9711" y="44418"/>
                    <a:pt x="9698" y="44417"/>
                    <a:pt x="9669" y="44412"/>
                  </a:cubicBezTo>
                  <a:cubicBezTo>
                    <a:pt x="9157" y="44351"/>
                    <a:pt x="9262" y="44376"/>
                    <a:pt x="8808" y="44297"/>
                  </a:cubicBezTo>
                  <a:cubicBezTo>
                    <a:pt x="8599" y="44257"/>
                    <a:pt x="8354" y="44236"/>
                    <a:pt x="8123" y="44221"/>
                  </a:cubicBezTo>
                  <a:cubicBezTo>
                    <a:pt x="8027" y="44081"/>
                    <a:pt x="7940" y="43937"/>
                    <a:pt x="7872" y="43779"/>
                  </a:cubicBezTo>
                  <a:cubicBezTo>
                    <a:pt x="7764" y="43526"/>
                    <a:pt x="7835" y="42655"/>
                    <a:pt x="7835" y="42655"/>
                  </a:cubicBezTo>
                  <a:cubicBezTo>
                    <a:pt x="8001" y="42050"/>
                    <a:pt x="8185" y="41451"/>
                    <a:pt x="8372" y="40857"/>
                  </a:cubicBezTo>
                  <a:cubicBezTo>
                    <a:pt x="9046" y="39586"/>
                    <a:pt x="9723" y="38321"/>
                    <a:pt x="10342" y="37025"/>
                  </a:cubicBezTo>
                  <a:cubicBezTo>
                    <a:pt x="10476" y="36758"/>
                    <a:pt x="10602" y="36488"/>
                    <a:pt x="10720" y="36215"/>
                  </a:cubicBezTo>
                  <a:cubicBezTo>
                    <a:pt x="11322" y="34935"/>
                    <a:pt x="13112" y="31590"/>
                    <a:pt x="12615" y="30526"/>
                  </a:cubicBezTo>
                  <a:cubicBezTo>
                    <a:pt x="12547" y="30285"/>
                    <a:pt x="11930" y="27735"/>
                    <a:pt x="11859" y="27494"/>
                  </a:cubicBezTo>
                  <a:cubicBezTo>
                    <a:pt x="11297" y="25625"/>
                    <a:pt x="10537" y="23827"/>
                    <a:pt x="9691" y="22069"/>
                  </a:cubicBezTo>
                  <a:cubicBezTo>
                    <a:pt x="8869" y="20355"/>
                    <a:pt x="8170" y="18424"/>
                    <a:pt x="7003" y="16894"/>
                  </a:cubicBezTo>
                  <a:cubicBezTo>
                    <a:pt x="6881" y="16522"/>
                    <a:pt x="6758" y="16155"/>
                    <a:pt x="6625" y="15795"/>
                  </a:cubicBezTo>
                  <a:cubicBezTo>
                    <a:pt x="6459" y="14434"/>
                    <a:pt x="6229" y="13029"/>
                    <a:pt x="5660" y="11761"/>
                  </a:cubicBezTo>
                  <a:cubicBezTo>
                    <a:pt x="5620" y="11538"/>
                    <a:pt x="5570" y="11314"/>
                    <a:pt x="5505" y="11094"/>
                  </a:cubicBezTo>
                  <a:cubicBezTo>
                    <a:pt x="5282" y="10341"/>
                    <a:pt x="4644" y="9852"/>
                    <a:pt x="3909" y="9377"/>
                  </a:cubicBezTo>
                  <a:cubicBezTo>
                    <a:pt x="3563" y="9049"/>
                    <a:pt x="3196" y="8739"/>
                    <a:pt x="2815" y="8440"/>
                  </a:cubicBezTo>
                  <a:cubicBezTo>
                    <a:pt x="2825" y="8408"/>
                    <a:pt x="2832" y="8379"/>
                    <a:pt x="2840" y="8346"/>
                  </a:cubicBezTo>
                  <a:cubicBezTo>
                    <a:pt x="2901" y="8141"/>
                    <a:pt x="2958" y="7936"/>
                    <a:pt x="3016" y="7731"/>
                  </a:cubicBezTo>
                  <a:cubicBezTo>
                    <a:pt x="3048" y="7605"/>
                    <a:pt x="3096" y="7460"/>
                    <a:pt x="3142" y="7312"/>
                  </a:cubicBezTo>
                  <a:cubicBezTo>
                    <a:pt x="3225" y="7133"/>
                    <a:pt x="3312" y="6953"/>
                    <a:pt x="3394" y="6772"/>
                  </a:cubicBezTo>
                  <a:cubicBezTo>
                    <a:pt x="3524" y="6744"/>
                    <a:pt x="3646" y="6697"/>
                    <a:pt x="3761" y="6642"/>
                  </a:cubicBezTo>
                  <a:cubicBezTo>
                    <a:pt x="5444" y="5814"/>
                    <a:pt x="5786" y="3718"/>
                    <a:pt x="5829" y="1974"/>
                  </a:cubicBezTo>
                  <a:cubicBezTo>
                    <a:pt x="5844" y="1226"/>
                    <a:pt x="5584" y="15"/>
                    <a:pt x="4777" y="1"/>
                  </a:cubicBezTo>
                  <a:close/>
                </a:path>
              </a:pathLst>
            </a:custGeom>
            <a:solidFill>
              <a:srgbClr val="FFA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8"/>
            <p:cNvSpPr/>
            <p:nvPr/>
          </p:nvSpPr>
          <p:spPr>
            <a:xfrm>
              <a:off x="1270500" y="3927875"/>
              <a:ext cx="114200" cy="466500"/>
            </a:xfrm>
            <a:custGeom>
              <a:rect b="b" l="l" r="r" t="t"/>
              <a:pathLst>
                <a:path extrusionOk="0" h="18660" w="4568">
                  <a:moveTo>
                    <a:pt x="1380" y="0"/>
                  </a:moveTo>
                  <a:cubicBezTo>
                    <a:pt x="1063" y="317"/>
                    <a:pt x="792" y="702"/>
                    <a:pt x="559" y="1134"/>
                  </a:cubicBezTo>
                  <a:cubicBezTo>
                    <a:pt x="818" y="2449"/>
                    <a:pt x="1153" y="3771"/>
                    <a:pt x="1527" y="5064"/>
                  </a:cubicBezTo>
                  <a:cubicBezTo>
                    <a:pt x="1" y="7121"/>
                    <a:pt x="530" y="9426"/>
                    <a:pt x="465" y="11616"/>
                  </a:cubicBezTo>
                  <a:cubicBezTo>
                    <a:pt x="458" y="11822"/>
                    <a:pt x="461" y="11886"/>
                    <a:pt x="418" y="12257"/>
                  </a:cubicBezTo>
                  <a:cubicBezTo>
                    <a:pt x="300" y="13233"/>
                    <a:pt x="400" y="14199"/>
                    <a:pt x="335" y="15164"/>
                  </a:cubicBezTo>
                  <a:cubicBezTo>
                    <a:pt x="270" y="16122"/>
                    <a:pt x="245" y="17566"/>
                    <a:pt x="245" y="17566"/>
                  </a:cubicBezTo>
                  <a:cubicBezTo>
                    <a:pt x="260" y="17595"/>
                    <a:pt x="274" y="17624"/>
                    <a:pt x="292" y="17645"/>
                  </a:cubicBezTo>
                  <a:cubicBezTo>
                    <a:pt x="251" y="18480"/>
                    <a:pt x="706" y="18660"/>
                    <a:pt x="1105" y="18660"/>
                  </a:cubicBezTo>
                  <a:cubicBezTo>
                    <a:pt x="1408" y="18660"/>
                    <a:pt x="1678" y="18557"/>
                    <a:pt x="1678" y="18557"/>
                  </a:cubicBezTo>
                  <a:cubicBezTo>
                    <a:pt x="1823" y="18525"/>
                    <a:pt x="1938" y="18510"/>
                    <a:pt x="2032" y="18499"/>
                  </a:cubicBezTo>
                  <a:cubicBezTo>
                    <a:pt x="2042" y="18503"/>
                    <a:pt x="2054" y="18506"/>
                    <a:pt x="2064" y="18513"/>
                  </a:cubicBezTo>
                  <a:cubicBezTo>
                    <a:pt x="1978" y="18362"/>
                    <a:pt x="1848" y="18236"/>
                    <a:pt x="1686" y="18154"/>
                  </a:cubicBezTo>
                  <a:cubicBezTo>
                    <a:pt x="1171" y="17898"/>
                    <a:pt x="667" y="17401"/>
                    <a:pt x="965" y="16806"/>
                  </a:cubicBezTo>
                  <a:cubicBezTo>
                    <a:pt x="2122" y="14490"/>
                    <a:pt x="2014" y="11328"/>
                    <a:pt x="2572" y="8544"/>
                  </a:cubicBezTo>
                  <a:cubicBezTo>
                    <a:pt x="2807" y="7373"/>
                    <a:pt x="3458" y="6376"/>
                    <a:pt x="4268" y="5565"/>
                  </a:cubicBezTo>
                  <a:cubicBezTo>
                    <a:pt x="4293" y="5543"/>
                    <a:pt x="4319" y="5464"/>
                    <a:pt x="4351" y="5352"/>
                  </a:cubicBezTo>
                  <a:lnTo>
                    <a:pt x="4351" y="5352"/>
                  </a:lnTo>
                  <a:cubicBezTo>
                    <a:pt x="4305" y="5428"/>
                    <a:pt x="4261" y="5507"/>
                    <a:pt x="4222" y="5586"/>
                  </a:cubicBezTo>
                  <a:cubicBezTo>
                    <a:pt x="4258" y="5367"/>
                    <a:pt x="4290" y="5151"/>
                    <a:pt x="4323" y="4931"/>
                  </a:cubicBezTo>
                  <a:cubicBezTo>
                    <a:pt x="4395" y="4426"/>
                    <a:pt x="4438" y="3915"/>
                    <a:pt x="4452" y="3400"/>
                  </a:cubicBezTo>
                  <a:cubicBezTo>
                    <a:pt x="4488" y="3432"/>
                    <a:pt x="4528" y="3468"/>
                    <a:pt x="4567" y="3501"/>
                  </a:cubicBezTo>
                  <a:cubicBezTo>
                    <a:pt x="3919" y="2831"/>
                    <a:pt x="1380" y="0"/>
                    <a:pt x="1380" y="0"/>
                  </a:cubicBezTo>
                  <a:close/>
                </a:path>
              </a:pathLst>
            </a:custGeom>
            <a:solidFill>
              <a:srgbClr val="FF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8"/>
            <p:cNvSpPr/>
            <p:nvPr/>
          </p:nvSpPr>
          <p:spPr>
            <a:xfrm>
              <a:off x="1489225" y="3144875"/>
              <a:ext cx="269900" cy="1251800"/>
            </a:xfrm>
            <a:custGeom>
              <a:rect b="b" l="l" r="r" t="t"/>
              <a:pathLst>
                <a:path extrusionOk="0" h="50072" w="10796">
                  <a:moveTo>
                    <a:pt x="4211" y="7835"/>
                  </a:moveTo>
                  <a:cubicBezTo>
                    <a:pt x="4225" y="7706"/>
                    <a:pt x="4243" y="7576"/>
                    <a:pt x="4269" y="7450"/>
                  </a:cubicBezTo>
                  <a:cubicBezTo>
                    <a:pt x="4283" y="7370"/>
                    <a:pt x="4280" y="7191"/>
                    <a:pt x="4275" y="7089"/>
                  </a:cubicBezTo>
                  <a:cubicBezTo>
                    <a:pt x="4211" y="6931"/>
                    <a:pt x="4164" y="6823"/>
                    <a:pt x="4164" y="6823"/>
                  </a:cubicBezTo>
                  <a:cubicBezTo>
                    <a:pt x="3988" y="6521"/>
                    <a:pt x="3753" y="6110"/>
                    <a:pt x="3660" y="5937"/>
                  </a:cubicBezTo>
                  <a:cubicBezTo>
                    <a:pt x="3502" y="6193"/>
                    <a:pt x="3336" y="6413"/>
                    <a:pt x="3073" y="6406"/>
                  </a:cubicBezTo>
                  <a:cubicBezTo>
                    <a:pt x="2558" y="6391"/>
                    <a:pt x="1833" y="5177"/>
                    <a:pt x="1362" y="4590"/>
                  </a:cubicBezTo>
                  <a:cubicBezTo>
                    <a:pt x="169" y="3091"/>
                    <a:pt x="1" y="2803"/>
                    <a:pt x="1175" y="1190"/>
                  </a:cubicBezTo>
                  <a:cubicBezTo>
                    <a:pt x="2043" y="1"/>
                    <a:pt x="3822" y="185"/>
                    <a:pt x="4121" y="628"/>
                  </a:cubicBezTo>
                  <a:cubicBezTo>
                    <a:pt x="4938" y="1860"/>
                    <a:pt x="5148" y="3027"/>
                    <a:pt x="4849" y="4353"/>
                  </a:cubicBezTo>
                  <a:cubicBezTo>
                    <a:pt x="4867" y="4453"/>
                    <a:pt x="4892" y="4569"/>
                    <a:pt x="4935" y="4698"/>
                  </a:cubicBezTo>
                  <a:cubicBezTo>
                    <a:pt x="4935" y="4698"/>
                    <a:pt x="5317" y="5422"/>
                    <a:pt x="5663" y="6157"/>
                  </a:cubicBezTo>
                  <a:cubicBezTo>
                    <a:pt x="5850" y="6279"/>
                    <a:pt x="5605" y="5884"/>
                    <a:pt x="6844" y="6866"/>
                  </a:cubicBezTo>
                  <a:cubicBezTo>
                    <a:pt x="8483" y="8167"/>
                    <a:pt x="8411" y="8844"/>
                    <a:pt x="8476" y="10029"/>
                  </a:cubicBezTo>
                  <a:cubicBezTo>
                    <a:pt x="8551" y="11438"/>
                    <a:pt x="8220" y="12824"/>
                    <a:pt x="7781" y="14149"/>
                  </a:cubicBezTo>
                  <a:cubicBezTo>
                    <a:pt x="7521" y="15298"/>
                    <a:pt x="7171" y="16433"/>
                    <a:pt x="6912" y="17481"/>
                  </a:cubicBezTo>
                  <a:cubicBezTo>
                    <a:pt x="6729" y="18205"/>
                    <a:pt x="6538" y="18969"/>
                    <a:pt x="6386" y="19725"/>
                  </a:cubicBezTo>
                  <a:cubicBezTo>
                    <a:pt x="6484" y="19797"/>
                    <a:pt x="6574" y="19876"/>
                    <a:pt x="6657" y="19959"/>
                  </a:cubicBezTo>
                  <a:cubicBezTo>
                    <a:pt x="7917" y="21220"/>
                    <a:pt x="8490" y="23165"/>
                    <a:pt x="8346" y="24908"/>
                  </a:cubicBezTo>
                  <a:cubicBezTo>
                    <a:pt x="8230" y="26277"/>
                    <a:pt x="7795" y="27876"/>
                    <a:pt x="7179" y="29105"/>
                  </a:cubicBezTo>
                  <a:cubicBezTo>
                    <a:pt x="6577" y="30308"/>
                    <a:pt x="5893" y="31568"/>
                    <a:pt x="5432" y="32833"/>
                  </a:cubicBezTo>
                  <a:cubicBezTo>
                    <a:pt x="5399" y="32919"/>
                    <a:pt x="5367" y="33027"/>
                    <a:pt x="5334" y="33146"/>
                  </a:cubicBezTo>
                  <a:cubicBezTo>
                    <a:pt x="5450" y="33254"/>
                    <a:pt x="5558" y="33352"/>
                    <a:pt x="5666" y="33430"/>
                  </a:cubicBezTo>
                  <a:cubicBezTo>
                    <a:pt x="5979" y="33654"/>
                    <a:pt x="6275" y="33837"/>
                    <a:pt x="6566" y="34100"/>
                  </a:cubicBezTo>
                  <a:cubicBezTo>
                    <a:pt x="7942" y="35322"/>
                    <a:pt x="9459" y="36866"/>
                    <a:pt x="9887" y="38729"/>
                  </a:cubicBezTo>
                  <a:cubicBezTo>
                    <a:pt x="10175" y="39979"/>
                    <a:pt x="10122" y="41110"/>
                    <a:pt x="10122" y="42370"/>
                  </a:cubicBezTo>
                  <a:cubicBezTo>
                    <a:pt x="10122" y="43448"/>
                    <a:pt x="10014" y="44481"/>
                    <a:pt x="9916" y="45547"/>
                  </a:cubicBezTo>
                  <a:cubicBezTo>
                    <a:pt x="9906" y="45670"/>
                    <a:pt x="9899" y="45795"/>
                    <a:pt x="9891" y="45922"/>
                  </a:cubicBezTo>
                  <a:cubicBezTo>
                    <a:pt x="9942" y="45983"/>
                    <a:pt x="9985" y="46033"/>
                    <a:pt x="10007" y="46069"/>
                  </a:cubicBezTo>
                  <a:cubicBezTo>
                    <a:pt x="10353" y="46653"/>
                    <a:pt x="10795" y="47499"/>
                    <a:pt x="10529" y="48166"/>
                  </a:cubicBezTo>
                  <a:cubicBezTo>
                    <a:pt x="10143" y="49135"/>
                    <a:pt x="9077" y="49055"/>
                    <a:pt x="8285" y="49448"/>
                  </a:cubicBezTo>
                  <a:cubicBezTo>
                    <a:pt x="8057" y="49564"/>
                    <a:pt x="7327" y="49858"/>
                    <a:pt x="7093" y="49625"/>
                  </a:cubicBezTo>
                  <a:cubicBezTo>
                    <a:pt x="7035" y="49567"/>
                    <a:pt x="7550" y="49268"/>
                    <a:pt x="7615" y="49218"/>
                  </a:cubicBezTo>
                  <a:cubicBezTo>
                    <a:pt x="7997" y="48915"/>
                    <a:pt x="8292" y="48566"/>
                    <a:pt x="8576" y="48166"/>
                  </a:cubicBezTo>
                  <a:cubicBezTo>
                    <a:pt x="8883" y="47740"/>
                    <a:pt x="9131" y="47276"/>
                    <a:pt x="9275" y="46768"/>
                  </a:cubicBezTo>
                  <a:cubicBezTo>
                    <a:pt x="9329" y="46581"/>
                    <a:pt x="9337" y="46383"/>
                    <a:pt x="9337" y="46189"/>
                  </a:cubicBezTo>
                  <a:cubicBezTo>
                    <a:pt x="9337" y="46146"/>
                    <a:pt x="9329" y="46055"/>
                    <a:pt x="9329" y="45990"/>
                  </a:cubicBezTo>
                  <a:cubicBezTo>
                    <a:pt x="9311" y="45958"/>
                    <a:pt x="9294" y="45929"/>
                    <a:pt x="9275" y="45897"/>
                  </a:cubicBezTo>
                  <a:cubicBezTo>
                    <a:pt x="8868" y="45180"/>
                    <a:pt x="8425" y="44409"/>
                    <a:pt x="8083" y="43652"/>
                  </a:cubicBezTo>
                  <a:cubicBezTo>
                    <a:pt x="7035" y="41348"/>
                    <a:pt x="5961" y="39086"/>
                    <a:pt x="5053" y="36723"/>
                  </a:cubicBezTo>
                  <a:lnTo>
                    <a:pt x="5050" y="36715"/>
                  </a:lnTo>
                  <a:cubicBezTo>
                    <a:pt x="5028" y="36931"/>
                    <a:pt x="5003" y="37147"/>
                    <a:pt x="4967" y="37360"/>
                  </a:cubicBezTo>
                  <a:cubicBezTo>
                    <a:pt x="4910" y="37699"/>
                    <a:pt x="4596" y="38484"/>
                    <a:pt x="4762" y="38819"/>
                  </a:cubicBezTo>
                  <a:cubicBezTo>
                    <a:pt x="5778" y="40851"/>
                    <a:pt x="5450" y="43368"/>
                    <a:pt x="5169" y="45605"/>
                  </a:cubicBezTo>
                  <a:cubicBezTo>
                    <a:pt x="5047" y="46581"/>
                    <a:pt x="4834" y="47554"/>
                    <a:pt x="4676" y="48515"/>
                  </a:cubicBezTo>
                  <a:cubicBezTo>
                    <a:pt x="4654" y="48634"/>
                    <a:pt x="4805" y="49348"/>
                    <a:pt x="4762" y="49391"/>
                  </a:cubicBezTo>
                  <a:cubicBezTo>
                    <a:pt x="4179" y="49978"/>
                    <a:pt x="2547" y="49974"/>
                    <a:pt x="1617" y="49974"/>
                  </a:cubicBezTo>
                  <a:cubicBezTo>
                    <a:pt x="1326" y="49974"/>
                    <a:pt x="696" y="50071"/>
                    <a:pt x="480" y="49858"/>
                  </a:cubicBezTo>
                  <a:cubicBezTo>
                    <a:pt x="372" y="49747"/>
                    <a:pt x="1449" y="49690"/>
                    <a:pt x="1499" y="49682"/>
                  </a:cubicBezTo>
                  <a:cubicBezTo>
                    <a:pt x="1989" y="49614"/>
                    <a:pt x="3199" y="49351"/>
                    <a:pt x="3537" y="49012"/>
                  </a:cubicBezTo>
                  <a:cubicBezTo>
                    <a:pt x="3663" y="48890"/>
                    <a:pt x="3451" y="48112"/>
                    <a:pt x="3422" y="47906"/>
                  </a:cubicBezTo>
                  <a:cubicBezTo>
                    <a:pt x="3246" y="46675"/>
                    <a:pt x="3120" y="45432"/>
                    <a:pt x="2900" y="44207"/>
                  </a:cubicBezTo>
                  <a:cubicBezTo>
                    <a:pt x="2694" y="43080"/>
                    <a:pt x="2651" y="41884"/>
                    <a:pt x="2547" y="40738"/>
                  </a:cubicBezTo>
                  <a:cubicBezTo>
                    <a:pt x="2197" y="36885"/>
                    <a:pt x="1967" y="33009"/>
                    <a:pt x="1647" y="29148"/>
                  </a:cubicBezTo>
                  <a:cubicBezTo>
                    <a:pt x="1549" y="27970"/>
                    <a:pt x="1477" y="26782"/>
                    <a:pt x="1452" y="25597"/>
                  </a:cubicBezTo>
                  <a:cubicBezTo>
                    <a:pt x="1387" y="24829"/>
                    <a:pt x="1380" y="24069"/>
                    <a:pt x="1441" y="23338"/>
                  </a:cubicBezTo>
                  <a:cubicBezTo>
                    <a:pt x="1477" y="22895"/>
                    <a:pt x="1499" y="22455"/>
                    <a:pt x="1531" y="22013"/>
                  </a:cubicBezTo>
                  <a:cubicBezTo>
                    <a:pt x="1431" y="21879"/>
                    <a:pt x="1492" y="21652"/>
                    <a:pt x="1492" y="21393"/>
                  </a:cubicBezTo>
                  <a:cubicBezTo>
                    <a:pt x="1492" y="20781"/>
                    <a:pt x="1567" y="20136"/>
                    <a:pt x="1654" y="19531"/>
                  </a:cubicBezTo>
                  <a:cubicBezTo>
                    <a:pt x="1960" y="17376"/>
                    <a:pt x="2468" y="15285"/>
                    <a:pt x="2936" y="13170"/>
                  </a:cubicBezTo>
                  <a:cubicBezTo>
                    <a:pt x="2651" y="13263"/>
                    <a:pt x="2349" y="13263"/>
                    <a:pt x="2054" y="13109"/>
                  </a:cubicBezTo>
                  <a:cubicBezTo>
                    <a:pt x="1524" y="12831"/>
                    <a:pt x="1243" y="12158"/>
                    <a:pt x="1444" y="11560"/>
                  </a:cubicBezTo>
                  <a:cubicBezTo>
                    <a:pt x="1888" y="10238"/>
                    <a:pt x="3242" y="9334"/>
                    <a:pt x="3854" y="8336"/>
                  </a:cubicBezTo>
                  <a:close/>
                </a:path>
              </a:pathLst>
            </a:custGeom>
            <a:solidFill>
              <a:srgbClr val="FFA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8"/>
            <p:cNvSpPr/>
            <p:nvPr/>
          </p:nvSpPr>
          <p:spPr>
            <a:xfrm>
              <a:off x="1493550" y="3285825"/>
              <a:ext cx="249100" cy="409925"/>
            </a:xfrm>
            <a:custGeom>
              <a:rect b="b" l="l" r="r" t="t"/>
              <a:pathLst>
                <a:path extrusionOk="0" h="16397" w="9964">
                  <a:moveTo>
                    <a:pt x="9758" y="3980"/>
                  </a:moveTo>
                  <a:cubicBezTo>
                    <a:pt x="9613" y="2510"/>
                    <a:pt x="7334" y="0"/>
                    <a:pt x="7146" y="209"/>
                  </a:cubicBezTo>
                  <a:cubicBezTo>
                    <a:pt x="6754" y="645"/>
                    <a:pt x="3156" y="2716"/>
                    <a:pt x="2572" y="3202"/>
                  </a:cubicBezTo>
                  <a:cubicBezTo>
                    <a:pt x="2342" y="3390"/>
                    <a:pt x="2486" y="4297"/>
                    <a:pt x="2230" y="4442"/>
                  </a:cubicBezTo>
                  <a:cubicBezTo>
                    <a:pt x="2032" y="4550"/>
                    <a:pt x="1564" y="4766"/>
                    <a:pt x="1484" y="4946"/>
                  </a:cubicBezTo>
                  <a:cubicBezTo>
                    <a:pt x="378" y="7402"/>
                    <a:pt x="764" y="10392"/>
                    <a:pt x="368" y="13043"/>
                  </a:cubicBezTo>
                  <a:cubicBezTo>
                    <a:pt x="260" y="13760"/>
                    <a:pt x="1" y="15668"/>
                    <a:pt x="450" y="16169"/>
                  </a:cubicBezTo>
                  <a:cubicBezTo>
                    <a:pt x="652" y="16396"/>
                    <a:pt x="1484" y="15661"/>
                    <a:pt x="1690" y="15618"/>
                  </a:cubicBezTo>
                  <a:cubicBezTo>
                    <a:pt x="3152" y="15291"/>
                    <a:pt x="4571" y="14098"/>
                    <a:pt x="5828" y="13226"/>
                  </a:cubicBezTo>
                  <a:cubicBezTo>
                    <a:pt x="7694" y="11930"/>
                    <a:pt x="9639" y="8774"/>
                    <a:pt x="9884" y="6325"/>
                  </a:cubicBezTo>
                  <a:cubicBezTo>
                    <a:pt x="9963" y="5533"/>
                    <a:pt x="9837" y="4758"/>
                    <a:pt x="9758" y="39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8"/>
            <p:cNvSpPr/>
            <p:nvPr/>
          </p:nvSpPr>
          <p:spPr>
            <a:xfrm>
              <a:off x="1266350" y="4338825"/>
              <a:ext cx="161575" cy="63250"/>
            </a:xfrm>
            <a:custGeom>
              <a:rect b="b" l="l" r="r" t="t"/>
              <a:pathLst>
                <a:path extrusionOk="0" h="2530" w="6463">
                  <a:moveTo>
                    <a:pt x="1895" y="1124"/>
                  </a:moveTo>
                  <a:cubicBezTo>
                    <a:pt x="1816" y="318"/>
                    <a:pt x="1906" y="1"/>
                    <a:pt x="2579" y="541"/>
                  </a:cubicBezTo>
                  <a:cubicBezTo>
                    <a:pt x="3621" y="1377"/>
                    <a:pt x="5691" y="1186"/>
                    <a:pt x="6048" y="1435"/>
                  </a:cubicBezTo>
                  <a:cubicBezTo>
                    <a:pt x="6296" y="1608"/>
                    <a:pt x="6398" y="1762"/>
                    <a:pt x="6462" y="1982"/>
                  </a:cubicBezTo>
                  <a:cubicBezTo>
                    <a:pt x="5656" y="2519"/>
                    <a:pt x="2587" y="2529"/>
                    <a:pt x="1078" y="2443"/>
                  </a:cubicBezTo>
                  <a:cubicBezTo>
                    <a:pt x="923" y="2436"/>
                    <a:pt x="782" y="2425"/>
                    <a:pt x="664" y="2414"/>
                  </a:cubicBezTo>
                  <a:cubicBezTo>
                    <a:pt x="422" y="2393"/>
                    <a:pt x="267" y="2371"/>
                    <a:pt x="238" y="2349"/>
                  </a:cubicBezTo>
                  <a:cubicBezTo>
                    <a:pt x="152" y="1949"/>
                    <a:pt x="1" y="639"/>
                    <a:pt x="444" y="91"/>
                  </a:cubicBezTo>
                  <a:cubicBezTo>
                    <a:pt x="677" y="282"/>
                    <a:pt x="1600" y="1016"/>
                    <a:pt x="1895" y="1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8"/>
            <p:cNvSpPr/>
            <p:nvPr/>
          </p:nvSpPr>
          <p:spPr>
            <a:xfrm>
              <a:off x="1269950" y="4389350"/>
              <a:ext cx="1200" cy="2000"/>
            </a:xfrm>
            <a:custGeom>
              <a:rect b="b" l="l" r="r" t="t"/>
              <a:pathLst>
                <a:path extrusionOk="0" h="80" w="48">
                  <a:moveTo>
                    <a:pt x="41" y="1"/>
                  </a:moveTo>
                  <a:lnTo>
                    <a:pt x="36" y="8"/>
                  </a:lnTo>
                  <a:lnTo>
                    <a:pt x="26" y="15"/>
                  </a:lnTo>
                  <a:lnTo>
                    <a:pt x="19" y="26"/>
                  </a:lnTo>
                  <a:lnTo>
                    <a:pt x="8" y="36"/>
                  </a:lnTo>
                  <a:lnTo>
                    <a:pt x="1" y="47"/>
                  </a:lnTo>
                  <a:lnTo>
                    <a:pt x="1" y="79"/>
                  </a:lnTo>
                  <a:lnTo>
                    <a:pt x="29" y="76"/>
                  </a:lnTo>
                  <a:lnTo>
                    <a:pt x="41" y="69"/>
                  </a:lnTo>
                  <a:lnTo>
                    <a:pt x="48" y="66"/>
                  </a:lnTo>
                  <a:cubicBezTo>
                    <a:pt x="48" y="44"/>
                    <a:pt x="44" y="22"/>
                    <a:pt x="41" y="1"/>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8"/>
            <p:cNvSpPr/>
            <p:nvPr/>
          </p:nvSpPr>
          <p:spPr>
            <a:xfrm>
              <a:off x="1412150" y="4384575"/>
              <a:ext cx="5675" cy="1475"/>
            </a:xfrm>
            <a:custGeom>
              <a:rect b="b" l="l" r="r" t="t"/>
              <a:pathLst>
                <a:path extrusionOk="0" h="59" w="227">
                  <a:moveTo>
                    <a:pt x="115" y="1"/>
                  </a:moveTo>
                  <a:lnTo>
                    <a:pt x="80" y="4"/>
                  </a:lnTo>
                  <a:lnTo>
                    <a:pt x="18" y="11"/>
                  </a:lnTo>
                  <a:lnTo>
                    <a:pt x="0" y="15"/>
                  </a:lnTo>
                  <a:lnTo>
                    <a:pt x="29" y="19"/>
                  </a:lnTo>
                  <a:lnTo>
                    <a:pt x="119" y="37"/>
                  </a:lnTo>
                  <a:lnTo>
                    <a:pt x="162" y="47"/>
                  </a:lnTo>
                  <a:lnTo>
                    <a:pt x="209" y="59"/>
                  </a:lnTo>
                  <a:lnTo>
                    <a:pt x="227" y="47"/>
                  </a:lnTo>
                  <a:lnTo>
                    <a:pt x="216" y="33"/>
                  </a:lnTo>
                  <a:lnTo>
                    <a:pt x="173" y="19"/>
                  </a:lnTo>
                  <a:lnTo>
                    <a:pt x="126" y="4"/>
                  </a:lnTo>
                  <a:lnTo>
                    <a:pt x="115" y="1"/>
                  </a:ln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8"/>
            <p:cNvSpPr/>
            <p:nvPr/>
          </p:nvSpPr>
          <p:spPr>
            <a:xfrm>
              <a:off x="1270425" y="4368100"/>
              <a:ext cx="157500" cy="32825"/>
            </a:xfrm>
            <a:custGeom>
              <a:rect b="b" l="l" r="r" t="t"/>
              <a:pathLst>
                <a:path extrusionOk="0" h="1313" w="6300">
                  <a:moveTo>
                    <a:pt x="2615" y="0"/>
                  </a:moveTo>
                  <a:lnTo>
                    <a:pt x="2575" y="4"/>
                  </a:lnTo>
                  <a:lnTo>
                    <a:pt x="2536" y="4"/>
                  </a:lnTo>
                  <a:lnTo>
                    <a:pt x="2496" y="8"/>
                  </a:lnTo>
                  <a:lnTo>
                    <a:pt x="2456" y="11"/>
                  </a:lnTo>
                  <a:lnTo>
                    <a:pt x="2416" y="11"/>
                  </a:lnTo>
                  <a:lnTo>
                    <a:pt x="2377" y="15"/>
                  </a:lnTo>
                  <a:lnTo>
                    <a:pt x="2341" y="18"/>
                  </a:lnTo>
                  <a:lnTo>
                    <a:pt x="2301" y="22"/>
                  </a:lnTo>
                  <a:lnTo>
                    <a:pt x="2262" y="26"/>
                  </a:lnTo>
                  <a:lnTo>
                    <a:pt x="2222" y="33"/>
                  </a:lnTo>
                  <a:lnTo>
                    <a:pt x="2183" y="36"/>
                  </a:lnTo>
                  <a:lnTo>
                    <a:pt x="2143" y="40"/>
                  </a:lnTo>
                  <a:lnTo>
                    <a:pt x="2103" y="48"/>
                  </a:lnTo>
                  <a:lnTo>
                    <a:pt x="2067" y="51"/>
                  </a:lnTo>
                  <a:lnTo>
                    <a:pt x="2027" y="58"/>
                  </a:lnTo>
                  <a:lnTo>
                    <a:pt x="1988" y="65"/>
                  </a:lnTo>
                  <a:lnTo>
                    <a:pt x="1949" y="73"/>
                  </a:lnTo>
                  <a:lnTo>
                    <a:pt x="1912" y="80"/>
                  </a:lnTo>
                  <a:lnTo>
                    <a:pt x="1873" y="87"/>
                  </a:lnTo>
                  <a:lnTo>
                    <a:pt x="1869" y="87"/>
                  </a:lnTo>
                  <a:lnTo>
                    <a:pt x="1833" y="94"/>
                  </a:lnTo>
                  <a:lnTo>
                    <a:pt x="1794" y="101"/>
                  </a:lnTo>
                  <a:lnTo>
                    <a:pt x="1758" y="112"/>
                  </a:lnTo>
                  <a:lnTo>
                    <a:pt x="1718" y="119"/>
                  </a:lnTo>
                  <a:lnTo>
                    <a:pt x="1681" y="130"/>
                  </a:lnTo>
                  <a:lnTo>
                    <a:pt x="1643" y="138"/>
                  </a:lnTo>
                  <a:lnTo>
                    <a:pt x="1603" y="148"/>
                  </a:lnTo>
                  <a:lnTo>
                    <a:pt x="1566" y="159"/>
                  </a:lnTo>
                  <a:lnTo>
                    <a:pt x="1527" y="170"/>
                  </a:lnTo>
                  <a:lnTo>
                    <a:pt x="1491" y="181"/>
                  </a:lnTo>
                  <a:lnTo>
                    <a:pt x="1455" y="191"/>
                  </a:lnTo>
                  <a:lnTo>
                    <a:pt x="1415" y="202"/>
                  </a:lnTo>
                  <a:lnTo>
                    <a:pt x="1379" y="213"/>
                  </a:lnTo>
                  <a:lnTo>
                    <a:pt x="1340" y="227"/>
                  </a:lnTo>
                  <a:lnTo>
                    <a:pt x="1304" y="238"/>
                  </a:lnTo>
                  <a:lnTo>
                    <a:pt x="1267" y="249"/>
                  </a:lnTo>
                  <a:lnTo>
                    <a:pt x="1232" y="264"/>
                  </a:lnTo>
                  <a:lnTo>
                    <a:pt x="1192" y="278"/>
                  </a:lnTo>
                  <a:lnTo>
                    <a:pt x="1156" y="289"/>
                  </a:lnTo>
                  <a:lnTo>
                    <a:pt x="1120" y="303"/>
                  </a:lnTo>
                  <a:lnTo>
                    <a:pt x="1084" y="317"/>
                  </a:lnTo>
                  <a:lnTo>
                    <a:pt x="1048" y="332"/>
                  </a:lnTo>
                  <a:lnTo>
                    <a:pt x="1012" y="346"/>
                  </a:lnTo>
                  <a:lnTo>
                    <a:pt x="976" y="361"/>
                  </a:lnTo>
                  <a:lnTo>
                    <a:pt x="940" y="375"/>
                  </a:lnTo>
                  <a:lnTo>
                    <a:pt x="908" y="389"/>
                  </a:lnTo>
                  <a:lnTo>
                    <a:pt x="871" y="407"/>
                  </a:lnTo>
                  <a:lnTo>
                    <a:pt x="835" y="422"/>
                  </a:lnTo>
                  <a:lnTo>
                    <a:pt x="800" y="440"/>
                  </a:lnTo>
                  <a:lnTo>
                    <a:pt x="767" y="454"/>
                  </a:lnTo>
                  <a:lnTo>
                    <a:pt x="745" y="465"/>
                  </a:lnTo>
                  <a:lnTo>
                    <a:pt x="720" y="476"/>
                  </a:lnTo>
                  <a:lnTo>
                    <a:pt x="699" y="487"/>
                  </a:lnTo>
                  <a:lnTo>
                    <a:pt x="674" y="497"/>
                  </a:lnTo>
                  <a:lnTo>
                    <a:pt x="623" y="519"/>
                  </a:lnTo>
                  <a:lnTo>
                    <a:pt x="572" y="540"/>
                  </a:lnTo>
                  <a:lnTo>
                    <a:pt x="519" y="562"/>
                  </a:lnTo>
                  <a:lnTo>
                    <a:pt x="476" y="580"/>
                  </a:lnTo>
                  <a:lnTo>
                    <a:pt x="464" y="584"/>
                  </a:lnTo>
                  <a:lnTo>
                    <a:pt x="411" y="610"/>
                  </a:lnTo>
                  <a:lnTo>
                    <a:pt x="381" y="620"/>
                  </a:lnTo>
                  <a:lnTo>
                    <a:pt x="356" y="635"/>
                  </a:lnTo>
                  <a:lnTo>
                    <a:pt x="328" y="648"/>
                  </a:lnTo>
                  <a:lnTo>
                    <a:pt x="320" y="653"/>
                  </a:lnTo>
                  <a:lnTo>
                    <a:pt x="291" y="648"/>
                  </a:lnTo>
                  <a:lnTo>
                    <a:pt x="252" y="645"/>
                  </a:lnTo>
                  <a:lnTo>
                    <a:pt x="212" y="642"/>
                  </a:lnTo>
                  <a:lnTo>
                    <a:pt x="169" y="635"/>
                  </a:lnTo>
                  <a:lnTo>
                    <a:pt x="125" y="635"/>
                  </a:lnTo>
                  <a:lnTo>
                    <a:pt x="100" y="631"/>
                  </a:lnTo>
                  <a:lnTo>
                    <a:pt x="0" y="631"/>
                  </a:lnTo>
                  <a:cubicBezTo>
                    <a:pt x="4" y="706"/>
                    <a:pt x="14" y="782"/>
                    <a:pt x="22" y="851"/>
                  </a:cubicBezTo>
                  <a:cubicBezTo>
                    <a:pt x="25" y="872"/>
                    <a:pt x="29" y="894"/>
                    <a:pt x="29" y="916"/>
                  </a:cubicBezTo>
                  <a:cubicBezTo>
                    <a:pt x="43" y="1020"/>
                    <a:pt x="61" y="1114"/>
                    <a:pt x="75" y="1178"/>
                  </a:cubicBezTo>
                  <a:cubicBezTo>
                    <a:pt x="104" y="1200"/>
                    <a:pt x="259" y="1222"/>
                    <a:pt x="501" y="1243"/>
                  </a:cubicBezTo>
                  <a:cubicBezTo>
                    <a:pt x="619" y="1254"/>
                    <a:pt x="760" y="1265"/>
                    <a:pt x="915" y="1272"/>
                  </a:cubicBezTo>
                  <a:cubicBezTo>
                    <a:pt x="1332" y="1296"/>
                    <a:pt x="1869" y="1312"/>
                    <a:pt x="2444" y="1312"/>
                  </a:cubicBezTo>
                  <a:cubicBezTo>
                    <a:pt x="3949" y="1312"/>
                    <a:pt x="5716" y="1199"/>
                    <a:pt x="6299" y="811"/>
                  </a:cubicBezTo>
                  <a:cubicBezTo>
                    <a:pt x="6278" y="739"/>
                    <a:pt x="6253" y="674"/>
                    <a:pt x="6220" y="613"/>
                  </a:cubicBezTo>
                  <a:lnTo>
                    <a:pt x="6130" y="623"/>
                  </a:lnTo>
                  <a:lnTo>
                    <a:pt x="6000" y="638"/>
                  </a:lnTo>
                  <a:lnTo>
                    <a:pt x="5871" y="653"/>
                  </a:lnTo>
                  <a:lnTo>
                    <a:pt x="5809" y="660"/>
                  </a:lnTo>
                  <a:lnTo>
                    <a:pt x="5784" y="660"/>
                  </a:lnTo>
                  <a:lnTo>
                    <a:pt x="5795" y="663"/>
                  </a:lnTo>
                  <a:lnTo>
                    <a:pt x="5842" y="678"/>
                  </a:lnTo>
                  <a:lnTo>
                    <a:pt x="5885" y="692"/>
                  </a:lnTo>
                  <a:lnTo>
                    <a:pt x="5896" y="706"/>
                  </a:lnTo>
                  <a:lnTo>
                    <a:pt x="5878" y="718"/>
                  </a:lnTo>
                  <a:lnTo>
                    <a:pt x="5831" y="706"/>
                  </a:lnTo>
                  <a:lnTo>
                    <a:pt x="5788" y="696"/>
                  </a:lnTo>
                  <a:lnTo>
                    <a:pt x="5698" y="678"/>
                  </a:lnTo>
                  <a:lnTo>
                    <a:pt x="5669" y="674"/>
                  </a:lnTo>
                  <a:lnTo>
                    <a:pt x="5626" y="678"/>
                  </a:lnTo>
                  <a:lnTo>
                    <a:pt x="5565" y="681"/>
                  </a:lnTo>
                  <a:lnTo>
                    <a:pt x="5503" y="685"/>
                  </a:lnTo>
                  <a:lnTo>
                    <a:pt x="5446" y="688"/>
                  </a:lnTo>
                  <a:lnTo>
                    <a:pt x="5388" y="692"/>
                  </a:lnTo>
                  <a:lnTo>
                    <a:pt x="5327" y="696"/>
                  </a:lnTo>
                  <a:lnTo>
                    <a:pt x="5273" y="696"/>
                  </a:lnTo>
                  <a:lnTo>
                    <a:pt x="5161" y="699"/>
                  </a:lnTo>
                  <a:lnTo>
                    <a:pt x="5049" y="703"/>
                  </a:lnTo>
                  <a:lnTo>
                    <a:pt x="4603" y="703"/>
                  </a:lnTo>
                  <a:lnTo>
                    <a:pt x="4487" y="699"/>
                  </a:lnTo>
                  <a:lnTo>
                    <a:pt x="4376" y="699"/>
                  </a:lnTo>
                  <a:lnTo>
                    <a:pt x="4264" y="696"/>
                  </a:lnTo>
                  <a:lnTo>
                    <a:pt x="4153" y="696"/>
                  </a:lnTo>
                  <a:lnTo>
                    <a:pt x="4037" y="692"/>
                  </a:lnTo>
                  <a:lnTo>
                    <a:pt x="3926" y="688"/>
                  </a:lnTo>
                  <a:lnTo>
                    <a:pt x="3699" y="681"/>
                  </a:lnTo>
                  <a:lnTo>
                    <a:pt x="3472" y="678"/>
                  </a:lnTo>
                  <a:lnTo>
                    <a:pt x="3242" y="670"/>
                  </a:lnTo>
                  <a:lnTo>
                    <a:pt x="3014" y="663"/>
                  </a:lnTo>
                  <a:lnTo>
                    <a:pt x="2899" y="663"/>
                  </a:lnTo>
                  <a:lnTo>
                    <a:pt x="2784" y="660"/>
                  </a:lnTo>
                  <a:lnTo>
                    <a:pt x="2669" y="656"/>
                  </a:lnTo>
                  <a:lnTo>
                    <a:pt x="2554" y="656"/>
                  </a:lnTo>
                  <a:lnTo>
                    <a:pt x="2438" y="653"/>
                  </a:lnTo>
                  <a:lnTo>
                    <a:pt x="1743" y="653"/>
                  </a:lnTo>
                  <a:lnTo>
                    <a:pt x="1628" y="656"/>
                  </a:lnTo>
                  <a:lnTo>
                    <a:pt x="1470" y="660"/>
                  </a:lnTo>
                  <a:lnTo>
                    <a:pt x="1311" y="663"/>
                  </a:lnTo>
                  <a:lnTo>
                    <a:pt x="1073" y="663"/>
                  </a:lnTo>
                  <a:lnTo>
                    <a:pt x="994" y="667"/>
                  </a:lnTo>
                  <a:lnTo>
                    <a:pt x="756" y="667"/>
                  </a:lnTo>
                  <a:lnTo>
                    <a:pt x="680" y="663"/>
                  </a:lnTo>
                  <a:lnTo>
                    <a:pt x="547" y="663"/>
                  </a:lnTo>
                  <a:lnTo>
                    <a:pt x="558" y="660"/>
                  </a:lnTo>
                  <a:lnTo>
                    <a:pt x="612" y="638"/>
                  </a:lnTo>
                  <a:lnTo>
                    <a:pt x="662" y="620"/>
                  </a:lnTo>
                  <a:lnTo>
                    <a:pt x="717" y="598"/>
                  </a:lnTo>
                  <a:lnTo>
                    <a:pt x="742" y="588"/>
                  </a:lnTo>
                  <a:lnTo>
                    <a:pt x="767" y="580"/>
                  </a:lnTo>
                  <a:lnTo>
                    <a:pt x="788" y="570"/>
                  </a:lnTo>
                  <a:lnTo>
                    <a:pt x="814" y="559"/>
                  </a:lnTo>
                  <a:lnTo>
                    <a:pt x="850" y="545"/>
                  </a:lnTo>
                  <a:lnTo>
                    <a:pt x="882" y="527"/>
                  </a:lnTo>
                  <a:lnTo>
                    <a:pt x="918" y="512"/>
                  </a:lnTo>
                  <a:lnTo>
                    <a:pt x="951" y="497"/>
                  </a:lnTo>
                  <a:lnTo>
                    <a:pt x="986" y="487"/>
                  </a:lnTo>
                  <a:lnTo>
                    <a:pt x="1023" y="472"/>
                  </a:lnTo>
                  <a:lnTo>
                    <a:pt x="1055" y="458"/>
                  </a:lnTo>
                  <a:lnTo>
                    <a:pt x="1091" y="444"/>
                  </a:lnTo>
                  <a:lnTo>
                    <a:pt x="1127" y="432"/>
                  </a:lnTo>
                  <a:lnTo>
                    <a:pt x="1163" y="419"/>
                  </a:lnTo>
                  <a:lnTo>
                    <a:pt x="1199" y="407"/>
                  </a:lnTo>
                  <a:lnTo>
                    <a:pt x="1235" y="397"/>
                  </a:lnTo>
                  <a:lnTo>
                    <a:pt x="1271" y="382"/>
                  </a:lnTo>
                  <a:lnTo>
                    <a:pt x="1307" y="372"/>
                  </a:lnTo>
                  <a:lnTo>
                    <a:pt x="1343" y="361"/>
                  </a:lnTo>
                  <a:lnTo>
                    <a:pt x="1379" y="350"/>
                  </a:lnTo>
                  <a:lnTo>
                    <a:pt x="1415" y="339"/>
                  </a:lnTo>
                  <a:lnTo>
                    <a:pt x="1452" y="329"/>
                  </a:lnTo>
                  <a:lnTo>
                    <a:pt x="1491" y="321"/>
                  </a:lnTo>
                  <a:lnTo>
                    <a:pt x="1527" y="310"/>
                  </a:lnTo>
                  <a:lnTo>
                    <a:pt x="1563" y="299"/>
                  </a:lnTo>
                  <a:lnTo>
                    <a:pt x="1599" y="292"/>
                  </a:lnTo>
                  <a:lnTo>
                    <a:pt x="1638" y="281"/>
                  </a:lnTo>
                  <a:lnTo>
                    <a:pt x="1675" y="274"/>
                  </a:lnTo>
                  <a:lnTo>
                    <a:pt x="1711" y="267"/>
                  </a:lnTo>
                  <a:lnTo>
                    <a:pt x="1751" y="259"/>
                  </a:lnTo>
                  <a:lnTo>
                    <a:pt x="1786" y="253"/>
                  </a:lnTo>
                  <a:lnTo>
                    <a:pt x="1822" y="246"/>
                  </a:lnTo>
                  <a:lnTo>
                    <a:pt x="1862" y="238"/>
                  </a:lnTo>
                  <a:lnTo>
                    <a:pt x="1898" y="231"/>
                  </a:lnTo>
                  <a:lnTo>
                    <a:pt x="1937" y="224"/>
                  </a:lnTo>
                  <a:lnTo>
                    <a:pt x="1974" y="221"/>
                  </a:lnTo>
                  <a:lnTo>
                    <a:pt x="2013" y="213"/>
                  </a:lnTo>
                  <a:lnTo>
                    <a:pt x="2049" y="209"/>
                  </a:lnTo>
                  <a:lnTo>
                    <a:pt x="2085" y="202"/>
                  </a:lnTo>
                  <a:lnTo>
                    <a:pt x="2125" y="199"/>
                  </a:lnTo>
                  <a:lnTo>
                    <a:pt x="2161" y="195"/>
                  </a:lnTo>
                  <a:lnTo>
                    <a:pt x="2200" y="191"/>
                  </a:lnTo>
                  <a:lnTo>
                    <a:pt x="2236" y="188"/>
                  </a:lnTo>
                  <a:lnTo>
                    <a:pt x="2276" y="184"/>
                  </a:lnTo>
                  <a:lnTo>
                    <a:pt x="2313" y="181"/>
                  </a:lnTo>
                  <a:lnTo>
                    <a:pt x="2351" y="177"/>
                  </a:lnTo>
                  <a:lnTo>
                    <a:pt x="2391" y="177"/>
                  </a:lnTo>
                  <a:lnTo>
                    <a:pt x="2427" y="173"/>
                  </a:lnTo>
                  <a:lnTo>
                    <a:pt x="2464" y="170"/>
                  </a:lnTo>
                  <a:lnTo>
                    <a:pt x="2766" y="170"/>
                  </a:lnTo>
                  <a:lnTo>
                    <a:pt x="2805" y="173"/>
                  </a:lnTo>
                  <a:lnTo>
                    <a:pt x="2842" y="173"/>
                  </a:lnTo>
                  <a:lnTo>
                    <a:pt x="2881" y="177"/>
                  </a:lnTo>
                  <a:lnTo>
                    <a:pt x="2918" y="177"/>
                  </a:lnTo>
                  <a:lnTo>
                    <a:pt x="2953" y="181"/>
                  </a:lnTo>
                  <a:lnTo>
                    <a:pt x="2993" y="184"/>
                  </a:lnTo>
                  <a:lnTo>
                    <a:pt x="3029" y="188"/>
                  </a:lnTo>
                  <a:lnTo>
                    <a:pt x="3065" y="191"/>
                  </a:lnTo>
                  <a:lnTo>
                    <a:pt x="3104" y="195"/>
                  </a:lnTo>
                  <a:lnTo>
                    <a:pt x="3141" y="199"/>
                  </a:lnTo>
                  <a:lnTo>
                    <a:pt x="3177" y="206"/>
                  </a:lnTo>
                  <a:lnTo>
                    <a:pt x="3216" y="209"/>
                  </a:lnTo>
                  <a:lnTo>
                    <a:pt x="3256" y="216"/>
                  </a:lnTo>
                  <a:lnTo>
                    <a:pt x="3295" y="224"/>
                  </a:lnTo>
                  <a:lnTo>
                    <a:pt x="3332" y="227"/>
                  </a:lnTo>
                  <a:lnTo>
                    <a:pt x="3371" y="234"/>
                  </a:lnTo>
                  <a:lnTo>
                    <a:pt x="3410" y="242"/>
                  </a:lnTo>
                  <a:lnTo>
                    <a:pt x="3450" y="253"/>
                  </a:lnTo>
                  <a:lnTo>
                    <a:pt x="3458" y="253"/>
                  </a:lnTo>
                  <a:lnTo>
                    <a:pt x="3486" y="259"/>
                  </a:lnTo>
                  <a:lnTo>
                    <a:pt x="3526" y="267"/>
                  </a:lnTo>
                  <a:lnTo>
                    <a:pt x="3566" y="274"/>
                  </a:lnTo>
                  <a:lnTo>
                    <a:pt x="3645" y="289"/>
                  </a:lnTo>
                  <a:lnTo>
                    <a:pt x="3724" y="307"/>
                  </a:lnTo>
                  <a:lnTo>
                    <a:pt x="3799" y="324"/>
                  </a:lnTo>
                  <a:lnTo>
                    <a:pt x="3811" y="324"/>
                  </a:lnTo>
                  <a:lnTo>
                    <a:pt x="3879" y="342"/>
                  </a:lnTo>
                  <a:lnTo>
                    <a:pt x="3958" y="357"/>
                  </a:lnTo>
                  <a:lnTo>
                    <a:pt x="4117" y="393"/>
                  </a:lnTo>
                  <a:lnTo>
                    <a:pt x="4196" y="411"/>
                  </a:lnTo>
                  <a:lnTo>
                    <a:pt x="4236" y="419"/>
                  </a:lnTo>
                  <a:lnTo>
                    <a:pt x="4275" y="425"/>
                  </a:lnTo>
                  <a:lnTo>
                    <a:pt x="4354" y="440"/>
                  </a:lnTo>
                  <a:lnTo>
                    <a:pt x="4434" y="458"/>
                  </a:lnTo>
                  <a:lnTo>
                    <a:pt x="4524" y="472"/>
                  </a:lnTo>
                  <a:lnTo>
                    <a:pt x="4614" y="490"/>
                  </a:lnTo>
                  <a:lnTo>
                    <a:pt x="4798" y="519"/>
                  </a:lnTo>
                  <a:lnTo>
                    <a:pt x="4949" y="548"/>
                  </a:lnTo>
                  <a:lnTo>
                    <a:pt x="4978" y="552"/>
                  </a:lnTo>
                  <a:lnTo>
                    <a:pt x="5068" y="566"/>
                  </a:lnTo>
                  <a:lnTo>
                    <a:pt x="5157" y="580"/>
                  </a:lnTo>
                  <a:lnTo>
                    <a:pt x="5247" y="595"/>
                  </a:lnTo>
                  <a:lnTo>
                    <a:pt x="5338" y="610"/>
                  </a:lnTo>
                  <a:lnTo>
                    <a:pt x="5431" y="627"/>
                  </a:lnTo>
                  <a:lnTo>
                    <a:pt x="5482" y="635"/>
                  </a:lnTo>
                  <a:lnTo>
                    <a:pt x="5521" y="642"/>
                  </a:lnTo>
                  <a:lnTo>
                    <a:pt x="5608" y="660"/>
                  </a:lnTo>
                  <a:lnTo>
                    <a:pt x="5669" y="674"/>
                  </a:lnTo>
                  <a:lnTo>
                    <a:pt x="5687" y="670"/>
                  </a:lnTo>
                  <a:lnTo>
                    <a:pt x="5749" y="663"/>
                  </a:lnTo>
                  <a:lnTo>
                    <a:pt x="5784" y="660"/>
                  </a:lnTo>
                  <a:lnTo>
                    <a:pt x="5709" y="638"/>
                  </a:lnTo>
                  <a:lnTo>
                    <a:pt x="5623" y="613"/>
                  </a:lnTo>
                  <a:lnTo>
                    <a:pt x="5533" y="588"/>
                  </a:lnTo>
                  <a:lnTo>
                    <a:pt x="5496" y="577"/>
                  </a:lnTo>
                  <a:lnTo>
                    <a:pt x="5442" y="562"/>
                  </a:lnTo>
                  <a:lnTo>
                    <a:pt x="5355" y="537"/>
                  </a:lnTo>
                  <a:lnTo>
                    <a:pt x="5265" y="515"/>
                  </a:lnTo>
                  <a:lnTo>
                    <a:pt x="5176" y="490"/>
                  </a:lnTo>
                  <a:lnTo>
                    <a:pt x="5089" y="469"/>
                  </a:lnTo>
                  <a:lnTo>
                    <a:pt x="4999" y="444"/>
                  </a:lnTo>
                  <a:lnTo>
                    <a:pt x="4971" y="437"/>
                  </a:lnTo>
                  <a:lnTo>
                    <a:pt x="4819" y="400"/>
                  </a:lnTo>
                  <a:lnTo>
                    <a:pt x="4642" y="361"/>
                  </a:lnTo>
                  <a:lnTo>
                    <a:pt x="4552" y="339"/>
                  </a:lnTo>
                  <a:lnTo>
                    <a:pt x="4466" y="317"/>
                  </a:lnTo>
                  <a:lnTo>
                    <a:pt x="4387" y="296"/>
                  </a:lnTo>
                  <a:lnTo>
                    <a:pt x="4311" y="278"/>
                  </a:lnTo>
                  <a:lnTo>
                    <a:pt x="4268" y="267"/>
                  </a:lnTo>
                  <a:lnTo>
                    <a:pt x="4232" y="256"/>
                  </a:lnTo>
                  <a:lnTo>
                    <a:pt x="4156" y="238"/>
                  </a:lnTo>
                  <a:lnTo>
                    <a:pt x="3998" y="195"/>
                  </a:lnTo>
                  <a:lnTo>
                    <a:pt x="3919" y="173"/>
                  </a:lnTo>
                  <a:lnTo>
                    <a:pt x="3854" y="156"/>
                  </a:lnTo>
                  <a:lnTo>
                    <a:pt x="3843" y="156"/>
                  </a:lnTo>
                  <a:lnTo>
                    <a:pt x="3764" y="134"/>
                  </a:lnTo>
                  <a:lnTo>
                    <a:pt x="3684" y="116"/>
                  </a:lnTo>
                  <a:lnTo>
                    <a:pt x="3605" y="98"/>
                  </a:lnTo>
                  <a:lnTo>
                    <a:pt x="3562" y="91"/>
                  </a:lnTo>
                  <a:lnTo>
                    <a:pt x="3523" y="80"/>
                  </a:lnTo>
                  <a:lnTo>
                    <a:pt x="3493" y="76"/>
                  </a:lnTo>
                  <a:lnTo>
                    <a:pt x="3483" y="73"/>
                  </a:lnTo>
                  <a:lnTo>
                    <a:pt x="3443" y="65"/>
                  </a:lnTo>
                  <a:lnTo>
                    <a:pt x="3403" y="58"/>
                  </a:lnTo>
                  <a:lnTo>
                    <a:pt x="3364" y="51"/>
                  </a:lnTo>
                  <a:lnTo>
                    <a:pt x="3320" y="48"/>
                  </a:lnTo>
                  <a:lnTo>
                    <a:pt x="3281" y="40"/>
                  </a:lnTo>
                  <a:lnTo>
                    <a:pt x="3242" y="33"/>
                  </a:lnTo>
                  <a:lnTo>
                    <a:pt x="3199" y="29"/>
                  </a:lnTo>
                  <a:lnTo>
                    <a:pt x="3162" y="26"/>
                  </a:lnTo>
                  <a:lnTo>
                    <a:pt x="3123" y="22"/>
                  </a:lnTo>
                  <a:lnTo>
                    <a:pt x="3083" y="18"/>
                  </a:lnTo>
                  <a:lnTo>
                    <a:pt x="3043" y="15"/>
                  </a:lnTo>
                  <a:lnTo>
                    <a:pt x="3008" y="11"/>
                  </a:lnTo>
                  <a:lnTo>
                    <a:pt x="2968" y="8"/>
                  </a:lnTo>
                  <a:lnTo>
                    <a:pt x="2928" y="4"/>
                  </a:lnTo>
                  <a:lnTo>
                    <a:pt x="2848" y="4"/>
                  </a:lnTo>
                  <a:lnTo>
                    <a:pt x="2810" y="0"/>
                  </a:ln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8"/>
            <p:cNvSpPr/>
            <p:nvPr/>
          </p:nvSpPr>
          <p:spPr>
            <a:xfrm>
              <a:off x="1511650" y="3577475"/>
              <a:ext cx="216225" cy="813875"/>
            </a:xfrm>
            <a:custGeom>
              <a:rect b="b" l="l" r="r" t="t"/>
              <a:pathLst>
                <a:path extrusionOk="0" h="32555" w="8649">
                  <a:moveTo>
                    <a:pt x="677" y="1412"/>
                  </a:moveTo>
                  <a:cubicBezTo>
                    <a:pt x="840" y="1312"/>
                    <a:pt x="1192" y="1442"/>
                    <a:pt x="1390" y="1424"/>
                  </a:cubicBezTo>
                  <a:cubicBezTo>
                    <a:pt x="1930" y="1377"/>
                    <a:pt x="2489" y="1322"/>
                    <a:pt x="3029" y="1218"/>
                  </a:cubicBezTo>
                  <a:cubicBezTo>
                    <a:pt x="3685" y="1088"/>
                    <a:pt x="4449" y="887"/>
                    <a:pt x="5021" y="538"/>
                  </a:cubicBezTo>
                  <a:cubicBezTo>
                    <a:pt x="5323" y="350"/>
                    <a:pt x="5943" y="1"/>
                    <a:pt x="5943" y="1"/>
                  </a:cubicBezTo>
                  <a:cubicBezTo>
                    <a:pt x="5943" y="1"/>
                    <a:pt x="8176" y="3026"/>
                    <a:pt x="8404" y="4546"/>
                  </a:cubicBezTo>
                  <a:cubicBezTo>
                    <a:pt x="8648" y="6178"/>
                    <a:pt x="7669" y="13223"/>
                    <a:pt x="7679" y="14128"/>
                  </a:cubicBezTo>
                  <a:cubicBezTo>
                    <a:pt x="7708" y="16620"/>
                    <a:pt x="8353" y="20870"/>
                    <a:pt x="7549" y="23266"/>
                  </a:cubicBezTo>
                  <a:cubicBezTo>
                    <a:pt x="4437" y="32554"/>
                    <a:pt x="1668" y="29670"/>
                    <a:pt x="1106" y="29065"/>
                  </a:cubicBezTo>
                  <a:cubicBezTo>
                    <a:pt x="537" y="28456"/>
                    <a:pt x="706" y="14974"/>
                    <a:pt x="483" y="12460"/>
                  </a:cubicBezTo>
                  <a:cubicBezTo>
                    <a:pt x="278" y="10191"/>
                    <a:pt x="0" y="7867"/>
                    <a:pt x="80" y="5605"/>
                  </a:cubicBezTo>
                  <a:cubicBezTo>
                    <a:pt x="112" y="4723"/>
                    <a:pt x="245" y="3811"/>
                    <a:pt x="234" y="2940"/>
                  </a:cubicBezTo>
                  <a:cubicBezTo>
                    <a:pt x="227" y="2360"/>
                    <a:pt x="605" y="1877"/>
                    <a:pt x="725" y="13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8"/>
            <p:cNvSpPr/>
            <p:nvPr/>
          </p:nvSpPr>
          <p:spPr>
            <a:xfrm>
              <a:off x="1232400" y="3764150"/>
              <a:ext cx="225400" cy="238650"/>
            </a:xfrm>
            <a:custGeom>
              <a:rect b="b" l="l" r="r" t="t"/>
              <a:pathLst>
                <a:path extrusionOk="0" h="9546" w="9016">
                  <a:moveTo>
                    <a:pt x="1" y="2846"/>
                  </a:moveTo>
                  <a:cubicBezTo>
                    <a:pt x="1" y="3562"/>
                    <a:pt x="289" y="5173"/>
                    <a:pt x="422" y="5868"/>
                  </a:cubicBezTo>
                  <a:cubicBezTo>
                    <a:pt x="876" y="8180"/>
                    <a:pt x="1225" y="9545"/>
                    <a:pt x="1312" y="9524"/>
                  </a:cubicBezTo>
                  <a:cubicBezTo>
                    <a:pt x="2173" y="9308"/>
                    <a:pt x="7947" y="7701"/>
                    <a:pt x="8732" y="7309"/>
                  </a:cubicBezTo>
                  <a:cubicBezTo>
                    <a:pt x="9016" y="7168"/>
                    <a:pt x="6016" y="566"/>
                    <a:pt x="5461" y="289"/>
                  </a:cubicBezTo>
                  <a:cubicBezTo>
                    <a:pt x="4885" y="1"/>
                    <a:pt x="1" y="2846"/>
                    <a:pt x="1" y="28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8"/>
            <p:cNvSpPr/>
            <p:nvPr/>
          </p:nvSpPr>
          <p:spPr>
            <a:xfrm>
              <a:off x="1137150" y="3437825"/>
              <a:ext cx="251325" cy="422875"/>
            </a:xfrm>
            <a:custGeom>
              <a:rect b="b" l="l" r="r" t="t"/>
              <a:pathLst>
                <a:path extrusionOk="0" h="16915" w="10053">
                  <a:moveTo>
                    <a:pt x="1044" y="1"/>
                  </a:moveTo>
                  <a:cubicBezTo>
                    <a:pt x="1044" y="551"/>
                    <a:pt x="2867" y="1041"/>
                    <a:pt x="3036" y="1085"/>
                  </a:cubicBezTo>
                  <a:cubicBezTo>
                    <a:pt x="3295" y="1146"/>
                    <a:pt x="3624" y="977"/>
                    <a:pt x="3836" y="1138"/>
                  </a:cubicBezTo>
                  <a:cubicBezTo>
                    <a:pt x="4103" y="1347"/>
                    <a:pt x="6131" y="2590"/>
                    <a:pt x="6228" y="3422"/>
                  </a:cubicBezTo>
                  <a:cubicBezTo>
                    <a:pt x="6570" y="6419"/>
                    <a:pt x="7589" y="7820"/>
                    <a:pt x="8731" y="10936"/>
                  </a:cubicBezTo>
                  <a:cubicBezTo>
                    <a:pt x="8997" y="11663"/>
                    <a:pt x="9293" y="12384"/>
                    <a:pt x="9589" y="13101"/>
                  </a:cubicBezTo>
                  <a:cubicBezTo>
                    <a:pt x="9689" y="13352"/>
                    <a:pt x="10053" y="13601"/>
                    <a:pt x="9927" y="13839"/>
                  </a:cubicBezTo>
                  <a:cubicBezTo>
                    <a:pt x="9671" y="14332"/>
                    <a:pt x="9102" y="14581"/>
                    <a:pt x="8648" y="14898"/>
                  </a:cubicBezTo>
                  <a:cubicBezTo>
                    <a:pt x="7661" y="15589"/>
                    <a:pt x="6379" y="16288"/>
                    <a:pt x="5215" y="16627"/>
                  </a:cubicBezTo>
                  <a:cubicBezTo>
                    <a:pt x="4657" y="16793"/>
                    <a:pt x="3494" y="16915"/>
                    <a:pt x="3494" y="16915"/>
                  </a:cubicBezTo>
                  <a:cubicBezTo>
                    <a:pt x="3494" y="16915"/>
                    <a:pt x="3382" y="13771"/>
                    <a:pt x="3094" y="12816"/>
                  </a:cubicBezTo>
                  <a:cubicBezTo>
                    <a:pt x="2172" y="9769"/>
                    <a:pt x="0" y="6660"/>
                    <a:pt x="0" y="3394"/>
                  </a:cubicBezTo>
                  <a:cubicBezTo>
                    <a:pt x="0" y="2788"/>
                    <a:pt x="83" y="2179"/>
                    <a:pt x="245" y="1596"/>
                  </a:cubicBezTo>
                  <a:cubicBezTo>
                    <a:pt x="396" y="1055"/>
                    <a:pt x="1044" y="1"/>
                    <a:pt x="10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8"/>
            <p:cNvSpPr/>
            <p:nvPr/>
          </p:nvSpPr>
          <p:spPr>
            <a:xfrm>
              <a:off x="1209175" y="3440700"/>
              <a:ext cx="463875" cy="328350"/>
            </a:xfrm>
            <a:custGeom>
              <a:rect b="b" l="l" r="r" t="t"/>
              <a:pathLst>
                <a:path extrusionOk="0" h="13134" w="18555">
                  <a:moveTo>
                    <a:pt x="18474" y="411"/>
                  </a:moveTo>
                  <a:cubicBezTo>
                    <a:pt x="18187" y="8"/>
                    <a:pt x="16681" y="1"/>
                    <a:pt x="16371" y="220"/>
                  </a:cubicBezTo>
                  <a:lnTo>
                    <a:pt x="16378" y="184"/>
                  </a:lnTo>
                  <a:cubicBezTo>
                    <a:pt x="16212" y="1178"/>
                    <a:pt x="15431" y="2428"/>
                    <a:pt x="14945" y="3347"/>
                  </a:cubicBezTo>
                  <a:cubicBezTo>
                    <a:pt x="13742" y="5630"/>
                    <a:pt x="12287" y="7784"/>
                    <a:pt x="10788" y="9855"/>
                  </a:cubicBezTo>
                  <a:cubicBezTo>
                    <a:pt x="10204" y="10655"/>
                    <a:pt x="9495" y="11375"/>
                    <a:pt x="9052" y="12214"/>
                  </a:cubicBezTo>
                  <a:cubicBezTo>
                    <a:pt x="9037" y="12240"/>
                    <a:pt x="9005" y="12291"/>
                    <a:pt x="8962" y="12355"/>
                  </a:cubicBezTo>
                  <a:lnTo>
                    <a:pt x="8951" y="12359"/>
                  </a:lnTo>
                  <a:lnTo>
                    <a:pt x="8944" y="12359"/>
                  </a:lnTo>
                  <a:lnTo>
                    <a:pt x="8951" y="12355"/>
                  </a:lnTo>
                  <a:lnTo>
                    <a:pt x="8944" y="12359"/>
                  </a:lnTo>
                  <a:lnTo>
                    <a:pt x="8951" y="12351"/>
                  </a:lnTo>
                  <a:lnTo>
                    <a:pt x="8951" y="12351"/>
                  </a:lnTo>
                  <a:lnTo>
                    <a:pt x="8944" y="12355"/>
                  </a:lnTo>
                  <a:lnTo>
                    <a:pt x="8947" y="12351"/>
                  </a:lnTo>
                  <a:lnTo>
                    <a:pt x="8940" y="12355"/>
                  </a:lnTo>
                  <a:lnTo>
                    <a:pt x="8947" y="12355"/>
                  </a:lnTo>
                  <a:lnTo>
                    <a:pt x="8937" y="12355"/>
                  </a:lnTo>
                  <a:lnTo>
                    <a:pt x="8940" y="12355"/>
                  </a:lnTo>
                  <a:lnTo>
                    <a:pt x="8937" y="12355"/>
                  </a:lnTo>
                  <a:lnTo>
                    <a:pt x="8937" y="12355"/>
                  </a:lnTo>
                  <a:lnTo>
                    <a:pt x="8934" y="12355"/>
                  </a:lnTo>
                  <a:lnTo>
                    <a:pt x="8937" y="12355"/>
                  </a:lnTo>
                  <a:lnTo>
                    <a:pt x="8929" y="12355"/>
                  </a:lnTo>
                  <a:lnTo>
                    <a:pt x="8922" y="12359"/>
                  </a:lnTo>
                  <a:lnTo>
                    <a:pt x="8922" y="12359"/>
                  </a:lnTo>
                  <a:lnTo>
                    <a:pt x="8915" y="12359"/>
                  </a:lnTo>
                  <a:lnTo>
                    <a:pt x="8904" y="12359"/>
                  </a:lnTo>
                  <a:lnTo>
                    <a:pt x="8897" y="12359"/>
                  </a:lnTo>
                  <a:lnTo>
                    <a:pt x="8894" y="12359"/>
                  </a:lnTo>
                  <a:lnTo>
                    <a:pt x="8883" y="12359"/>
                  </a:lnTo>
                  <a:lnTo>
                    <a:pt x="8869" y="12359"/>
                  </a:lnTo>
                  <a:lnTo>
                    <a:pt x="8872" y="12359"/>
                  </a:lnTo>
                  <a:lnTo>
                    <a:pt x="8857" y="12355"/>
                  </a:lnTo>
                  <a:lnTo>
                    <a:pt x="8851" y="12355"/>
                  </a:lnTo>
                  <a:lnTo>
                    <a:pt x="8851" y="12355"/>
                  </a:lnTo>
                  <a:lnTo>
                    <a:pt x="8832" y="12351"/>
                  </a:lnTo>
                  <a:lnTo>
                    <a:pt x="8786" y="12341"/>
                  </a:lnTo>
                  <a:lnTo>
                    <a:pt x="8728" y="12329"/>
                  </a:lnTo>
                  <a:lnTo>
                    <a:pt x="8696" y="12326"/>
                  </a:lnTo>
                  <a:lnTo>
                    <a:pt x="8666" y="12319"/>
                  </a:lnTo>
                  <a:lnTo>
                    <a:pt x="8663" y="12319"/>
                  </a:lnTo>
                  <a:lnTo>
                    <a:pt x="8631" y="12316"/>
                  </a:lnTo>
                  <a:lnTo>
                    <a:pt x="8598" y="12312"/>
                  </a:lnTo>
                  <a:lnTo>
                    <a:pt x="8566" y="12308"/>
                  </a:lnTo>
                  <a:lnTo>
                    <a:pt x="8537" y="12304"/>
                  </a:lnTo>
                  <a:lnTo>
                    <a:pt x="8523" y="12301"/>
                  </a:lnTo>
                  <a:lnTo>
                    <a:pt x="8508" y="12301"/>
                  </a:lnTo>
                  <a:lnTo>
                    <a:pt x="8494" y="12301"/>
                  </a:lnTo>
                  <a:lnTo>
                    <a:pt x="8480" y="12301"/>
                  </a:lnTo>
                  <a:lnTo>
                    <a:pt x="8465" y="12304"/>
                  </a:lnTo>
                  <a:lnTo>
                    <a:pt x="8450" y="12304"/>
                  </a:lnTo>
                  <a:lnTo>
                    <a:pt x="8432" y="12312"/>
                  </a:lnTo>
                  <a:lnTo>
                    <a:pt x="8418" y="12316"/>
                  </a:lnTo>
                  <a:lnTo>
                    <a:pt x="8400" y="12326"/>
                  </a:lnTo>
                  <a:lnTo>
                    <a:pt x="8393" y="12334"/>
                  </a:lnTo>
                  <a:lnTo>
                    <a:pt x="8382" y="12344"/>
                  </a:lnTo>
                  <a:lnTo>
                    <a:pt x="8342" y="12341"/>
                  </a:lnTo>
                  <a:lnTo>
                    <a:pt x="8296" y="12337"/>
                  </a:lnTo>
                  <a:lnTo>
                    <a:pt x="8252" y="12334"/>
                  </a:lnTo>
                  <a:lnTo>
                    <a:pt x="8209" y="12329"/>
                  </a:lnTo>
                  <a:lnTo>
                    <a:pt x="8162" y="12323"/>
                  </a:lnTo>
                  <a:lnTo>
                    <a:pt x="8119" y="12319"/>
                  </a:lnTo>
                  <a:lnTo>
                    <a:pt x="8076" y="12312"/>
                  </a:lnTo>
                  <a:lnTo>
                    <a:pt x="8033" y="12304"/>
                  </a:lnTo>
                  <a:lnTo>
                    <a:pt x="7986" y="12297"/>
                  </a:lnTo>
                  <a:lnTo>
                    <a:pt x="7961" y="12294"/>
                  </a:lnTo>
                  <a:lnTo>
                    <a:pt x="7943" y="12291"/>
                  </a:lnTo>
                  <a:lnTo>
                    <a:pt x="7900" y="12286"/>
                  </a:lnTo>
                  <a:lnTo>
                    <a:pt x="7856" y="12279"/>
                  </a:lnTo>
                  <a:lnTo>
                    <a:pt x="7813" y="12272"/>
                  </a:lnTo>
                  <a:lnTo>
                    <a:pt x="7805" y="12272"/>
                  </a:lnTo>
                  <a:lnTo>
                    <a:pt x="7780" y="12269"/>
                  </a:lnTo>
                  <a:lnTo>
                    <a:pt x="7773" y="12265"/>
                  </a:lnTo>
                  <a:lnTo>
                    <a:pt x="7748" y="12251"/>
                  </a:lnTo>
                  <a:lnTo>
                    <a:pt x="7723" y="12240"/>
                  </a:lnTo>
                  <a:lnTo>
                    <a:pt x="7712" y="12233"/>
                  </a:lnTo>
                  <a:lnTo>
                    <a:pt x="7702" y="12226"/>
                  </a:lnTo>
                  <a:lnTo>
                    <a:pt x="7676" y="12214"/>
                  </a:lnTo>
                  <a:lnTo>
                    <a:pt x="7669" y="12211"/>
                  </a:lnTo>
                  <a:cubicBezTo>
                    <a:pt x="7064" y="11822"/>
                    <a:pt x="6422" y="11332"/>
                    <a:pt x="5965" y="10896"/>
                  </a:cubicBezTo>
                  <a:cubicBezTo>
                    <a:pt x="4953" y="9935"/>
                    <a:pt x="3840" y="8908"/>
                    <a:pt x="2929" y="7820"/>
                  </a:cubicBezTo>
                  <a:cubicBezTo>
                    <a:pt x="2580" y="7406"/>
                    <a:pt x="2140" y="6524"/>
                    <a:pt x="1754" y="6261"/>
                  </a:cubicBezTo>
                  <a:cubicBezTo>
                    <a:pt x="1596" y="6156"/>
                    <a:pt x="710" y="6941"/>
                    <a:pt x="609" y="7096"/>
                  </a:cubicBezTo>
                  <a:cubicBezTo>
                    <a:pt x="552" y="7179"/>
                    <a:pt x="209" y="7601"/>
                    <a:pt x="228" y="7644"/>
                  </a:cubicBezTo>
                  <a:lnTo>
                    <a:pt x="235" y="7648"/>
                  </a:lnTo>
                  <a:cubicBezTo>
                    <a:pt x="231" y="7648"/>
                    <a:pt x="228" y="7648"/>
                    <a:pt x="228" y="7644"/>
                  </a:cubicBezTo>
                  <a:lnTo>
                    <a:pt x="0" y="7561"/>
                  </a:lnTo>
                  <a:cubicBezTo>
                    <a:pt x="58" y="7864"/>
                    <a:pt x="1027" y="8537"/>
                    <a:pt x="1236" y="8760"/>
                  </a:cubicBezTo>
                  <a:cubicBezTo>
                    <a:pt x="2648" y="10273"/>
                    <a:pt x="4701" y="11591"/>
                    <a:pt x="6635" y="12334"/>
                  </a:cubicBezTo>
                  <a:cubicBezTo>
                    <a:pt x="6984" y="12467"/>
                    <a:pt x="7330" y="12632"/>
                    <a:pt x="7684" y="12769"/>
                  </a:cubicBezTo>
                  <a:lnTo>
                    <a:pt x="7697" y="12780"/>
                  </a:lnTo>
                  <a:lnTo>
                    <a:pt x="7715" y="12795"/>
                  </a:lnTo>
                  <a:lnTo>
                    <a:pt x="7730" y="12809"/>
                  </a:lnTo>
                  <a:lnTo>
                    <a:pt x="7745" y="12816"/>
                  </a:lnTo>
                  <a:lnTo>
                    <a:pt x="7762" y="12827"/>
                  </a:lnTo>
                  <a:lnTo>
                    <a:pt x="7795" y="12845"/>
                  </a:lnTo>
                  <a:lnTo>
                    <a:pt x="7827" y="12863"/>
                  </a:lnTo>
                  <a:lnTo>
                    <a:pt x="7863" y="12881"/>
                  </a:lnTo>
                  <a:lnTo>
                    <a:pt x="7896" y="12896"/>
                  </a:lnTo>
                  <a:lnTo>
                    <a:pt x="7932" y="12913"/>
                  </a:lnTo>
                  <a:lnTo>
                    <a:pt x="7964" y="12931"/>
                  </a:lnTo>
                  <a:lnTo>
                    <a:pt x="8000" y="12946"/>
                  </a:lnTo>
                  <a:lnTo>
                    <a:pt x="8033" y="12961"/>
                  </a:lnTo>
                  <a:lnTo>
                    <a:pt x="8033" y="12961"/>
                  </a:lnTo>
                  <a:lnTo>
                    <a:pt x="8069" y="12978"/>
                  </a:lnTo>
                  <a:lnTo>
                    <a:pt x="8104" y="12992"/>
                  </a:lnTo>
                  <a:lnTo>
                    <a:pt x="8141" y="13004"/>
                  </a:lnTo>
                  <a:lnTo>
                    <a:pt x="8177" y="13018"/>
                  </a:lnTo>
                  <a:lnTo>
                    <a:pt x="8213" y="13032"/>
                  </a:lnTo>
                  <a:lnTo>
                    <a:pt x="8216" y="13036"/>
                  </a:lnTo>
                  <a:lnTo>
                    <a:pt x="8249" y="13043"/>
                  </a:lnTo>
                  <a:lnTo>
                    <a:pt x="8281" y="13057"/>
                  </a:lnTo>
                  <a:lnTo>
                    <a:pt x="8307" y="13064"/>
                  </a:lnTo>
                  <a:lnTo>
                    <a:pt x="8332" y="13072"/>
                  </a:lnTo>
                  <a:lnTo>
                    <a:pt x="8353" y="13079"/>
                  </a:lnTo>
                  <a:lnTo>
                    <a:pt x="8379" y="13082"/>
                  </a:lnTo>
                  <a:lnTo>
                    <a:pt x="8393" y="13086"/>
                  </a:lnTo>
                  <a:lnTo>
                    <a:pt x="8404" y="13090"/>
                  </a:lnTo>
                  <a:lnTo>
                    <a:pt x="8429" y="13097"/>
                  </a:lnTo>
                  <a:lnTo>
                    <a:pt x="8454" y="13101"/>
                  </a:lnTo>
                  <a:lnTo>
                    <a:pt x="8475" y="13104"/>
                  </a:lnTo>
                  <a:lnTo>
                    <a:pt x="8501" y="13107"/>
                  </a:lnTo>
                  <a:lnTo>
                    <a:pt x="8526" y="13115"/>
                  </a:lnTo>
                  <a:lnTo>
                    <a:pt x="8551" y="13115"/>
                  </a:lnTo>
                  <a:lnTo>
                    <a:pt x="8576" y="13119"/>
                  </a:lnTo>
                  <a:lnTo>
                    <a:pt x="8602" y="13122"/>
                  </a:lnTo>
                  <a:lnTo>
                    <a:pt x="8623" y="13126"/>
                  </a:lnTo>
                  <a:lnTo>
                    <a:pt x="8634" y="13126"/>
                  </a:lnTo>
                  <a:lnTo>
                    <a:pt x="8648" y="13126"/>
                  </a:lnTo>
                  <a:lnTo>
                    <a:pt x="8674" y="13129"/>
                  </a:lnTo>
                  <a:lnTo>
                    <a:pt x="8699" y="13129"/>
                  </a:lnTo>
                  <a:lnTo>
                    <a:pt x="8724" y="13129"/>
                  </a:lnTo>
                  <a:lnTo>
                    <a:pt x="8749" y="13129"/>
                  </a:lnTo>
                  <a:lnTo>
                    <a:pt x="8774" y="13129"/>
                  </a:lnTo>
                  <a:lnTo>
                    <a:pt x="8796" y="13126"/>
                  </a:lnTo>
                  <a:lnTo>
                    <a:pt x="8821" y="13126"/>
                  </a:lnTo>
                  <a:lnTo>
                    <a:pt x="8832" y="13126"/>
                  </a:lnTo>
                  <a:cubicBezTo>
                    <a:pt x="8897" y="13133"/>
                    <a:pt x="8944" y="13133"/>
                    <a:pt x="8965" y="13104"/>
                  </a:cubicBezTo>
                  <a:lnTo>
                    <a:pt x="8965" y="13104"/>
                  </a:lnTo>
                  <a:lnTo>
                    <a:pt x="8991" y="13097"/>
                  </a:lnTo>
                  <a:lnTo>
                    <a:pt x="9012" y="13090"/>
                  </a:lnTo>
                  <a:lnTo>
                    <a:pt x="9037" y="13082"/>
                  </a:lnTo>
                  <a:lnTo>
                    <a:pt x="9059" y="13075"/>
                  </a:lnTo>
                  <a:lnTo>
                    <a:pt x="9080" y="13069"/>
                  </a:lnTo>
                  <a:lnTo>
                    <a:pt x="9106" y="13061"/>
                  </a:lnTo>
                  <a:lnTo>
                    <a:pt x="9128" y="13050"/>
                  </a:lnTo>
                  <a:lnTo>
                    <a:pt x="9150" y="13039"/>
                  </a:lnTo>
                  <a:lnTo>
                    <a:pt x="9171" y="13029"/>
                  </a:lnTo>
                  <a:lnTo>
                    <a:pt x="9189" y="13018"/>
                  </a:lnTo>
                  <a:lnTo>
                    <a:pt x="9193" y="13018"/>
                  </a:lnTo>
                  <a:lnTo>
                    <a:pt x="9214" y="13007"/>
                  </a:lnTo>
                  <a:lnTo>
                    <a:pt x="9232" y="12992"/>
                  </a:lnTo>
                  <a:lnTo>
                    <a:pt x="9253" y="12978"/>
                  </a:lnTo>
                  <a:lnTo>
                    <a:pt x="9275" y="12964"/>
                  </a:lnTo>
                  <a:lnTo>
                    <a:pt x="9293" y="12949"/>
                  </a:lnTo>
                  <a:lnTo>
                    <a:pt x="9311" y="12931"/>
                  </a:lnTo>
                  <a:lnTo>
                    <a:pt x="9329" y="12917"/>
                  </a:lnTo>
                  <a:lnTo>
                    <a:pt x="9348" y="12899"/>
                  </a:lnTo>
                  <a:lnTo>
                    <a:pt x="9366" y="12881"/>
                  </a:lnTo>
                  <a:lnTo>
                    <a:pt x="9373" y="12874"/>
                  </a:lnTo>
                  <a:lnTo>
                    <a:pt x="9383" y="12863"/>
                  </a:lnTo>
                  <a:lnTo>
                    <a:pt x="9398" y="12841"/>
                  </a:lnTo>
                  <a:lnTo>
                    <a:pt x="9412" y="12820"/>
                  </a:lnTo>
                  <a:lnTo>
                    <a:pt x="9426" y="12798"/>
                  </a:lnTo>
                  <a:lnTo>
                    <a:pt x="9441" y="12776"/>
                  </a:lnTo>
                  <a:lnTo>
                    <a:pt x="9441" y="12776"/>
                  </a:lnTo>
                  <a:lnTo>
                    <a:pt x="9452" y="12751"/>
                  </a:lnTo>
                  <a:lnTo>
                    <a:pt x="9463" y="12730"/>
                  </a:lnTo>
                  <a:lnTo>
                    <a:pt x="9474" y="12705"/>
                  </a:lnTo>
                  <a:lnTo>
                    <a:pt x="9484" y="12680"/>
                  </a:lnTo>
                  <a:lnTo>
                    <a:pt x="9495" y="12654"/>
                  </a:lnTo>
                  <a:lnTo>
                    <a:pt x="9502" y="12636"/>
                  </a:lnTo>
                  <a:lnTo>
                    <a:pt x="9502" y="12629"/>
                  </a:lnTo>
                  <a:lnTo>
                    <a:pt x="9513" y="12600"/>
                  </a:lnTo>
                  <a:lnTo>
                    <a:pt x="9520" y="12575"/>
                  </a:lnTo>
                  <a:lnTo>
                    <a:pt x="9527" y="12546"/>
                  </a:lnTo>
                  <a:lnTo>
                    <a:pt x="9527" y="12539"/>
                  </a:lnTo>
                  <a:lnTo>
                    <a:pt x="9539" y="12524"/>
                  </a:lnTo>
                  <a:lnTo>
                    <a:pt x="9552" y="12507"/>
                  </a:lnTo>
                  <a:lnTo>
                    <a:pt x="9564" y="12492"/>
                  </a:lnTo>
                  <a:lnTo>
                    <a:pt x="9574" y="12474"/>
                  </a:lnTo>
                  <a:lnTo>
                    <a:pt x="9585" y="12456"/>
                  </a:lnTo>
                  <a:lnTo>
                    <a:pt x="9592" y="12442"/>
                  </a:lnTo>
                  <a:lnTo>
                    <a:pt x="9592" y="12438"/>
                  </a:lnTo>
                  <a:lnTo>
                    <a:pt x="9603" y="12420"/>
                  </a:lnTo>
                  <a:lnTo>
                    <a:pt x="9610" y="12406"/>
                  </a:lnTo>
                  <a:lnTo>
                    <a:pt x="9617" y="12387"/>
                  </a:lnTo>
                  <a:lnTo>
                    <a:pt x="9621" y="12380"/>
                  </a:lnTo>
                  <a:lnTo>
                    <a:pt x="9625" y="12369"/>
                  </a:lnTo>
                  <a:lnTo>
                    <a:pt x="9635" y="12334"/>
                  </a:lnTo>
                  <a:lnTo>
                    <a:pt x="9642" y="12312"/>
                  </a:lnTo>
                  <a:lnTo>
                    <a:pt x="9650" y="12294"/>
                  </a:lnTo>
                  <a:lnTo>
                    <a:pt x="9672" y="12226"/>
                  </a:lnTo>
                  <a:lnTo>
                    <a:pt x="9682" y="12189"/>
                  </a:lnTo>
                  <a:lnTo>
                    <a:pt x="9686" y="12175"/>
                  </a:lnTo>
                  <a:lnTo>
                    <a:pt x="9693" y="12153"/>
                  </a:lnTo>
                  <a:lnTo>
                    <a:pt x="9704" y="12121"/>
                  </a:lnTo>
                  <a:lnTo>
                    <a:pt x="9712" y="12106"/>
                  </a:lnTo>
                  <a:lnTo>
                    <a:pt x="9715" y="12088"/>
                  </a:lnTo>
                  <a:lnTo>
                    <a:pt x="9722" y="12074"/>
                  </a:lnTo>
                  <a:lnTo>
                    <a:pt x="9725" y="12067"/>
                  </a:lnTo>
                  <a:cubicBezTo>
                    <a:pt x="10305" y="11541"/>
                    <a:pt x="10907" y="11051"/>
                    <a:pt x="11472" y="10482"/>
                  </a:cubicBezTo>
                  <a:cubicBezTo>
                    <a:pt x="13702" y="8245"/>
                    <a:pt x="15974" y="5623"/>
                    <a:pt x="17437" y="2850"/>
                  </a:cubicBezTo>
                  <a:cubicBezTo>
                    <a:pt x="17761" y="2241"/>
                    <a:pt x="17981" y="1636"/>
                    <a:pt x="18291" y="1053"/>
                  </a:cubicBezTo>
                  <a:cubicBezTo>
                    <a:pt x="18334" y="966"/>
                    <a:pt x="18554" y="523"/>
                    <a:pt x="18474" y="411"/>
                  </a:cubicBezTo>
                  <a:close/>
                </a:path>
              </a:pathLst>
            </a:custGeom>
            <a:solidFill>
              <a:srgbClr val="FFA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8"/>
            <p:cNvSpPr/>
            <p:nvPr/>
          </p:nvSpPr>
          <p:spPr>
            <a:xfrm>
              <a:off x="979000" y="3231325"/>
              <a:ext cx="373375" cy="409400"/>
            </a:xfrm>
            <a:custGeom>
              <a:rect b="b" l="l" r="r" t="t"/>
              <a:pathLst>
                <a:path extrusionOk="0" h="16376" w="14935">
                  <a:moveTo>
                    <a:pt x="9456" y="4604"/>
                  </a:moveTo>
                  <a:cubicBezTo>
                    <a:pt x="8988" y="3653"/>
                    <a:pt x="8876" y="2688"/>
                    <a:pt x="10915" y="2472"/>
                  </a:cubicBezTo>
                  <a:cubicBezTo>
                    <a:pt x="11393" y="2421"/>
                    <a:pt x="12269" y="3686"/>
                    <a:pt x="12625" y="3463"/>
                  </a:cubicBezTo>
                  <a:cubicBezTo>
                    <a:pt x="14934" y="2004"/>
                    <a:pt x="13962" y="732"/>
                    <a:pt x="12712" y="293"/>
                  </a:cubicBezTo>
                  <a:cubicBezTo>
                    <a:pt x="12291" y="142"/>
                    <a:pt x="11707" y="531"/>
                    <a:pt x="11195" y="484"/>
                  </a:cubicBezTo>
                  <a:cubicBezTo>
                    <a:pt x="9950" y="365"/>
                    <a:pt x="8775" y="1"/>
                    <a:pt x="7605" y="729"/>
                  </a:cubicBezTo>
                  <a:cubicBezTo>
                    <a:pt x="6517" y="1410"/>
                    <a:pt x="5728" y="2439"/>
                    <a:pt x="5649" y="3765"/>
                  </a:cubicBezTo>
                  <a:cubicBezTo>
                    <a:pt x="5588" y="4773"/>
                    <a:pt x="6070" y="5563"/>
                    <a:pt x="5545" y="6567"/>
                  </a:cubicBezTo>
                  <a:cubicBezTo>
                    <a:pt x="5011" y="7586"/>
                    <a:pt x="3906" y="8030"/>
                    <a:pt x="2940" y="8491"/>
                  </a:cubicBezTo>
                  <a:cubicBezTo>
                    <a:pt x="1726" y="9071"/>
                    <a:pt x="628" y="9971"/>
                    <a:pt x="350" y="11365"/>
                  </a:cubicBezTo>
                  <a:cubicBezTo>
                    <a:pt x="1" y="13094"/>
                    <a:pt x="1769" y="14862"/>
                    <a:pt x="3513" y="14027"/>
                  </a:cubicBezTo>
                  <a:cubicBezTo>
                    <a:pt x="3560" y="14005"/>
                    <a:pt x="3491" y="14117"/>
                    <a:pt x="3491" y="14178"/>
                  </a:cubicBezTo>
                  <a:cubicBezTo>
                    <a:pt x="3488" y="14337"/>
                    <a:pt x="3531" y="14563"/>
                    <a:pt x="3585" y="14715"/>
                  </a:cubicBezTo>
                  <a:cubicBezTo>
                    <a:pt x="3754" y="15198"/>
                    <a:pt x="4007" y="15597"/>
                    <a:pt x="4489" y="15825"/>
                  </a:cubicBezTo>
                  <a:cubicBezTo>
                    <a:pt x="5663" y="16375"/>
                    <a:pt x="6903" y="15583"/>
                    <a:pt x="7197" y="14319"/>
                  </a:cubicBezTo>
                  <a:cubicBezTo>
                    <a:pt x="7230" y="14178"/>
                    <a:pt x="7104" y="13102"/>
                    <a:pt x="7126" y="13090"/>
                  </a:cubicBezTo>
                  <a:cubicBezTo>
                    <a:pt x="7154" y="13080"/>
                    <a:pt x="7453" y="13249"/>
                    <a:pt x="7508" y="13260"/>
                  </a:cubicBezTo>
                  <a:cubicBezTo>
                    <a:pt x="7846" y="13328"/>
                    <a:pt x="8264" y="13231"/>
                    <a:pt x="8555" y="13062"/>
                  </a:cubicBezTo>
                  <a:cubicBezTo>
                    <a:pt x="9726" y="12384"/>
                    <a:pt x="10464" y="10569"/>
                    <a:pt x="9647" y="9341"/>
                  </a:cubicBezTo>
                  <a:cubicBezTo>
                    <a:pt x="9262" y="8765"/>
                    <a:pt x="8627" y="8055"/>
                    <a:pt x="8761" y="7295"/>
                  </a:cubicBezTo>
                  <a:cubicBezTo>
                    <a:pt x="8826" y="6913"/>
                    <a:pt x="8840" y="6600"/>
                    <a:pt x="9059" y="6261"/>
                  </a:cubicBezTo>
                  <a:cubicBezTo>
                    <a:pt x="9269" y="5944"/>
                    <a:pt x="9759" y="5699"/>
                    <a:pt x="9766" y="5249"/>
                  </a:cubicBezTo>
                  <a:cubicBezTo>
                    <a:pt x="9769" y="4986"/>
                    <a:pt x="9561" y="4817"/>
                    <a:pt x="9456" y="46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8"/>
            <p:cNvSpPr/>
            <p:nvPr/>
          </p:nvSpPr>
          <p:spPr>
            <a:xfrm>
              <a:off x="1451125" y="3126525"/>
              <a:ext cx="188325" cy="153575"/>
            </a:xfrm>
            <a:custGeom>
              <a:rect b="b" l="l" r="r" t="t"/>
              <a:pathLst>
                <a:path extrusionOk="0" h="6143" w="7533">
                  <a:moveTo>
                    <a:pt x="5461" y="1366"/>
                  </a:moveTo>
                  <a:cubicBezTo>
                    <a:pt x="5461" y="1120"/>
                    <a:pt x="5422" y="199"/>
                    <a:pt x="5141" y="48"/>
                  </a:cubicBezTo>
                  <a:cubicBezTo>
                    <a:pt x="5051" y="0"/>
                    <a:pt x="5072" y="497"/>
                    <a:pt x="5072" y="570"/>
                  </a:cubicBezTo>
                  <a:cubicBezTo>
                    <a:pt x="5072" y="627"/>
                    <a:pt x="5072" y="796"/>
                    <a:pt x="5047" y="746"/>
                  </a:cubicBezTo>
                  <a:cubicBezTo>
                    <a:pt x="4817" y="242"/>
                    <a:pt x="4597" y="404"/>
                    <a:pt x="4103" y="271"/>
                  </a:cubicBezTo>
                  <a:cubicBezTo>
                    <a:pt x="3214" y="30"/>
                    <a:pt x="2511" y="854"/>
                    <a:pt x="1711" y="1142"/>
                  </a:cubicBezTo>
                  <a:cubicBezTo>
                    <a:pt x="1326" y="1283"/>
                    <a:pt x="591" y="1355"/>
                    <a:pt x="379" y="1816"/>
                  </a:cubicBezTo>
                  <a:cubicBezTo>
                    <a:pt x="263" y="2061"/>
                    <a:pt x="602" y="2226"/>
                    <a:pt x="793" y="2262"/>
                  </a:cubicBezTo>
                  <a:cubicBezTo>
                    <a:pt x="822" y="2269"/>
                    <a:pt x="1103" y="2281"/>
                    <a:pt x="1092" y="2287"/>
                  </a:cubicBezTo>
                  <a:cubicBezTo>
                    <a:pt x="772" y="2460"/>
                    <a:pt x="541" y="2587"/>
                    <a:pt x="263" y="2886"/>
                  </a:cubicBezTo>
                  <a:cubicBezTo>
                    <a:pt x="202" y="2954"/>
                    <a:pt x="1" y="3160"/>
                    <a:pt x="59" y="3282"/>
                  </a:cubicBezTo>
                  <a:cubicBezTo>
                    <a:pt x="112" y="3401"/>
                    <a:pt x="541" y="3333"/>
                    <a:pt x="631" y="3307"/>
                  </a:cubicBezTo>
                  <a:cubicBezTo>
                    <a:pt x="660" y="3300"/>
                    <a:pt x="915" y="3217"/>
                    <a:pt x="908" y="3210"/>
                  </a:cubicBezTo>
                  <a:cubicBezTo>
                    <a:pt x="869" y="3167"/>
                    <a:pt x="699" y="3343"/>
                    <a:pt x="678" y="3358"/>
                  </a:cubicBezTo>
                  <a:cubicBezTo>
                    <a:pt x="512" y="3466"/>
                    <a:pt x="282" y="3710"/>
                    <a:pt x="358" y="3955"/>
                  </a:cubicBezTo>
                  <a:cubicBezTo>
                    <a:pt x="429" y="4189"/>
                    <a:pt x="880" y="4161"/>
                    <a:pt x="1045" y="4179"/>
                  </a:cubicBezTo>
                  <a:cubicBezTo>
                    <a:pt x="1161" y="4193"/>
                    <a:pt x="1398" y="4219"/>
                    <a:pt x="1507" y="4179"/>
                  </a:cubicBezTo>
                  <a:cubicBezTo>
                    <a:pt x="2094" y="3966"/>
                    <a:pt x="2782" y="3296"/>
                    <a:pt x="3206" y="2836"/>
                  </a:cubicBezTo>
                  <a:cubicBezTo>
                    <a:pt x="3275" y="2763"/>
                    <a:pt x="3837" y="2046"/>
                    <a:pt x="3876" y="2090"/>
                  </a:cubicBezTo>
                  <a:cubicBezTo>
                    <a:pt x="4053" y="2281"/>
                    <a:pt x="3703" y="3635"/>
                    <a:pt x="4334" y="3408"/>
                  </a:cubicBezTo>
                  <a:cubicBezTo>
                    <a:pt x="4478" y="3354"/>
                    <a:pt x="4453" y="2886"/>
                    <a:pt x="4611" y="2886"/>
                  </a:cubicBezTo>
                  <a:cubicBezTo>
                    <a:pt x="4611" y="2886"/>
                    <a:pt x="4521" y="3238"/>
                    <a:pt x="4564" y="3282"/>
                  </a:cubicBezTo>
                  <a:cubicBezTo>
                    <a:pt x="4690" y="3419"/>
                    <a:pt x="4680" y="3455"/>
                    <a:pt x="4795" y="3707"/>
                  </a:cubicBezTo>
                  <a:cubicBezTo>
                    <a:pt x="4835" y="3797"/>
                    <a:pt x="4845" y="4049"/>
                    <a:pt x="4910" y="3981"/>
                  </a:cubicBezTo>
                  <a:cubicBezTo>
                    <a:pt x="4975" y="3908"/>
                    <a:pt x="4878" y="3606"/>
                    <a:pt x="4910" y="3506"/>
                  </a:cubicBezTo>
                  <a:cubicBezTo>
                    <a:pt x="4989" y="3242"/>
                    <a:pt x="5234" y="3192"/>
                    <a:pt x="5440" y="3358"/>
                  </a:cubicBezTo>
                  <a:cubicBezTo>
                    <a:pt x="5789" y="3642"/>
                    <a:pt x="5684" y="4092"/>
                    <a:pt x="5530" y="4427"/>
                  </a:cubicBezTo>
                  <a:cubicBezTo>
                    <a:pt x="5461" y="4578"/>
                    <a:pt x="5811" y="5180"/>
                    <a:pt x="5922" y="5299"/>
                  </a:cubicBezTo>
                  <a:cubicBezTo>
                    <a:pt x="5990" y="5371"/>
                    <a:pt x="6499" y="6142"/>
                    <a:pt x="6542" y="6095"/>
                  </a:cubicBezTo>
                  <a:cubicBezTo>
                    <a:pt x="6700" y="5926"/>
                    <a:pt x="6801" y="5364"/>
                    <a:pt x="6909" y="5126"/>
                  </a:cubicBezTo>
                  <a:cubicBezTo>
                    <a:pt x="7435" y="3988"/>
                    <a:pt x="7533" y="2010"/>
                    <a:pt x="6495" y="1167"/>
                  </a:cubicBezTo>
                  <a:cubicBezTo>
                    <a:pt x="5944" y="721"/>
                    <a:pt x="5731" y="1218"/>
                    <a:pt x="5346" y="12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8"/>
            <p:cNvSpPr/>
            <p:nvPr/>
          </p:nvSpPr>
          <p:spPr>
            <a:xfrm>
              <a:off x="1225125" y="3350725"/>
              <a:ext cx="30725" cy="45600"/>
            </a:xfrm>
            <a:custGeom>
              <a:rect b="b" l="l" r="r" t="t"/>
              <a:pathLst>
                <a:path extrusionOk="0" h="1824" w="1229">
                  <a:moveTo>
                    <a:pt x="540" y="1"/>
                  </a:moveTo>
                  <a:lnTo>
                    <a:pt x="559" y="1"/>
                  </a:lnTo>
                  <a:lnTo>
                    <a:pt x="572" y="1"/>
                  </a:lnTo>
                  <a:lnTo>
                    <a:pt x="587" y="5"/>
                  </a:lnTo>
                  <a:lnTo>
                    <a:pt x="602" y="5"/>
                  </a:lnTo>
                  <a:lnTo>
                    <a:pt x="619" y="5"/>
                  </a:lnTo>
                  <a:lnTo>
                    <a:pt x="634" y="9"/>
                  </a:lnTo>
                  <a:lnTo>
                    <a:pt x="649" y="12"/>
                  </a:lnTo>
                  <a:lnTo>
                    <a:pt x="662" y="16"/>
                  </a:lnTo>
                  <a:lnTo>
                    <a:pt x="677" y="19"/>
                  </a:lnTo>
                  <a:lnTo>
                    <a:pt x="692" y="22"/>
                  </a:lnTo>
                  <a:lnTo>
                    <a:pt x="702" y="27"/>
                  </a:lnTo>
                  <a:lnTo>
                    <a:pt x="717" y="30"/>
                  </a:lnTo>
                  <a:lnTo>
                    <a:pt x="732" y="34"/>
                  </a:lnTo>
                  <a:lnTo>
                    <a:pt x="745" y="41"/>
                  </a:lnTo>
                  <a:lnTo>
                    <a:pt x="757" y="44"/>
                  </a:lnTo>
                  <a:lnTo>
                    <a:pt x="770" y="52"/>
                  </a:lnTo>
                  <a:lnTo>
                    <a:pt x="782" y="55"/>
                  </a:lnTo>
                  <a:lnTo>
                    <a:pt x="796" y="62"/>
                  </a:lnTo>
                  <a:lnTo>
                    <a:pt x="807" y="70"/>
                  </a:lnTo>
                  <a:lnTo>
                    <a:pt x="821" y="77"/>
                  </a:lnTo>
                  <a:lnTo>
                    <a:pt x="832" y="84"/>
                  </a:lnTo>
                  <a:lnTo>
                    <a:pt x="843" y="92"/>
                  </a:lnTo>
                  <a:lnTo>
                    <a:pt x="853" y="99"/>
                  </a:lnTo>
                  <a:lnTo>
                    <a:pt x="865" y="105"/>
                  </a:lnTo>
                  <a:lnTo>
                    <a:pt x="875" y="113"/>
                  </a:lnTo>
                  <a:lnTo>
                    <a:pt x="886" y="120"/>
                  </a:lnTo>
                  <a:lnTo>
                    <a:pt x="897" y="131"/>
                  </a:lnTo>
                  <a:lnTo>
                    <a:pt x="900" y="135"/>
                  </a:lnTo>
                  <a:lnTo>
                    <a:pt x="908" y="138"/>
                  </a:lnTo>
                  <a:lnTo>
                    <a:pt x="922" y="142"/>
                  </a:lnTo>
                  <a:lnTo>
                    <a:pt x="933" y="149"/>
                  </a:lnTo>
                  <a:lnTo>
                    <a:pt x="943" y="156"/>
                  </a:lnTo>
                  <a:lnTo>
                    <a:pt x="958" y="163"/>
                  </a:lnTo>
                  <a:lnTo>
                    <a:pt x="969" y="170"/>
                  </a:lnTo>
                  <a:lnTo>
                    <a:pt x="980" y="182"/>
                  </a:lnTo>
                  <a:lnTo>
                    <a:pt x="991" y="188"/>
                  </a:lnTo>
                  <a:lnTo>
                    <a:pt x="1001" y="195"/>
                  </a:lnTo>
                  <a:lnTo>
                    <a:pt x="1012" y="207"/>
                  </a:lnTo>
                  <a:lnTo>
                    <a:pt x="1023" y="214"/>
                  </a:lnTo>
                  <a:lnTo>
                    <a:pt x="1034" y="225"/>
                  </a:lnTo>
                  <a:lnTo>
                    <a:pt x="1041" y="232"/>
                  </a:lnTo>
                  <a:lnTo>
                    <a:pt x="1051" y="243"/>
                  </a:lnTo>
                  <a:lnTo>
                    <a:pt x="1059" y="250"/>
                  </a:lnTo>
                  <a:lnTo>
                    <a:pt x="1070" y="260"/>
                  </a:lnTo>
                  <a:lnTo>
                    <a:pt x="1081" y="271"/>
                  </a:lnTo>
                  <a:lnTo>
                    <a:pt x="1095" y="290"/>
                  </a:lnTo>
                  <a:lnTo>
                    <a:pt x="1109" y="311"/>
                  </a:lnTo>
                  <a:lnTo>
                    <a:pt x="1124" y="333"/>
                  </a:lnTo>
                  <a:lnTo>
                    <a:pt x="1138" y="354"/>
                  </a:lnTo>
                  <a:lnTo>
                    <a:pt x="1149" y="376"/>
                  </a:lnTo>
                  <a:lnTo>
                    <a:pt x="1159" y="401"/>
                  </a:lnTo>
                  <a:lnTo>
                    <a:pt x="1171" y="423"/>
                  </a:lnTo>
                  <a:lnTo>
                    <a:pt x="1178" y="444"/>
                  </a:lnTo>
                  <a:lnTo>
                    <a:pt x="1185" y="469"/>
                  </a:lnTo>
                  <a:lnTo>
                    <a:pt x="1192" y="491"/>
                  </a:lnTo>
                  <a:lnTo>
                    <a:pt x="1196" y="498"/>
                  </a:lnTo>
                  <a:lnTo>
                    <a:pt x="1199" y="513"/>
                  </a:lnTo>
                  <a:lnTo>
                    <a:pt x="1207" y="538"/>
                  </a:lnTo>
                  <a:lnTo>
                    <a:pt x="1210" y="559"/>
                  </a:lnTo>
                  <a:lnTo>
                    <a:pt x="1214" y="584"/>
                  </a:lnTo>
                  <a:lnTo>
                    <a:pt x="1217" y="606"/>
                  </a:lnTo>
                  <a:lnTo>
                    <a:pt x="1221" y="632"/>
                  </a:lnTo>
                  <a:lnTo>
                    <a:pt x="1224" y="654"/>
                  </a:lnTo>
                  <a:lnTo>
                    <a:pt x="1224" y="679"/>
                  </a:lnTo>
                  <a:lnTo>
                    <a:pt x="1229" y="700"/>
                  </a:lnTo>
                  <a:lnTo>
                    <a:pt x="1229" y="725"/>
                  </a:lnTo>
                  <a:lnTo>
                    <a:pt x="1229" y="747"/>
                  </a:lnTo>
                  <a:lnTo>
                    <a:pt x="1229" y="772"/>
                  </a:lnTo>
                  <a:lnTo>
                    <a:pt x="1229" y="794"/>
                  </a:lnTo>
                  <a:lnTo>
                    <a:pt x="1224" y="815"/>
                  </a:lnTo>
                  <a:lnTo>
                    <a:pt x="1224" y="840"/>
                  </a:lnTo>
                  <a:lnTo>
                    <a:pt x="1224" y="862"/>
                  </a:lnTo>
                  <a:lnTo>
                    <a:pt x="1221" y="883"/>
                  </a:lnTo>
                  <a:lnTo>
                    <a:pt x="1217" y="909"/>
                  </a:lnTo>
                  <a:lnTo>
                    <a:pt x="1217" y="930"/>
                  </a:lnTo>
                  <a:lnTo>
                    <a:pt x="1214" y="952"/>
                  </a:lnTo>
                  <a:lnTo>
                    <a:pt x="1210" y="973"/>
                  </a:lnTo>
                  <a:lnTo>
                    <a:pt x="1207" y="995"/>
                  </a:lnTo>
                  <a:lnTo>
                    <a:pt x="1203" y="1017"/>
                  </a:lnTo>
                  <a:lnTo>
                    <a:pt x="1199" y="1038"/>
                  </a:lnTo>
                  <a:lnTo>
                    <a:pt x="1192" y="1081"/>
                  </a:lnTo>
                  <a:lnTo>
                    <a:pt x="1181" y="1121"/>
                  </a:lnTo>
                  <a:lnTo>
                    <a:pt x="1174" y="1161"/>
                  </a:lnTo>
                  <a:lnTo>
                    <a:pt x="1164" y="1201"/>
                  </a:lnTo>
                  <a:lnTo>
                    <a:pt x="1153" y="1237"/>
                  </a:lnTo>
                  <a:lnTo>
                    <a:pt x="1142" y="1272"/>
                  </a:lnTo>
                  <a:lnTo>
                    <a:pt x="1134" y="1305"/>
                  </a:lnTo>
                  <a:lnTo>
                    <a:pt x="1121" y="1341"/>
                  </a:lnTo>
                  <a:lnTo>
                    <a:pt x="1109" y="1377"/>
                  </a:lnTo>
                  <a:lnTo>
                    <a:pt x="1102" y="1395"/>
                  </a:lnTo>
                  <a:lnTo>
                    <a:pt x="1095" y="1413"/>
                  </a:lnTo>
                  <a:lnTo>
                    <a:pt x="1088" y="1432"/>
                  </a:lnTo>
                  <a:lnTo>
                    <a:pt x="1081" y="1453"/>
                  </a:lnTo>
                  <a:lnTo>
                    <a:pt x="1073" y="1470"/>
                  </a:lnTo>
                  <a:lnTo>
                    <a:pt x="1063" y="1489"/>
                  </a:lnTo>
                  <a:lnTo>
                    <a:pt x="1056" y="1507"/>
                  </a:lnTo>
                  <a:lnTo>
                    <a:pt x="1044" y="1528"/>
                  </a:lnTo>
                  <a:lnTo>
                    <a:pt x="1034" y="1547"/>
                  </a:lnTo>
                  <a:lnTo>
                    <a:pt x="1023" y="1568"/>
                  </a:lnTo>
                  <a:lnTo>
                    <a:pt x="1012" y="1586"/>
                  </a:lnTo>
                  <a:lnTo>
                    <a:pt x="998" y="1604"/>
                  </a:lnTo>
                  <a:lnTo>
                    <a:pt x="983" y="1622"/>
                  </a:lnTo>
                  <a:lnTo>
                    <a:pt x="969" y="1643"/>
                  </a:lnTo>
                  <a:lnTo>
                    <a:pt x="955" y="1661"/>
                  </a:lnTo>
                  <a:lnTo>
                    <a:pt x="936" y="1680"/>
                  </a:lnTo>
                  <a:lnTo>
                    <a:pt x="918" y="1694"/>
                  </a:lnTo>
                  <a:lnTo>
                    <a:pt x="900" y="1712"/>
                  </a:lnTo>
                  <a:lnTo>
                    <a:pt x="883" y="1726"/>
                  </a:lnTo>
                  <a:lnTo>
                    <a:pt x="872" y="1738"/>
                  </a:lnTo>
                  <a:lnTo>
                    <a:pt x="861" y="1744"/>
                  </a:lnTo>
                  <a:lnTo>
                    <a:pt x="850" y="1751"/>
                  </a:lnTo>
                  <a:lnTo>
                    <a:pt x="840" y="1759"/>
                  </a:lnTo>
                  <a:lnTo>
                    <a:pt x="825" y="1763"/>
                  </a:lnTo>
                  <a:lnTo>
                    <a:pt x="814" y="1770"/>
                  </a:lnTo>
                  <a:lnTo>
                    <a:pt x="803" y="1777"/>
                  </a:lnTo>
                  <a:lnTo>
                    <a:pt x="789" y="1784"/>
                  </a:lnTo>
                  <a:lnTo>
                    <a:pt x="778" y="1788"/>
                  </a:lnTo>
                  <a:lnTo>
                    <a:pt x="764" y="1791"/>
                  </a:lnTo>
                  <a:lnTo>
                    <a:pt x="753" y="1799"/>
                  </a:lnTo>
                  <a:lnTo>
                    <a:pt x="738" y="1802"/>
                  </a:lnTo>
                  <a:lnTo>
                    <a:pt x="724" y="1806"/>
                  </a:lnTo>
                  <a:lnTo>
                    <a:pt x="710" y="1809"/>
                  </a:lnTo>
                  <a:lnTo>
                    <a:pt x="695" y="1813"/>
                  </a:lnTo>
                  <a:lnTo>
                    <a:pt x="681" y="1816"/>
                  </a:lnTo>
                  <a:lnTo>
                    <a:pt x="667" y="1816"/>
                  </a:lnTo>
                  <a:lnTo>
                    <a:pt x="652" y="1821"/>
                  </a:lnTo>
                  <a:lnTo>
                    <a:pt x="637" y="1821"/>
                  </a:lnTo>
                  <a:lnTo>
                    <a:pt x="619" y="1821"/>
                  </a:lnTo>
                  <a:lnTo>
                    <a:pt x="605" y="1824"/>
                  </a:lnTo>
                  <a:lnTo>
                    <a:pt x="587" y="1824"/>
                  </a:lnTo>
                  <a:lnTo>
                    <a:pt x="572" y="1824"/>
                  </a:lnTo>
                  <a:lnTo>
                    <a:pt x="554" y="1821"/>
                  </a:lnTo>
                  <a:lnTo>
                    <a:pt x="540" y="1821"/>
                  </a:lnTo>
                  <a:lnTo>
                    <a:pt x="522" y="1821"/>
                  </a:lnTo>
                  <a:lnTo>
                    <a:pt x="508" y="1816"/>
                  </a:lnTo>
                  <a:lnTo>
                    <a:pt x="489" y="1813"/>
                  </a:lnTo>
                  <a:lnTo>
                    <a:pt x="476" y="1809"/>
                  </a:lnTo>
                  <a:lnTo>
                    <a:pt x="461" y="1806"/>
                  </a:lnTo>
                  <a:lnTo>
                    <a:pt x="446" y="1802"/>
                  </a:lnTo>
                  <a:lnTo>
                    <a:pt x="429" y="1799"/>
                  </a:lnTo>
                  <a:lnTo>
                    <a:pt x="414" y="1791"/>
                  </a:lnTo>
                  <a:lnTo>
                    <a:pt x="400" y="1788"/>
                  </a:lnTo>
                  <a:lnTo>
                    <a:pt x="386" y="1781"/>
                  </a:lnTo>
                  <a:lnTo>
                    <a:pt x="371" y="1773"/>
                  </a:lnTo>
                  <a:lnTo>
                    <a:pt x="360" y="1766"/>
                  </a:lnTo>
                  <a:lnTo>
                    <a:pt x="346" y="1759"/>
                  </a:lnTo>
                  <a:lnTo>
                    <a:pt x="331" y="1751"/>
                  </a:lnTo>
                  <a:lnTo>
                    <a:pt x="321" y="1744"/>
                  </a:lnTo>
                  <a:lnTo>
                    <a:pt x="306" y="1738"/>
                  </a:lnTo>
                  <a:lnTo>
                    <a:pt x="295" y="1726"/>
                  </a:lnTo>
                  <a:lnTo>
                    <a:pt x="285" y="1719"/>
                  </a:lnTo>
                  <a:lnTo>
                    <a:pt x="270" y="1708"/>
                  </a:lnTo>
                  <a:lnTo>
                    <a:pt x="260" y="1701"/>
                  </a:lnTo>
                  <a:lnTo>
                    <a:pt x="248" y="1691"/>
                  </a:lnTo>
                  <a:lnTo>
                    <a:pt x="238" y="1680"/>
                  </a:lnTo>
                  <a:lnTo>
                    <a:pt x="227" y="1669"/>
                  </a:lnTo>
                  <a:lnTo>
                    <a:pt x="220" y="1658"/>
                  </a:lnTo>
                  <a:lnTo>
                    <a:pt x="209" y="1648"/>
                  </a:lnTo>
                  <a:lnTo>
                    <a:pt x="198" y="1636"/>
                  </a:lnTo>
                  <a:lnTo>
                    <a:pt x="195" y="1630"/>
                  </a:lnTo>
                  <a:lnTo>
                    <a:pt x="191" y="1626"/>
                  </a:lnTo>
                  <a:lnTo>
                    <a:pt x="183" y="1615"/>
                  </a:lnTo>
                  <a:lnTo>
                    <a:pt x="173" y="1604"/>
                  </a:lnTo>
                  <a:lnTo>
                    <a:pt x="165" y="1593"/>
                  </a:lnTo>
                  <a:lnTo>
                    <a:pt x="158" y="1579"/>
                  </a:lnTo>
                  <a:lnTo>
                    <a:pt x="144" y="1557"/>
                  </a:lnTo>
                  <a:lnTo>
                    <a:pt x="130" y="1532"/>
                  </a:lnTo>
                  <a:lnTo>
                    <a:pt x="119" y="1507"/>
                  </a:lnTo>
                  <a:lnTo>
                    <a:pt x="105" y="1482"/>
                  </a:lnTo>
                  <a:lnTo>
                    <a:pt x="94" y="1457"/>
                  </a:lnTo>
                  <a:lnTo>
                    <a:pt x="83" y="1432"/>
                  </a:lnTo>
                  <a:lnTo>
                    <a:pt x="75" y="1406"/>
                  </a:lnTo>
                  <a:lnTo>
                    <a:pt x="65" y="1381"/>
                  </a:lnTo>
                  <a:lnTo>
                    <a:pt x="57" y="1355"/>
                  </a:lnTo>
                  <a:lnTo>
                    <a:pt x="50" y="1327"/>
                  </a:lnTo>
                  <a:lnTo>
                    <a:pt x="43" y="1302"/>
                  </a:lnTo>
                  <a:lnTo>
                    <a:pt x="36" y="1272"/>
                  </a:lnTo>
                  <a:lnTo>
                    <a:pt x="32" y="1247"/>
                  </a:lnTo>
                  <a:lnTo>
                    <a:pt x="25" y="1219"/>
                  </a:lnTo>
                  <a:lnTo>
                    <a:pt x="22" y="1194"/>
                  </a:lnTo>
                  <a:lnTo>
                    <a:pt x="18" y="1164"/>
                  </a:lnTo>
                  <a:lnTo>
                    <a:pt x="14" y="1139"/>
                  </a:lnTo>
                  <a:lnTo>
                    <a:pt x="11" y="1111"/>
                  </a:lnTo>
                  <a:lnTo>
                    <a:pt x="7" y="1086"/>
                  </a:lnTo>
                  <a:lnTo>
                    <a:pt x="4" y="1056"/>
                  </a:lnTo>
                  <a:lnTo>
                    <a:pt x="4" y="1031"/>
                  </a:lnTo>
                  <a:lnTo>
                    <a:pt x="4" y="1003"/>
                  </a:lnTo>
                  <a:lnTo>
                    <a:pt x="0" y="978"/>
                  </a:lnTo>
                  <a:lnTo>
                    <a:pt x="0" y="948"/>
                  </a:lnTo>
                  <a:lnTo>
                    <a:pt x="0" y="923"/>
                  </a:lnTo>
                  <a:lnTo>
                    <a:pt x="0" y="898"/>
                  </a:lnTo>
                  <a:lnTo>
                    <a:pt x="0" y="870"/>
                  </a:lnTo>
                  <a:lnTo>
                    <a:pt x="0" y="844"/>
                  </a:lnTo>
                  <a:lnTo>
                    <a:pt x="0" y="822"/>
                  </a:lnTo>
                  <a:lnTo>
                    <a:pt x="0" y="819"/>
                  </a:lnTo>
                  <a:lnTo>
                    <a:pt x="4" y="794"/>
                  </a:lnTo>
                  <a:lnTo>
                    <a:pt x="4" y="769"/>
                  </a:lnTo>
                  <a:lnTo>
                    <a:pt x="7" y="747"/>
                  </a:lnTo>
                  <a:lnTo>
                    <a:pt x="7" y="722"/>
                  </a:lnTo>
                  <a:lnTo>
                    <a:pt x="11" y="697"/>
                  </a:lnTo>
                  <a:lnTo>
                    <a:pt x="14" y="675"/>
                  </a:lnTo>
                  <a:lnTo>
                    <a:pt x="14" y="654"/>
                  </a:lnTo>
                  <a:lnTo>
                    <a:pt x="18" y="632"/>
                  </a:lnTo>
                  <a:lnTo>
                    <a:pt x="22" y="610"/>
                  </a:lnTo>
                  <a:lnTo>
                    <a:pt x="25" y="589"/>
                  </a:lnTo>
                  <a:lnTo>
                    <a:pt x="29" y="567"/>
                  </a:lnTo>
                  <a:lnTo>
                    <a:pt x="32" y="549"/>
                  </a:lnTo>
                  <a:lnTo>
                    <a:pt x="36" y="527"/>
                  </a:lnTo>
                  <a:lnTo>
                    <a:pt x="43" y="509"/>
                  </a:lnTo>
                  <a:lnTo>
                    <a:pt x="47" y="491"/>
                  </a:lnTo>
                  <a:lnTo>
                    <a:pt x="50" y="473"/>
                  </a:lnTo>
                  <a:lnTo>
                    <a:pt x="57" y="459"/>
                  </a:lnTo>
                  <a:lnTo>
                    <a:pt x="62" y="441"/>
                  </a:lnTo>
                  <a:lnTo>
                    <a:pt x="68" y="416"/>
                  </a:lnTo>
                  <a:lnTo>
                    <a:pt x="75" y="390"/>
                  </a:lnTo>
                  <a:lnTo>
                    <a:pt x="83" y="361"/>
                  </a:lnTo>
                  <a:lnTo>
                    <a:pt x="94" y="329"/>
                  </a:lnTo>
                  <a:lnTo>
                    <a:pt x="105" y="297"/>
                  </a:lnTo>
                  <a:lnTo>
                    <a:pt x="112" y="282"/>
                  </a:lnTo>
                  <a:lnTo>
                    <a:pt x="119" y="265"/>
                  </a:lnTo>
                  <a:lnTo>
                    <a:pt x="126" y="246"/>
                  </a:lnTo>
                  <a:lnTo>
                    <a:pt x="133" y="232"/>
                  </a:lnTo>
                  <a:lnTo>
                    <a:pt x="140" y="214"/>
                  </a:lnTo>
                  <a:lnTo>
                    <a:pt x="148" y="195"/>
                  </a:lnTo>
                  <a:lnTo>
                    <a:pt x="158" y="178"/>
                  </a:lnTo>
                  <a:lnTo>
                    <a:pt x="170" y="163"/>
                  </a:lnTo>
                  <a:lnTo>
                    <a:pt x="180" y="145"/>
                  </a:lnTo>
                  <a:lnTo>
                    <a:pt x="191" y="127"/>
                  </a:lnTo>
                  <a:lnTo>
                    <a:pt x="191" y="127"/>
                  </a:lnTo>
                  <a:lnTo>
                    <a:pt x="205" y="109"/>
                  </a:lnTo>
                  <a:lnTo>
                    <a:pt x="220" y="95"/>
                  </a:lnTo>
                  <a:lnTo>
                    <a:pt x="230" y="84"/>
                  </a:lnTo>
                  <a:lnTo>
                    <a:pt x="238" y="77"/>
                  </a:lnTo>
                  <a:lnTo>
                    <a:pt x="248" y="70"/>
                  </a:lnTo>
                  <a:lnTo>
                    <a:pt x="256" y="62"/>
                  </a:lnTo>
                  <a:lnTo>
                    <a:pt x="266" y="55"/>
                  </a:lnTo>
                  <a:lnTo>
                    <a:pt x="281" y="48"/>
                  </a:lnTo>
                  <a:lnTo>
                    <a:pt x="292" y="41"/>
                  </a:lnTo>
                  <a:lnTo>
                    <a:pt x="303" y="34"/>
                  </a:lnTo>
                  <a:lnTo>
                    <a:pt x="317" y="27"/>
                  </a:lnTo>
                  <a:lnTo>
                    <a:pt x="331" y="22"/>
                  </a:lnTo>
                  <a:lnTo>
                    <a:pt x="346" y="19"/>
                  </a:lnTo>
                  <a:lnTo>
                    <a:pt x="360" y="16"/>
                  </a:lnTo>
                  <a:lnTo>
                    <a:pt x="378" y="12"/>
                  </a:lnTo>
                  <a:lnTo>
                    <a:pt x="396" y="9"/>
                  </a:lnTo>
                  <a:lnTo>
                    <a:pt x="414" y="5"/>
                  </a:lnTo>
                  <a:lnTo>
                    <a:pt x="429" y="5"/>
                  </a:lnTo>
                  <a:lnTo>
                    <a:pt x="446" y="5"/>
                  </a:lnTo>
                  <a:lnTo>
                    <a:pt x="461" y="1"/>
                  </a:lnTo>
                  <a:lnTo>
                    <a:pt x="479" y="1"/>
                  </a:lnTo>
                  <a:lnTo>
                    <a:pt x="494" y="1"/>
                  </a:lnTo>
                  <a:lnTo>
                    <a:pt x="511" y="1"/>
                  </a:lnTo>
                  <a:lnTo>
                    <a:pt x="526" y="1"/>
                  </a:ln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8"/>
            <p:cNvSpPr/>
            <p:nvPr/>
          </p:nvSpPr>
          <p:spPr>
            <a:xfrm>
              <a:off x="1542175" y="3243050"/>
              <a:ext cx="22725" cy="25325"/>
            </a:xfrm>
            <a:custGeom>
              <a:rect b="b" l="l" r="r" t="t"/>
              <a:pathLst>
                <a:path extrusionOk="0" h="1013" w="909">
                  <a:moveTo>
                    <a:pt x="588" y="0"/>
                  </a:moveTo>
                  <a:lnTo>
                    <a:pt x="598" y="0"/>
                  </a:lnTo>
                  <a:lnTo>
                    <a:pt x="613" y="0"/>
                  </a:lnTo>
                  <a:lnTo>
                    <a:pt x="623" y="4"/>
                  </a:lnTo>
                  <a:lnTo>
                    <a:pt x="638" y="4"/>
                  </a:lnTo>
                  <a:lnTo>
                    <a:pt x="649" y="7"/>
                  </a:lnTo>
                  <a:lnTo>
                    <a:pt x="663" y="12"/>
                  </a:lnTo>
                  <a:lnTo>
                    <a:pt x="674" y="15"/>
                  </a:lnTo>
                  <a:lnTo>
                    <a:pt x="684" y="22"/>
                  </a:lnTo>
                  <a:lnTo>
                    <a:pt x="699" y="25"/>
                  </a:lnTo>
                  <a:lnTo>
                    <a:pt x="709" y="33"/>
                  </a:lnTo>
                  <a:lnTo>
                    <a:pt x="721" y="37"/>
                  </a:lnTo>
                  <a:lnTo>
                    <a:pt x="731" y="44"/>
                  </a:lnTo>
                  <a:lnTo>
                    <a:pt x="742" y="50"/>
                  </a:lnTo>
                  <a:lnTo>
                    <a:pt x="753" y="58"/>
                  </a:lnTo>
                  <a:lnTo>
                    <a:pt x="764" y="69"/>
                  </a:lnTo>
                  <a:lnTo>
                    <a:pt x="774" y="76"/>
                  </a:lnTo>
                  <a:lnTo>
                    <a:pt x="786" y="83"/>
                  </a:lnTo>
                  <a:lnTo>
                    <a:pt x="792" y="94"/>
                  </a:lnTo>
                  <a:lnTo>
                    <a:pt x="804" y="101"/>
                  </a:lnTo>
                  <a:lnTo>
                    <a:pt x="811" y="112"/>
                  </a:lnTo>
                  <a:lnTo>
                    <a:pt x="822" y="123"/>
                  </a:lnTo>
                  <a:lnTo>
                    <a:pt x="829" y="133"/>
                  </a:lnTo>
                  <a:lnTo>
                    <a:pt x="836" y="145"/>
                  </a:lnTo>
                  <a:lnTo>
                    <a:pt x="843" y="155"/>
                  </a:lnTo>
                  <a:lnTo>
                    <a:pt x="850" y="166"/>
                  </a:lnTo>
                  <a:lnTo>
                    <a:pt x="857" y="177"/>
                  </a:lnTo>
                  <a:lnTo>
                    <a:pt x="861" y="188"/>
                  </a:lnTo>
                  <a:lnTo>
                    <a:pt x="869" y="198"/>
                  </a:lnTo>
                  <a:lnTo>
                    <a:pt x="872" y="209"/>
                  </a:lnTo>
                  <a:lnTo>
                    <a:pt x="879" y="220"/>
                  </a:lnTo>
                  <a:lnTo>
                    <a:pt x="882" y="231"/>
                  </a:lnTo>
                  <a:lnTo>
                    <a:pt x="887" y="245"/>
                  </a:lnTo>
                  <a:lnTo>
                    <a:pt x="890" y="256"/>
                  </a:lnTo>
                  <a:lnTo>
                    <a:pt x="894" y="267"/>
                  </a:lnTo>
                  <a:lnTo>
                    <a:pt x="897" y="278"/>
                  </a:lnTo>
                  <a:lnTo>
                    <a:pt x="901" y="303"/>
                  </a:lnTo>
                  <a:lnTo>
                    <a:pt x="904" y="324"/>
                  </a:lnTo>
                  <a:lnTo>
                    <a:pt x="908" y="350"/>
                  </a:lnTo>
                  <a:lnTo>
                    <a:pt x="908" y="371"/>
                  </a:lnTo>
                  <a:lnTo>
                    <a:pt x="908" y="393"/>
                  </a:lnTo>
                  <a:lnTo>
                    <a:pt x="904" y="418"/>
                  </a:lnTo>
                  <a:lnTo>
                    <a:pt x="904" y="439"/>
                  </a:lnTo>
                  <a:lnTo>
                    <a:pt x="901" y="461"/>
                  </a:lnTo>
                  <a:lnTo>
                    <a:pt x="897" y="476"/>
                  </a:lnTo>
                  <a:lnTo>
                    <a:pt x="897" y="483"/>
                  </a:lnTo>
                  <a:lnTo>
                    <a:pt x="890" y="504"/>
                  </a:lnTo>
                  <a:lnTo>
                    <a:pt x="887" y="526"/>
                  </a:lnTo>
                  <a:lnTo>
                    <a:pt x="879" y="547"/>
                  </a:lnTo>
                  <a:lnTo>
                    <a:pt x="872" y="569"/>
                  </a:lnTo>
                  <a:lnTo>
                    <a:pt x="865" y="587"/>
                  </a:lnTo>
                  <a:lnTo>
                    <a:pt x="854" y="609"/>
                  </a:lnTo>
                  <a:lnTo>
                    <a:pt x="847" y="627"/>
                  </a:lnTo>
                  <a:lnTo>
                    <a:pt x="836" y="649"/>
                  </a:lnTo>
                  <a:lnTo>
                    <a:pt x="825" y="667"/>
                  </a:lnTo>
                  <a:lnTo>
                    <a:pt x="814" y="685"/>
                  </a:lnTo>
                  <a:lnTo>
                    <a:pt x="804" y="707"/>
                  </a:lnTo>
                  <a:lnTo>
                    <a:pt x="789" y="725"/>
                  </a:lnTo>
                  <a:lnTo>
                    <a:pt x="779" y="742"/>
                  </a:lnTo>
                  <a:lnTo>
                    <a:pt x="764" y="757"/>
                  </a:lnTo>
                  <a:lnTo>
                    <a:pt x="753" y="775"/>
                  </a:lnTo>
                  <a:lnTo>
                    <a:pt x="739" y="793"/>
                  </a:lnTo>
                  <a:lnTo>
                    <a:pt x="724" y="807"/>
                  </a:lnTo>
                  <a:lnTo>
                    <a:pt x="709" y="825"/>
                  </a:lnTo>
                  <a:lnTo>
                    <a:pt x="692" y="840"/>
                  </a:lnTo>
                  <a:lnTo>
                    <a:pt x="677" y="854"/>
                  </a:lnTo>
                  <a:lnTo>
                    <a:pt x="663" y="868"/>
                  </a:lnTo>
                  <a:lnTo>
                    <a:pt x="645" y="883"/>
                  </a:lnTo>
                  <a:lnTo>
                    <a:pt x="627" y="898"/>
                  </a:lnTo>
                  <a:lnTo>
                    <a:pt x="613" y="908"/>
                  </a:lnTo>
                  <a:lnTo>
                    <a:pt x="594" y="923"/>
                  </a:lnTo>
                  <a:lnTo>
                    <a:pt x="576" y="933"/>
                  </a:lnTo>
                  <a:lnTo>
                    <a:pt x="558" y="944"/>
                  </a:lnTo>
                  <a:lnTo>
                    <a:pt x="537" y="955"/>
                  </a:lnTo>
                  <a:lnTo>
                    <a:pt x="519" y="966"/>
                  </a:lnTo>
                  <a:lnTo>
                    <a:pt x="501" y="973"/>
                  </a:lnTo>
                  <a:lnTo>
                    <a:pt x="480" y="980"/>
                  </a:lnTo>
                  <a:lnTo>
                    <a:pt x="458" y="991"/>
                  </a:lnTo>
                  <a:lnTo>
                    <a:pt x="440" y="994"/>
                  </a:lnTo>
                  <a:lnTo>
                    <a:pt x="418" y="1001"/>
                  </a:lnTo>
                  <a:lnTo>
                    <a:pt x="397" y="1006"/>
                  </a:lnTo>
                  <a:lnTo>
                    <a:pt x="371" y="1009"/>
                  </a:lnTo>
                  <a:lnTo>
                    <a:pt x="350" y="1013"/>
                  </a:lnTo>
                  <a:lnTo>
                    <a:pt x="328" y="1013"/>
                  </a:lnTo>
                  <a:lnTo>
                    <a:pt x="317" y="1013"/>
                  </a:lnTo>
                  <a:lnTo>
                    <a:pt x="307" y="1013"/>
                  </a:lnTo>
                  <a:lnTo>
                    <a:pt x="307" y="1013"/>
                  </a:lnTo>
                  <a:lnTo>
                    <a:pt x="292" y="1009"/>
                  </a:lnTo>
                  <a:lnTo>
                    <a:pt x="282" y="1009"/>
                  </a:lnTo>
                  <a:lnTo>
                    <a:pt x="270" y="1006"/>
                  </a:lnTo>
                  <a:lnTo>
                    <a:pt x="260" y="1006"/>
                  </a:lnTo>
                  <a:lnTo>
                    <a:pt x="249" y="1001"/>
                  </a:lnTo>
                  <a:lnTo>
                    <a:pt x="234" y="998"/>
                  </a:lnTo>
                  <a:lnTo>
                    <a:pt x="224" y="994"/>
                  </a:lnTo>
                  <a:lnTo>
                    <a:pt x="212" y="991"/>
                  </a:lnTo>
                  <a:lnTo>
                    <a:pt x="202" y="987"/>
                  </a:lnTo>
                  <a:lnTo>
                    <a:pt x="191" y="984"/>
                  </a:lnTo>
                  <a:lnTo>
                    <a:pt x="180" y="980"/>
                  </a:lnTo>
                  <a:lnTo>
                    <a:pt x="169" y="973"/>
                  </a:lnTo>
                  <a:lnTo>
                    <a:pt x="159" y="969"/>
                  </a:lnTo>
                  <a:lnTo>
                    <a:pt x="148" y="962"/>
                  </a:lnTo>
                  <a:lnTo>
                    <a:pt x="144" y="962"/>
                  </a:lnTo>
                  <a:lnTo>
                    <a:pt x="130" y="951"/>
                  </a:lnTo>
                  <a:lnTo>
                    <a:pt x="116" y="936"/>
                  </a:lnTo>
                  <a:lnTo>
                    <a:pt x="101" y="923"/>
                  </a:lnTo>
                  <a:lnTo>
                    <a:pt x="87" y="911"/>
                  </a:lnTo>
                  <a:lnTo>
                    <a:pt x="72" y="893"/>
                  </a:lnTo>
                  <a:lnTo>
                    <a:pt x="61" y="879"/>
                  </a:lnTo>
                  <a:lnTo>
                    <a:pt x="54" y="865"/>
                  </a:lnTo>
                  <a:lnTo>
                    <a:pt x="44" y="847"/>
                  </a:lnTo>
                  <a:lnTo>
                    <a:pt x="36" y="833"/>
                  </a:lnTo>
                  <a:lnTo>
                    <a:pt x="29" y="815"/>
                  </a:lnTo>
                  <a:lnTo>
                    <a:pt x="29" y="811"/>
                  </a:lnTo>
                  <a:lnTo>
                    <a:pt x="26" y="803"/>
                  </a:lnTo>
                  <a:lnTo>
                    <a:pt x="22" y="793"/>
                  </a:lnTo>
                  <a:lnTo>
                    <a:pt x="18" y="782"/>
                  </a:lnTo>
                  <a:lnTo>
                    <a:pt x="14" y="768"/>
                  </a:lnTo>
                  <a:lnTo>
                    <a:pt x="8" y="746"/>
                  </a:lnTo>
                  <a:lnTo>
                    <a:pt x="4" y="725"/>
                  </a:lnTo>
                  <a:lnTo>
                    <a:pt x="1" y="703"/>
                  </a:lnTo>
                  <a:lnTo>
                    <a:pt x="1" y="677"/>
                  </a:lnTo>
                  <a:lnTo>
                    <a:pt x="1" y="656"/>
                  </a:lnTo>
                  <a:lnTo>
                    <a:pt x="1" y="634"/>
                  </a:lnTo>
                  <a:lnTo>
                    <a:pt x="4" y="612"/>
                  </a:lnTo>
                  <a:lnTo>
                    <a:pt x="8" y="595"/>
                  </a:lnTo>
                  <a:lnTo>
                    <a:pt x="11" y="573"/>
                  </a:lnTo>
                  <a:lnTo>
                    <a:pt x="11" y="566"/>
                  </a:lnTo>
                  <a:lnTo>
                    <a:pt x="14" y="552"/>
                  </a:lnTo>
                  <a:lnTo>
                    <a:pt x="22" y="530"/>
                  </a:lnTo>
                  <a:lnTo>
                    <a:pt x="26" y="512"/>
                  </a:lnTo>
                  <a:lnTo>
                    <a:pt x="33" y="490"/>
                  </a:lnTo>
                  <a:lnTo>
                    <a:pt x="40" y="472"/>
                  </a:lnTo>
                  <a:lnTo>
                    <a:pt x="47" y="451"/>
                  </a:lnTo>
                  <a:lnTo>
                    <a:pt x="54" y="433"/>
                  </a:lnTo>
                  <a:lnTo>
                    <a:pt x="65" y="414"/>
                  </a:lnTo>
                  <a:lnTo>
                    <a:pt x="76" y="396"/>
                  </a:lnTo>
                  <a:lnTo>
                    <a:pt x="83" y="375"/>
                  </a:lnTo>
                  <a:lnTo>
                    <a:pt x="94" y="357"/>
                  </a:lnTo>
                  <a:lnTo>
                    <a:pt x="104" y="339"/>
                  </a:lnTo>
                  <a:lnTo>
                    <a:pt x="116" y="321"/>
                  </a:lnTo>
                  <a:lnTo>
                    <a:pt x="126" y="303"/>
                  </a:lnTo>
                  <a:lnTo>
                    <a:pt x="141" y="285"/>
                  </a:lnTo>
                  <a:lnTo>
                    <a:pt x="152" y="267"/>
                  </a:lnTo>
                  <a:lnTo>
                    <a:pt x="166" y="253"/>
                  </a:lnTo>
                  <a:lnTo>
                    <a:pt x="177" y="235"/>
                  </a:lnTo>
                  <a:lnTo>
                    <a:pt x="191" y="216"/>
                  </a:lnTo>
                  <a:lnTo>
                    <a:pt x="205" y="202"/>
                  </a:lnTo>
                  <a:lnTo>
                    <a:pt x="220" y="188"/>
                  </a:lnTo>
                  <a:lnTo>
                    <a:pt x="234" y="170"/>
                  </a:lnTo>
                  <a:lnTo>
                    <a:pt x="249" y="155"/>
                  </a:lnTo>
                  <a:lnTo>
                    <a:pt x="263" y="141"/>
                  </a:lnTo>
                  <a:lnTo>
                    <a:pt x="277" y="127"/>
                  </a:lnTo>
                  <a:lnTo>
                    <a:pt x="295" y="112"/>
                  </a:lnTo>
                  <a:lnTo>
                    <a:pt x="310" y="101"/>
                  </a:lnTo>
                  <a:lnTo>
                    <a:pt x="328" y="87"/>
                  </a:lnTo>
                  <a:lnTo>
                    <a:pt x="346" y="76"/>
                  </a:lnTo>
                  <a:lnTo>
                    <a:pt x="364" y="65"/>
                  </a:lnTo>
                  <a:lnTo>
                    <a:pt x="382" y="55"/>
                  </a:lnTo>
                  <a:lnTo>
                    <a:pt x="400" y="44"/>
                  </a:lnTo>
                  <a:lnTo>
                    <a:pt x="418" y="33"/>
                  </a:lnTo>
                  <a:lnTo>
                    <a:pt x="440" y="25"/>
                  </a:lnTo>
                  <a:lnTo>
                    <a:pt x="461" y="18"/>
                  </a:lnTo>
                  <a:lnTo>
                    <a:pt x="483" y="12"/>
                  </a:lnTo>
                  <a:lnTo>
                    <a:pt x="505" y="7"/>
                  </a:lnTo>
                  <a:lnTo>
                    <a:pt x="526" y="4"/>
                  </a:lnTo>
                  <a:lnTo>
                    <a:pt x="541" y="0"/>
                  </a:lnTo>
                  <a:lnTo>
                    <a:pt x="551" y="0"/>
                  </a:lnTo>
                  <a:lnTo>
                    <a:pt x="563" y="0"/>
                  </a:lnTo>
                  <a:lnTo>
                    <a:pt x="573" y="0"/>
                  </a:ln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8"/>
            <p:cNvSpPr/>
            <p:nvPr/>
          </p:nvSpPr>
          <p:spPr>
            <a:xfrm>
              <a:off x="1317425" y="4379350"/>
              <a:ext cx="9100" cy="650"/>
            </a:xfrm>
            <a:custGeom>
              <a:rect b="b" l="l" r="r" t="t"/>
              <a:pathLst>
                <a:path extrusionOk="0" h="26" w="364">
                  <a:moveTo>
                    <a:pt x="0" y="0"/>
                  </a:moveTo>
                  <a:lnTo>
                    <a:pt x="310" y="26"/>
                  </a:lnTo>
                  <a:cubicBezTo>
                    <a:pt x="363" y="22"/>
                    <a:pt x="0" y="0"/>
                    <a:pt x="0" y="0"/>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8"/>
            <p:cNvSpPr/>
            <p:nvPr/>
          </p:nvSpPr>
          <p:spPr>
            <a:xfrm>
              <a:off x="1278075" y="4318925"/>
              <a:ext cx="149850" cy="96475"/>
            </a:xfrm>
            <a:custGeom>
              <a:rect b="b" l="l" r="r" t="t"/>
              <a:pathLst>
                <a:path extrusionOk="0" h="3859" w="5994">
                  <a:moveTo>
                    <a:pt x="1574" y="2417"/>
                  </a:moveTo>
                  <a:cubicBezTo>
                    <a:pt x="1574" y="2417"/>
                    <a:pt x="1937" y="2439"/>
                    <a:pt x="1884" y="2443"/>
                  </a:cubicBezTo>
                  <a:lnTo>
                    <a:pt x="1574" y="2417"/>
                  </a:lnTo>
                  <a:close/>
                  <a:moveTo>
                    <a:pt x="1034" y="0"/>
                  </a:moveTo>
                  <a:cubicBezTo>
                    <a:pt x="421" y="325"/>
                    <a:pt x="87" y="1096"/>
                    <a:pt x="4" y="1503"/>
                  </a:cubicBezTo>
                  <a:cubicBezTo>
                    <a:pt x="0" y="1510"/>
                    <a:pt x="0" y="1518"/>
                    <a:pt x="0" y="1521"/>
                  </a:cubicBezTo>
                  <a:cubicBezTo>
                    <a:pt x="122" y="1722"/>
                    <a:pt x="900" y="2814"/>
                    <a:pt x="2640" y="3423"/>
                  </a:cubicBezTo>
                  <a:cubicBezTo>
                    <a:pt x="3496" y="3721"/>
                    <a:pt x="4112" y="3858"/>
                    <a:pt x="4769" y="3858"/>
                  </a:cubicBezTo>
                  <a:cubicBezTo>
                    <a:pt x="5144" y="3858"/>
                    <a:pt x="5531" y="3814"/>
                    <a:pt x="5983" y="3729"/>
                  </a:cubicBezTo>
                  <a:cubicBezTo>
                    <a:pt x="5990" y="3674"/>
                    <a:pt x="5993" y="3631"/>
                    <a:pt x="5990" y="3592"/>
                  </a:cubicBezTo>
                  <a:cubicBezTo>
                    <a:pt x="5986" y="3458"/>
                    <a:pt x="5929" y="3372"/>
                    <a:pt x="5806" y="3174"/>
                  </a:cubicBezTo>
                  <a:cubicBezTo>
                    <a:pt x="5576" y="2803"/>
                    <a:pt x="5097" y="2825"/>
                    <a:pt x="4366" y="2749"/>
                  </a:cubicBezTo>
                  <a:cubicBezTo>
                    <a:pt x="3915" y="2702"/>
                    <a:pt x="2982" y="1665"/>
                    <a:pt x="2820" y="1254"/>
                  </a:cubicBezTo>
                  <a:cubicBezTo>
                    <a:pt x="2689" y="922"/>
                    <a:pt x="2562" y="777"/>
                    <a:pt x="2440" y="777"/>
                  </a:cubicBezTo>
                  <a:cubicBezTo>
                    <a:pt x="2268" y="777"/>
                    <a:pt x="2107" y="1067"/>
                    <a:pt x="1963" y="1521"/>
                  </a:cubicBezTo>
                  <a:cubicBezTo>
                    <a:pt x="1736" y="1308"/>
                    <a:pt x="1174" y="268"/>
                    <a:pt x="1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8"/>
            <p:cNvSpPr/>
            <p:nvPr/>
          </p:nvSpPr>
          <p:spPr>
            <a:xfrm>
              <a:off x="1278075" y="4356475"/>
              <a:ext cx="149850" cy="58925"/>
            </a:xfrm>
            <a:custGeom>
              <a:rect b="b" l="l" r="r" t="t"/>
              <a:pathLst>
                <a:path extrusionOk="0" h="2357" w="5994">
                  <a:moveTo>
                    <a:pt x="2067" y="1092"/>
                  </a:moveTo>
                  <a:cubicBezTo>
                    <a:pt x="2257" y="1092"/>
                    <a:pt x="2446" y="1098"/>
                    <a:pt x="2640" y="1107"/>
                  </a:cubicBezTo>
                  <a:cubicBezTo>
                    <a:pt x="3123" y="1125"/>
                    <a:pt x="3465" y="1366"/>
                    <a:pt x="3598" y="1445"/>
                  </a:cubicBezTo>
                  <a:cubicBezTo>
                    <a:pt x="3847" y="1604"/>
                    <a:pt x="3952" y="1723"/>
                    <a:pt x="4085" y="1809"/>
                  </a:cubicBezTo>
                  <a:cubicBezTo>
                    <a:pt x="4214" y="1896"/>
                    <a:pt x="4347" y="1978"/>
                    <a:pt x="4481" y="2064"/>
                  </a:cubicBezTo>
                  <a:cubicBezTo>
                    <a:pt x="3403" y="1961"/>
                    <a:pt x="2352" y="1662"/>
                    <a:pt x="1440" y="1113"/>
                  </a:cubicBezTo>
                  <a:cubicBezTo>
                    <a:pt x="1656" y="1099"/>
                    <a:pt x="1862" y="1092"/>
                    <a:pt x="2067" y="1092"/>
                  </a:cubicBezTo>
                  <a:close/>
                  <a:moveTo>
                    <a:pt x="4" y="1"/>
                  </a:moveTo>
                  <a:cubicBezTo>
                    <a:pt x="0" y="8"/>
                    <a:pt x="0" y="16"/>
                    <a:pt x="0" y="19"/>
                  </a:cubicBezTo>
                  <a:cubicBezTo>
                    <a:pt x="122" y="220"/>
                    <a:pt x="900" y="1312"/>
                    <a:pt x="2640" y="1921"/>
                  </a:cubicBezTo>
                  <a:cubicBezTo>
                    <a:pt x="3496" y="2219"/>
                    <a:pt x="4112" y="2356"/>
                    <a:pt x="4769" y="2356"/>
                  </a:cubicBezTo>
                  <a:cubicBezTo>
                    <a:pt x="5144" y="2356"/>
                    <a:pt x="5531" y="2312"/>
                    <a:pt x="5983" y="2227"/>
                  </a:cubicBezTo>
                  <a:cubicBezTo>
                    <a:pt x="5990" y="2172"/>
                    <a:pt x="5993" y="2129"/>
                    <a:pt x="5990" y="2090"/>
                  </a:cubicBezTo>
                  <a:lnTo>
                    <a:pt x="5990" y="2090"/>
                  </a:lnTo>
                  <a:cubicBezTo>
                    <a:pt x="5798" y="2101"/>
                    <a:pt x="5603" y="2107"/>
                    <a:pt x="5408" y="2107"/>
                  </a:cubicBezTo>
                  <a:cubicBezTo>
                    <a:pt x="5292" y="2107"/>
                    <a:pt x="5176" y="2105"/>
                    <a:pt x="5061" y="2101"/>
                  </a:cubicBezTo>
                  <a:cubicBezTo>
                    <a:pt x="4686" y="1906"/>
                    <a:pt x="3443" y="915"/>
                    <a:pt x="2301" y="912"/>
                  </a:cubicBezTo>
                  <a:cubicBezTo>
                    <a:pt x="2301" y="912"/>
                    <a:pt x="1711" y="844"/>
                    <a:pt x="1394" y="844"/>
                  </a:cubicBezTo>
                  <a:cubicBezTo>
                    <a:pt x="1279" y="847"/>
                    <a:pt x="1159" y="847"/>
                    <a:pt x="1044" y="851"/>
                  </a:cubicBezTo>
                  <a:cubicBezTo>
                    <a:pt x="936" y="775"/>
                    <a:pt x="828" y="689"/>
                    <a:pt x="724" y="603"/>
                  </a:cubicBezTo>
                  <a:cubicBezTo>
                    <a:pt x="476" y="418"/>
                    <a:pt x="176" y="156"/>
                    <a:pt x="4" y="1"/>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8"/>
            <p:cNvSpPr/>
            <p:nvPr/>
          </p:nvSpPr>
          <p:spPr>
            <a:xfrm>
              <a:off x="1499750" y="4379725"/>
              <a:ext cx="111600" cy="19100"/>
            </a:xfrm>
            <a:custGeom>
              <a:rect b="b" l="l" r="r" t="t"/>
              <a:pathLst>
                <a:path extrusionOk="0" h="764" w="4464">
                  <a:moveTo>
                    <a:pt x="4464" y="29"/>
                  </a:moveTo>
                  <a:lnTo>
                    <a:pt x="4413" y="123"/>
                  </a:lnTo>
                  <a:lnTo>
                    <a:pt x="4370" y="158"/>
                  </a:lnTo>
                  <a:lnTo>
                    <a:pt x="4351" y="180"/>
                  </a:lnTo>
                  <a:lnTo>
                    <a:pt x="4326" y="191"/>
                  </a:lnTo>
                  <a:lnTo>
                    <a:pt x="4280" y="213"/>
                  </a:lnTo>
                  <a:lnTo>
                    <a:pt x="4233" y="231"/>
                  </a:lnTo>
                  <a:lnTo>
                    <a:pt x="4183" y="253"/>
                  </a:lnTo>
                  <a:lnTo>
                    <a:pt x="4154" y="263"/>
                  </a:lnTo>
                  <a:lnTo>
                    <a:pt x="4135" y="270"/>
                  </a:lnTo>
                  <a:lnTo>
                    <a:pt x="4085" y="288"/>
                  </a:lnTo>
                  <a:lnTo>
                    <a:pt x="4039" y="303"/>
                  </a:lnTo>
                  <a:lnTo>
                    <a:pt x="3988" y="317"/>
                  </a:lnTo>
                  <a:lnTo>
                    <a:pt x="3937" y="335"/>
                  </a:lnTo>
                  <a:lnTo>
                    <a:pt x="3887" y="346"/>
                  </a:lnTo>
                  <a:lnTo>
                    <a:pt x="3841" y="361"/>
                  </a:lnTo>
                  <a:lnTo>
                    <a:pt x="3790" y="374"/>
                  </a:lnTo>
                  <a:lnTo>
                    <a:pt x="3739" y="386"/>
                  </a:lnTo>
                  <a:lnTo>
                    <a:pt x="3689" y="400"/>
                  </a:lnTo>
                  <a:lnTo>
                    <a:pt x="3638" y="411"/>
                  </a:lnTo>
                  <a:lnTo>
                    <a:pt x="3588" y="421"/>
                  </a:lnTo>
                  <a:lnTo>
                    <a:pt x="3538" y="432"/>
                  </a:lnTo>
                  <a:lnTo>
                    <a:pt x="3487" y="447"/>
                  </a:lnTo>
                  <a:lnTo>
                    <a:pt x="3437" y="454"/>
                  </a:lnTo>
                  <a:lnTo>
                    <a:pt x="3387" y="464"/>
                  </a:lnTo>
                  <a:lnTo>
                    <a:pt x="3336" y="476"/>
                  </a:lnTo>
                  <a:lnTo>
                    <a:pt x="3239" y="497"/>
                  </a:lnTo>
                  <a:lnTo>
                    <a:pt x="3138" y="515"/>
                  </a:lnTo>
                  <a:lnTo>
                    <a:pt x="3038" y="534"/>
                  </a:lnTo>
                  <a:lnTo>
                    <a:pt x="2839" y="569"/>
                  </a:lnTo>
                  <a:lnTo>
                    <a:pt x="2770" y="584"/>
                  </a:lnTo>
                  <a:lnTo>
                    <a:pt x="2702" y="594"/>
                  </a:lnTo>
                  <a:lnTo>
                    <a:pt x="2637" y="605"/>
                  </a:lnTo>
                  <a:lnTo>
                    <a:pt x="2634" y="605"/>
                  </a:lnTo>
                  <a:lnTo>
                    <a:pt x="2569" y="616"/>
                  </a:lnTo>
                  <a:lnTo>
                    <a:pt x="2501" y="627"/>
                  </a:lnTo>
                  <a:lnTo>
                    <a:pt x="2432" y="637"/>
                  </a:lnTo>
                  <a:lnTo>
                    <a:pt x="2363" y="649"/>
                  </a:lnTo>
                  <a:lnTo>
                    <a:pt x="2295" y="659"/>
                  </a:lnTo>
                  <a:lnTo>
                    <a:pt x="2230" y="667"/>
                  </a:lnTo>
                  <a:lnTo>
                    <a:pt x="2162" y="677"/>
                  </a:lnTo>
                  <a:lnTo>
                    <a:pt x="2094" y="685"/>
                  </a:lnTo>
                  <a:lnTo>
                    <a:pt x="2025" y="695"/>
                  </a:lnTo>
                  <a:lnTo>
                    <a:pt x="1957" y="702"/>
                  </a:lnTo>
                  <a:lnTo>
                    <a:pt x="1888" y="710"/>
                  </a:lnTo>
                  <a:lnTo>
                    <a:pt x="1823" y="717"/>
                  </a:lnTo>
                  <a:lnTo>
                    <a:pt x="1755" y="720"/>
                  </a:lnTo>
                  <a:lnTo>
                    <a:pt x="1686" y="728"/>
                  </a:lnTo>
                  <a:lnTo>
                    <a:pt x="1618" y="735"/>
                  </a:lnTo>
                  <a:lnTo>
                    <a:pt x="1550" y="738"/>
                  </a:lnTo>
                  <a:lnTo>
                    <a:pt x="1482" y="742"/>
                  </a:lnTo>
                  <a:lnTo>
                    <a:pt x="1412" y="750"/>
                  </a:lnTo>
                  <a:lnTo>
                    <a:pt x="1344" y="753"/>
                  </a:lnTo>
                  <a:lnTo>
                    <a:pt x="1276" y="757"/>
                  </a:lnTo>
                  <a:lnTo>
                    <a:pt x="1207" y="757"/>
                  </a:lnTo>
                  <a:lnTo>
                    <a:pt x="1139" y="760"/>
                  </a:lnTo>
                  <a:lnTo>
                    <a:pt x="1071" y="763"/>
                  </a:lnTo>
                  <a:lnTo>
                    <a:pt x="1002" y="763"/>
                  </a:lnTo>
                  <a:lnTo>
                    <a:pt x="995" y="763"/>
                  </a:lnTo>
                  <a:lnTo>
                    <a:pt x="933" y="763"/>
                  </a:lnTo>
                  <a:lnTo>
                    <a:pt x="865" y="763"/>
                  </a:lnTo>
                  <a:lnTo>
                    <a:pt x="793" y="760"/>
                  </a:lnTo>
                  <a:lnTo>
                    <a:pt x="725" y="760"/>
                  </a:lnTo>
                  <a:lnTo>
                    <a:pt x="656" y="757"/>
                  </a:lnTo>
                  <a:lnTo>
                    <a:pt x="617" y="757"/>
                  </a:lnTo>
                  <a:lnTo>
                    <a:pt x="577" y="757"/>
                  </a:lnTo>
                  <a:lnTo>
                    <a:pt x="494" y="753"/>
                  </a:lnTo>
                  <a:lnTo>
                    <a:pt x="469" y="753"/>
                  </a:lnTo>
                  <a:lnTo>
                    <a:pt x="415" y="753"/>
                  </a:lnTo>
                  <a:lnTo>
                    <a:pt x="372" y="753"/>
                  </a:lnTo>
                  <a:lnTo>
                    <a:pt x="328" y="750"/>
                  </a:lnTo>
                  <a:lnTo>
                    <a:pt x="289" y="745"/>
                  </a:lnTo>
                  <a:lnTo>
                    <a:pt x="245" y="745"/>
                  </a:lnTo>
                  <a:lnTo>
                    <a:pt x="202" y="742"/>
                  </a:lnTo>
                  <a:lnTo>
                    <a:pt x="181" y="738"/>
                  </a:lnTo>
                  <a:lnTo>
                    <a:pt x="181" y="738"/>
                  </a:lnTo>
                  <a:lnTo>
                    <a:pt x="159" y="735"/>
                  </a:lnTo>
                  <a:lnTo>
                    <a:pt x="137" y="732"/>
                  </a:lnTo>
                  <a:lnTo>
                    <a:pt x="116" y="732"/>
                  </a:lnTo>
                  <a:lnTo>
                    <a:pt x="94" y="724"/>
                  </a:lnTo>
                  <a:lnTo>
                    <a:pt x="72" y="720"/>
                  </a:lnTo>
                  <a:lnTo>
                    <a:pt x="51" y="717"/>
                  </a:lnTo>
                  <a:lnTo>
                    <a:pt x="29" y="713"/>
                  </a:lnTo>
                  <a:lnTo>
                    <a:pt x="4" y="706"/>
                  </a:lnTo>
                  <a:lnTo>
                    <a:pt x="4" y="706"/>
                  </a:lnTo>
                  <a:lnTo>
                    <a:pt x="1" y="612"/>
                  </a:lnTo>
                  <a:lnTo>
                    <a:pt x="12" y="559"/>
                  </a:lnTo>
                  <a:lnTo>
                    <a:pt x="47" y="472"/>
                  </a:lnTo>
                  <a:lnTo>
                    <a:pt x="47" y="472"/>
                  </a:lnTo>
                  <a:lnTo>
                    <a:pt x="69" y="476"/>
                  </a:lnTo>
                  <a:lnTo>
                    <a:pt x="87" y="476"/>
                  </a:lnTo>
                  <a:lnTo>
                    <a:pt x="105" y="476"/>
                  </a:lnTo>
                  <a:lnTo>
                    <a:pt x="123" y="479"/>
                  </a:lnTo>
                  <a:lnTo>
                    <a:pt x="142" y="479"/>
                  </a:lnTo>
                  <a:lnTo>
                    <a:pt x="159" y="479"/>
                  </a:lnTo>
                  <a:lnTo>
                    <a:pt x="181" y="479"/>
                  </a:lnTo>
                  <a:lnTo>
                    <a:pt x="199" y="479"/>
                  </a:lnTo>
                  <a:lnTo>
                    <a:pt x="199" y="479"/>
                  </a:lnTo>
                  <a:lnTo>
                    <a:pt x="217" y="479"/>
                  </a:lnTo>
                  <a:lnTo>
                    <a:pt x="257" y="483"/>
                  </a:lnTo>
                  <a:lnTo>
                    <a:pt x="296" y="483"/>
                  </a:lnTo>
                  <a:lnTo>
                    <a:pt x="336" y="483"/>
                  </a:lnTo>
                  <a:lnTo>
                    <a:pt x="375" y="483"/>
                  </a:lnTo>
                  <a:lnTo>
                    <a:pt x="415" y="479"/>
                  </a:lnTo>
                  <a:lnTo>
                    <a:pt x="469" y="479"/>
                  </a:lnTo>
                  <a:lnTo>
                    <a:pt x="494" y="479"/>
                  </a:lnTo>
                  <a:lnTo>
                    <a:pt x="577" y="479"/>
                  </a:lnTo>
                  <a:lnTo>
                    <a:pt x="621" y="479"/>
                  </a:lnTo>
                  <a:lnTo>
                    <a:pt x="660" y="479"/>
                  </a:lnTo>
                  <a:lnTo>
                    <a:pt x="732" y="479"/>
                  </a:lnTo>
                  <a:lnTo>
                    <a:pt x="797" y="479"/>
                  </a:lnTo>
                  <a:lnTo>
                    <a:pt x="865" y="479"/>
                  </a:lnTo>
                  <a:lnTo>
                    <a:pt x="933" y="479"/>
                  </a:lnTo>
                  <a:lnTo>
                    <a:pt x="991" y="479"/>
                  </a:lnTo>
                  <a:lnTo>
                    <a:pt x="998" y="479"/>
                  </a:lnTo>
                  <a:lnTo>
                    <a:pt x="1067" y="479"/>
                  </a:lnTo>
                  <a:lnTo>
                    <a:pt x="1131" y="479"/>
                  </a:lnTo>
                  <a:lnTo>
                    <a:pt x="1201" y="476"/>
                  </a:lnTo>
                  <a:lnTo>
                    <a:pt x="1265" y="476"/>
                  </a:lnTo>
                  <a:lnTo>
                    <a:pt x="1334" y="476"/>
                  </a:lnTo>
                  <a:lnTo>
                    <a:pt x="1399" y="472"/>
                  </a:lnTo>
                  <a:lnTo>
                    <a:pt x="1467" y="469"/>
                  </a:lnTo>
                  <a:lnTo>
                    <a:pt x="1532" y="464"/>
                  </a:lnTo>
                  <a:lnTo>
                    <a:pt x="1600" y="461"/>
                  </a:lnTo>
                  <a:lnTo>
                    <a:pt x="1665" y="457"/>
                  </a:lnTo>
                  <a:lnTo>
                    <a:pt x="1733" y="454"/>
                  </a:lnTo>
                  <a:lnTo>
                    <a:pt x="1798" y="447"/>
                  </a:lnTo>
                  <a:lnTo>
                    <a:pt x="1863" y="443"/>
                  </a:lnTo>
                  <a:lnTo>
                    <a:pt x="1931" y="436"/>
                  </a:lnTo>
                  <a:lnTo>
                    <a:pt x="1996" y="432"/>
                  </a:lnTo>
                  <a:lnTo>
                    <a:pt x="2065" y="425"/>
                  </a:lnTo>
                  <a:lnTo>
                    <a:pt x="2130" y="418"/>
                  </a:lnTo>
                  <a:lnTo>
                    <a:pt x="2198" y="411"/>
                  </a:lnTo>
                  <a:lnTo>
                    <a:pt x="2263" y="404"/>
                  </a:lnTo>
                  <a:lnTo>
                    <a:pt x="2328" y="393"/>
                  </a:lnTo>
                  <a:lnTo>
                    <a:pt x="2396" y="386"/>
                  </a:lnTo>
                  <a:lnTo>
                    <a:pt x="2461" y="374"/>
                  </a:lnTo>
                  <a:lnTo>
                    <a:pt x="2529" y="368"/>
                  </a:lnTo>
                  <a:lnTo>
                    <a:pt x="2598" y="356"/>
                  </a:lnTo>
                  <a:lnTo>
                    <a:pt x="2598" y="356"/>
                  </a:lnTo>
                  <a:lnTo>
                    <a:pt x="2662" y="346"/>
                  </a:lnTo>
                  <a:lnTo>
                    <a:pt x="2731" y="335"/>
                  </a:lnTo>
                  <a:lnTo>
                    <a:pt x="2795" y="328"/>
                  </a:lnTo>
                  <a:lnTo>
                    <a:pt x="2998" y="296"/>
                  </a:lnTo>
                  <a:lnTo>
                    <a:pt x="3098" y="278"/>
                  </a:lnTo>
                  <a:lnTo>
                    <a:pt x="3196" y="263"/>
                  </a:lnTo>
                  <a:lnTo>
                    <a:pt x="3297" y="245"/>
                  </a:lnTo>
                  <a:lnTo>
                    <a:pt x="3344" y="238"/>
                  </a:lnTo>
                  <a:lnTo>
                    <a:pt x="3394" y="231"/>
                  </a:lnTo>
                  <a:lnTo>
                    <a:pt x="3444" y="220"/>
                  </a:lnTo>
                  <a:lnTo>
                    <a:pt x="3491" y="209"/>
                  </a:lnTo>
                  <a:lnTo>
                    <a:pt x="3542" y="202"/>
                  </a:lnTo>
                  <a:lnTo>
                    <a:pt x="3588" y="191"/>
                  </a:lnTo>
                  <a:lnTo>
                    <a:pt x="3638" y="180"/>
                  </a:lnTo>
                  <a:lnTo>
                    <a:pt x="3686" y="170"/>
                  </a:lnTo>
                  <a:lnTo>
                    <a:pt x="3736" y="158"/>
                  </a:lnTo>
                  <a:lnTo>
                    <a:pt x="3783" y="148"/>
                  </a:lnTo>
                  <a:lnTo>
                    <a:pt x="3829" y="137"/>
                  </a:lnTo>
                  <a:lnTo>
                    <a:pt x="3880" y="123"/>
                  </a:lnTo>
                  <a:lnTo>
                    <a:pt x="3927" y="112"/>
                  </a:lnTo>
                  <a:lnTo>
                    <a:pt x="3974" y="97"/>
                  </a:lnTo>
                  <a:lnTo>
                    <a:pt x="4020" y="83"/>
                  </a:lnTo>
                  <a:lnTo>
                    <a:pt x="4067" y="68"/>
                  </a:lnTo>
                  <a:lnTo>
                    <a:pt x="4085" y="62"/>
                  </a:lnTo>
                  <a:lnTo>
                    <a:pt x="4114" y="54"/>
                  </a:lnTo>
                  <a:lnTo>
                    <a:pt x="4161" y="40"/>
                  </a:lnTo>
                  <a:lnTo>
                    <a:pt x="4208" y="25"/>
                  </a:lnTo>
                  <a:lnTo>
                    <a:pt x="4255" y="11"/>
                  </a:lnTo>
                  <a:lnTo>
                    <a:pt x="4280" y="4"/>
                  </a:lnTo>
                  <a:lnTo>
                    <a:pt x="4305" y="4"/>
                  </a:lnTo>
                  <a:lnTo>
                    <a:pt x="4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8"/>
            <p:cNvSpPr/>
            <p:nvPr/>
          </p:nvSpPr>
          <p:spPr>
            <a:xfrm>
              <a:off x="1529475" y="4380425"/>
              <a:ext cx="10825" cy="13625"/>
            </a:xfrm>
            <a:custGeom>
              <a:rect b="b" l="l" r="r" t="t"/>
              <a:pathLst>
                <a:path extrusionOk="0" h="545" w="433">
                  <a:moveTo>
                    <a:pt x="170" y="8"/>
                  </a:moveTo>
                  <a:lnTo>
                    <a:pt x="170" y="12"/>
                  </a:lnTo>
                  <a:lnTo>
                    <a:pt x="184" y="22"/>
                  </a:lnTo>
                  <a:lnTo>
                    <a:pt x="188" y="26"/>
                  </a:lnTo>
                  <a:lnTo>
                    <a:pt x="198" y="37"/>
                  </a:lnTo>
                  <a:lnTo>
                    <a:pt x="210" y="52"/>
                  </a:lnTo>
                  <a:lnTo>
                    <a:pt x="213" y="59"/>
                  </a:lnTo>
                  <a:lnTo>
                    <a:pt x="223" y="66"/>
                  </a:lnTo>
                  <a:lnTo>
                    <a:pt x="235" y="80"/>
                  </a:lnTo>
                  <a:lnTo>
                    <a:pt x="245" y="98"/>
                  </a:lnTo>
                  <a:lnTo>
                    <a:pt x="256" y="112"/>
                  </a:lnTo>
                  <a:lnTo>
                    <a:pt x="267" y="127"/>
                  </a:lnTo>
                  <a:lnTo>
                    <a:pt x="278" y="142"/>
                  </a:lnTo>
                  <a:lnTo>
                    <a:pt x="288" y="155"/>
                  </a:lnTo>
                  <a:lnTo>
                    <a:pt x="299" y="170"/>
                  </a:lnTo>
                  <a:lnTo>
                    <a:pt x="310" y="188"/>
                  </a:lnTo>
                  <a:lnTo>
                    <a:pt x="318" y="203"/>
                  </a:lnTo>
                  <a:lnTo>
                    <a:pt x="336" y="232"/>
                  </a:lnTo>
                  <a:lnTo>
                    <a:pt x="346" y="250"/>
                  </a:lnTo>
                  <a:lnTo>
                    <a:pt x="353" y="264"/>
                  </a:lnTo>
                  <a:lnTo>
                    <a:pt x="368" y="293"/>
                  </a:lnTo>
                  <a:lnTo>
                    <a:pt x="386" y="325"/>
                  </a:lnTo>
                  <a:lnTo>
                    <a:pt x="401" y="358"/>
                  </a:lnTo>
                  <a:lnTo>
                    <a:pt x="411" y="383"/>
                  </a:lnTo>
                  <a:lnTo>
                    <a:pt x="422" y="401"/>
                  </a:lnTo>
                  <a:lnTo>
                    <a:pt x="426" y="415"/>
                  </a:lnTo>
                  <a:lnTo>
                    <a:pt x="433" y="433"/>
                  </a:lnTo>
                  <a:lnTo>
                    <a:pt x="389" y="458"/>
                  </a:lnTo>
                  <a:lnTo>
                    <a:pt x="357" y="480"/>
                  </a:lnTo>
                  <a:lnTo>
                    <a:pt x="253" y="523"/>
                  </a:lnTo>
                  <a:lnTo>
                    <a:pt x="216" y="534"/>
                  </a:lnTo>
                  <a:lnTo>
                    <a:pt x="170" y="544"/>
                  </a:lnTo>
                  <a:lnTo>
                    <a:pt x="159" y="527"/>
                  </a:lnTo>
                  <a:lnTo>
                    <a:pt x="155" y="512"/>
                  </a:lnTo>
                  <a:lnTo>
                    <a:pt x="148" y="494"/>
                  </a:lnTo>
                  <a:lnTo>
                    <a:pt x="137" y="469"/>
                  </a:lnTo>
                  <a:lnTo>
                    <a:pt x="127" y="433"/>
                  </a:lnTo>
                  <a:lnTo>
                    <a:pt x="115" y="401"/>
                  </a:lnTo>
                  <a:lnTo>
                    <a:pt x="105" y="372"/>
                  </a:lnTo>
                  <a:lnTo>
                    <a:pt x="101" y="361"/>
                  </a:lnTo>
                  <a:lnTo>
                    <a:pt x="94" y="343"/>
                  </a:lnTo>
                  <a:lnTo>
                    <a:pt x="87" y="318"/>
                  </a:lnTo>
                  <a:lnTo>
                    <a:pt x="80" y="303"/>
                  </a:lnTo>
                  <a:lnTo>
                    <a:pt x="76" y="289"/>
                  </a:lnTo>
                  <a:lnTo>
                    <a:pt x="69" y="278"/>
                  </a:lnTo>
                  <a:lnTo>
                    <a:pt x="65" y="264"/>
                  </a:lnTo>
                  <a:lnTo>
                    <a:pt x="58" y="250"/>
                  </a:lnTo>
                  <a:lnTo>
                    <a:pt x="55" y="238"/>
                  </a:lnTo>
                  <a:lnTo>
                    <a:pt x="47" y="225"/>
                  </a:lnTo>
                  <a:lnTo>
                    <a:pt x="40" y="213"/>
                  </a:lnTo>
                  <a:lnTo>
                    <a:pt x="33" y="203"/>
                  </a:lnTo>
                  <a:lnTo>
                    <a:pt x="29" y="192"/>
                  </a:lnTo>
                  <a:lnTo>
                    <a:pt x="25" y="188"/>
                  </a:lnTo>
                  <a:lnTo>
                    <a:pt x="18" y="177"/>
                  </a:lnTo>
                  <a:lnTo>
                    <a:pt x="12" y="167"/>
                  </a:lnTo>
                  <a:lnTo>
                    <a:pt x="12" y="167"/>
                  </a:lnTo>
                  <a:lnTo>
                    <a:pt x="4" y="152"/>
                  </a:lnTo>
                  <a:lnTo>
                    <a:pt x="4" y="152"/>
                  </a:lnTo>
                  <a:lnTo>
                    <a:pt x="0" y="142"/>
                  </a:lnTo>
                  <a:lnTo>
                    <a:pt x="4" y="134"/>
                  </a:lnTo>
                  <a:lnTo>
                    <a:pt x="29" y="91"/>
                  </a:lnTo>
                  <a:lnTo>
                    <a:pt x="40" y="55"/>
                  </a:lnTo>
                  <a:lnTo>
                    <a:pt x="65" y="30"/>
                  </a:lnTo>
                  <a:lnTo>
                    <a:pt x="101" y="22"/>
                  </a:lnTo>
                  <a:lnTo>
                    <a:pt x="148" y="4"/>
                  </a:lnTo>
                  <a:lnTo>
                    <a:pt x="1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8"/>
            <p:cNvSpPr/>
            <p:nvPr/>
          </p:nvSpPr>
          <p:spPr>
            <a:xfrm>
              <a:off x="1553600" y="4376925"/>
              <a:ext cx="11550" cy="16500"/>
            </a:xfrm>
            <a:custGeom>
              <a:rect b="b" l="l" r="r" t="t"/>
              <a:pathLst>
                <a:path extrusionOk="0" h="660" w="462">
                  <a:moveTo>
                    <a:pt x="91" y="1"/>
                  </a:moveTo>
                  <a:lnTo>
                    <a:pt x="127" y="1"/>
                  </a:lnTo>
                  <a:lnTo>
                    <a:pt x="163" y="4"/>
                  </a:lnTo>
                  <a:lnTo>
                    <a:pt x="181" y="4"/>
                  </a:lnTo>
                  <a:lnTo>
                    <a:pt x="206" y="36"/>
                  </a:lnTo>
                  <a:lnTo>
                    <a:pt x="217" y="47"/>
                  </a:lnTo>
                  <a:lnTo>
                    <a:pt x="235" y="72"/>
                  </a:lnTo>
                  <a:lnTo>
                    <a:pt x="260" y="109"/>
                  </a:lnTo>
                  <a:lnTo>
                    <a:pt x="260" y="109"/>
                  </a:lnTo>
                  <a:lnTo>
                    <a:pt x="282" y="148"/>
                  </a:lnTo>
                  <a:lnTo>
                    <a:pt x="307" y="187"/>
                  </a:lnTo>
                  <a:lnTo>
                    <a:pt x="317" y="206"/>
                  </a:lnTo>
                  <a:lnTo>
                    <a:pt x="329" y="227"/>
                  </a:lnTo>
                  <a:lnTo>
                    <a:pt x="339" y="245"/>
                  </a:lnTo>
                  <a:lnTo>
                    <a:pt x="350" y="267"/>
                  </a:lnTo>
                  <a:lnTo>
                    <a:pt x="354" y="274"/>
                  </a:lnTo>
                  <a:lnTo>
                    <a:pt x="361" y="289"/>
                  </a:lnTo>
                  <a:lnTo>
                    <a:pt x="372" y="310"/>
                  </a:lnTo>
                  <a:lnTo>
                    <a:pt x="379" y="332"/>
                  </a:lnTo>
                  <a:lnTo>
                    <a:pt x="390" y="353"/>
                  </a:lnTo>
                  <a:lnTo>
                    <a:pt x="397" y="375"/>
                  </a:lnTo>
                  <a:lnTo>
                    <a:pt x="408" y="397"/>
                  </a:lnTo>
                  <a:lnTo>
                    <a:pt x="415" y="418"/>
                  </a:lnTo>
                  <a:lnTo>
                    <a:pt x="422" y="443"/>
                  </a:lnTo>
                  <a:lnTo>
                    <a:pt x="430" y="465"/>
                  </a:lnTo>
                  <a:lnTo>
                    <a:pt x="437" y="490"/>
                  </a:lnTo>
                  <a:lnTo>
                    <a:pt x="444" y="516"/>
                  </a:lnTo>
                  <a:lnTo>
                    <a:pt x="451" y="541"/>
                  </a:lnTo>
                  <a:lnTo>
                    <a:pt x="455" y="566"/>
                  </a:lnTo>
                  <a:lnTo>
                    <a:pt x="462" y="591"/>
                  </a:lnTo>
                  <a:lnTo>
                    <a:pt x="462" y="602"/>
                  </a:lnTo>
                  <a:lnTo>
                    <a:pt x="458" y="616"/>
                  </a:lnTo>
                  <a:lnTo>
                    <a:pt x="455" y="631"/>
                  </a:lnTo>
                  <a:lnTo>
                    <a:pt x="404" y="646"/>
                  </a:lnTo>
                  <a:lnTo>
                    <a:pt x="184" y="659"/>
                  </a:lnTo>
                  <a:lnTo>
                    <a:pt x="134" y="652"/>
                  </a:lnTo>
                  <a:lnTo>
                    <a:pt x="127" y="641"/>
                  </a:lnTo>
                  <a:lnTo>
                    <a:pt x="123" y="631"/>
                  </a:lnTo>
                  <a:lnTo>
                    <a:pt x="123" y="624"/>
                  </a:lnTo>
                  <a:lnTo>
                    <a:pt x="123" y="606"/>
                  </a:lnTo>
                  <a:lnTo>
                    <a:pt x="123" y="588"/>
                  </a:lnTo>
                  <a:lnTo>
                    <a:pt x="123" y="569"/>
                  </a:lnTo>
                  <a:lnTo>
                    <a:pt x="119" y="551"/>
                  </a:lnTo>
                  <a:lnTo>
                    <a:pt x="119" y="533"/>
                  </a:lnTo>
                  <a:lnTo>
                    <a:pt x="116" y="516"/>
                  </a:lnTo>
                  <a:lnTo>
                    <a:pt x="116" y="498"/>
                  </a:lnTo>
                  <a:lnTo>
                    <a:pt x="112" y="480"/>
                  </a:lnTo>
                  <a:lnTo>
                    <a:pt x="109" y="461"/>
                  </a:lnTo>
                  <a:lnTo>
                    <a:pt x="106" y="443"/>
                  </a:lnTo>
                  <a:lnTo>
                    <a:pt x="101" y="425"/>
                  </a:lnTo>
                  <a:lnTo>
                    <a:pt x="98" y="408"/>
                  </a:lnTo>
                  <a:lnTo>
                    <a:pt x="91" y="390"/>
                  </a:lnTo>
                  <a:lnTo>
                    <a:pt x="87" y="378"/>
                  </a:lnTo>
                  <a:lnTo>
                    <a:pt x="87" y="372"/>
                  </a:lnTo>
                  <a:lnTo>
                    <a:pt x="84" y="353"/>
                  </a:lnTo>
                  <a:lnTo>
                    <a:pt x="76" y="335"/>
                  </a:lnTo>
                  <a:lnTo>
                    <a:pt x="73" y="314"/>
                  </a:lnTo>
                  <a:lnTo>
                    <a:pt x="66" y="295"/>
                  </a:lnTo>
                  <a:lnTo>
                    <a:pt x="51" y="260"/>
                  </a:lnTo>
                  <a:lnTo>
                    <a:pt x="41" y="220"/>
                  </a:lnTo>
                  <a:lnTo>
                    <a:pt x="36" y="220"/>
                  </a:lnTo>
                  <a:lnTo>
                    <a:pt x="26" y="180"/>
                  </a:lnTo>
                  <a:lnTo>
                    <a:pt x="15" y="152"/>
                  </a:lnTo>
                  <a:lnTo>
                    <a:pt x="11" y="137"/>
                  </a:lnTo>
                  <a:lnTo>
                    <a:pt x="1" y="101"/>
                  </a:lnTo>
                  <a:lnTo>
                    <a:pt x="11" y="79"/>
                  </a:lnTo>
                  <a:lnTo>
                    <a:pt x="29" y="54"/>
                  </a:lnTo>
                  <a:lnTo>
                    <a:pt x="48" y="19"/>
                  </a:lnTo>
                  <a:lnTo>
                    <a:pt x="51" y="19"/>
                  </a:lnTo>
                  <a:lnTo>
                    <a:pt x="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8"/>
            <p:cNvSpPr/>
            <p:nvPr/>
          </p:nvSpPr>
          <p:spPr>
            <a:xfrm>
              <a:off x="1665625" y="4335675"/>
              <a:ext cx="93400" cy="55575"/>
            </a:xfrm>
            <a:custGeom>
              <a:rect b="b" l="l" r="r" t="t"/>
              <a:pathLst>
                <a:path extrusionOk="0" h="2223" w="3736">
                  <a:moveTo>
                    <a:pt x="3573" y="8"/>
                  </a:moveTo>
                  <a:lnTo>
                    <a:pt x="3635" y="12"/>
                  </a:lnTo>
                  <a:lnTo>
                    <a:pt x="3671" y="37"/>
                  </a:lnTo>
                  <a:lnTo>
                    <a:pt x="3699" y="87"/>
                  </a:lnTo>
                  <a:lnTo>
                    <a:pt x="3736" y="130"/>
                  </a:lnTo>
                  <a:lnTo>
                    <a:pt x="3729" y="141"/>
                  </a:lnTo>
                  <a:lnTo>
                    <a:pt x="3718" y="166"/>
                  </a:lnTo>
                  <a:lnTo>
                    <a:pt x="3707" y="195"/>
                  </a:lnTo>
                  <a:lnTo>
                    <a:pt x="3681" y="249"/>
                  </a:lnTo>
                  <a:lnTo>
                    <a:pt x="3660" y="300"/>
                  </a:lnTo>
                  <a:lnTo>
                    <a:pt x="3656" y="303"/>
                  </a:lnTo>
                  <a:lnTo>
                    <a:pt x="3606" y="411"/>
                  </a:lnTo>
                  <a:lnTo>
                    <a:pt x="3581" y="469"/>
                  </a:lnTo>
                  <a:lnTo>
                    <a:pt x="3570" y="491"/>
                  </a:lnTo>
                  <a:lnTo>
                    <a:pt x="3552" y="523"/>
                  </a:lnTo>
                  <a:lnTo>
                    <a:pt x="3534" y="548"/>
                  </a:lnTo>
                  <a:lnTo>
                    <a:pt x="3520" y="574"/>
                  </a:lnTo>
                  <a:lnTo>
                    <a:pt x="3501" y="602"/>
                  </a:lnTo>
                  <a:lnTo>
                    <a:pt x="3483" y="627"/>
                  </a:lnTo>
                  <a:lnTo>
                    <a:pt x="3465" y="653"/>
                  </a:lnTo>
                  <a:lnTo>
                    <a:pt x="3448" y="682"/>
                  </a:lnTo>
                  <a:lnTo>
                    <a:pt x="3430" y="707"/>
                  </a:lnTo>
                  <a:lnTo>
                    <a:pt x="3412" y="732"/>
                  </a:lnTo>
                  <a:lnTo>
                    <a:pt x="3393" y="761"/>
                  </a:lnTo>
                  <a:lnTo>
                    <a:pt x="3372" y="786"/>
                  </a:lnTo>
                  <a:lnTo>
                    <a:pt x="3350" y="811"/>
                  </a:lnTo>
                  <a:lnTo>
                    <a:pt x="3329" y="836"/>
                  </a:lnTo>
                  <a:lnTo>
                    <a:pt x="3307" y="861"/>
                  </a:lnTo>
                  <a:lnTo>
                    <a:pt x="3285" y="886"/>
                  </a:lnTo>
                  <a:lnTo>
                    <a:pt x="3260" y="912"/>
                  </a:lnTo>
                  <a:lnTo>
                    <a:pt x="3239" y="934"/>
                  </a:lnTo>
                  <a:lnTo>
                    <a:pt x="3217" y="956"/>
                  </a:lnTo>
                  <a:lnTo>
                    <a:pt x="3195" y="977"/>
                  </a:lnTo>
                  <a:lnTo>
                    <a:pt x="3177" y="995"/>
                  </a:lnTo>
                  <a:lnTo>
                    <a:pt x="3156" y="1013"/>
                  </a:lnTo>
                  <a:lnTo>
                    <a:pt x="3134" y="1034"/>
                  </a:lnTo>
                  <a:lnTo>
                    <a:pt x="3112" y="1052"/>
                  </a:lnTo>
                  <a:lnTo>
                    <a:pt x="3091" y="1071"/>
                  </a:lnTo>
                  <a:lnTo>
                    <a:pt x="3069" y="1089"/>
                  </a:lnTo>
                  <a:lnTo>
                    <a:pt x="3048" y="1107"/>
                  </a:lnTo>
                  <a:lnTo>
                    <a:pt x="3026" y="1124"/>
                  </a:lnTo>
                  <a:lnTo>
                    <a:pt x="3004" y="1142"/>
                  </a:lnTo>
                  <a:lnTo>
                    <a:pt x="2983" y="1161"/>
                  </a:lnTo>
                  <a:lnTo>
                    <a:pt x="2961" y="1175"/>
                  </a:lnTo>
                  <a:lnTo>
                    <a:pt x="2940" y="1193"/>
                  </a:lnTo>
                  <a:lnTo>
                    <a:pt x="2918" y="1211"/>
                  </a:lnTo>
                  <a:lnTo>
                    <a:pt x="2896" y="1225"/>
                  </a:lnTo>
                  <a:lnTo>
                    <a:pt x="2875" y="1244"/>
                  </a:lnTo>
                  <a:lnTo>
                    <a:pt x="2853" y="1258"/>
                  </a:lnTo>
                  <a:lnTo>
                    <a:pt x="2831" y="1272"/>
                  </a:lnTo>
                  <a:lnTo>
                    <a:pt x="2806" y="1290"/>
                  </a:lnTo>
                  <a:lnTo>
                    <a:pt x="2763" y="1319"/>
                  </a:lnTo>
                  <a:lnTo>
                    <a:pt x="2717" y="1348"/>
                  </a:lnTo>
                  <a:lnTo>
                    <a:pt x="2670" y="1377"/>
                  </a:lnTo>
                  <a:lnTo>
                    <a:pt x="2627" y="1405"/>
                  </a:lnTo>
                  <a:lnTo>
                    <a:pt x="2579" y="1431"/>
                  </a:lnTo>
                  <a:lnTo>
                    <a:pt x="2532" y="1460"/>
                  </a:lnTo>
                  <a:lnTo>
                    <a:pt x="2486" y="1485"/>
                  </a:lnTo>
                  <a:lnTo>
                    <a:pt x="2439" y="1510"/>
                  </a:lnTo>
                  <a:lnTo>
                    <a:pt x="2389" y="1535"/>
                  </a:lnTo>
                  <a:lnTo>
                    <a:pt x="2341" y="1556"/>
                  </a:lnTo>
                  <a:lnTo>
                    <a:pt x="2295" y="1578"/>
                  </a:lnTo>
                  <a:lnTo>
                    <a:pt x="2245" y="1604"/>
                  </a:lnTo>
                  <a:lnTo>
                    <a:pt x="2198" y="1626"/>
                  </a:lnTo>
                  <a:lnTo>
                    <a:pt x="2151" y="1647"/>
                  </a:lnTo>
                  <a:lnTo>
                    <a:pt x="2143" y="1647"/>
                  </a:lnTo>
                  <a:lnTo>
                    <a:pt x="2100" y="1664"/>
                  </a:lnTo>
                  <a:lnTo>
                    <a:pt x="2050" y="1686"/>
                  </a:lnTo>
                  <a:lnTo>
                    <a:pt x="2003" y="1704"/>
                  </a:lnTo>
                  <a:lnTo>
                    <a:pt x="1952" y="1722"/>
                  </a:lnTo>
                  <a:lnTo>
                    <a:pt x="1902" y="1744"/>
                  </a:lnTo>
                  <a:lnTo>
                    <a:pt x="1852" y="1762"/>
                  </a:lnTo>
                  <a:lnTo>
                    <a:pt x="1805" y="1777"/>
                  </a:lnTo>
                  <a:lnTo>
                    <a:pt x="1754" y="1794"/>
                  </a:lnTo>
                  <a:lnTo>
                    <a:pt x="1704" y="1812"/>
                  </a:lnTo>
                  <a:lnTo>
                    <a:pt x="1654" y="1830"/>
                  </a:lnTo>
                  <a:lnTo>
                    <a:pt x="1603" y="1845"/>
                  </a:lnTo>
                  <a:lnTo>
                    <a:pt x="1553" y="1859"/>
                  </a:lnTo>
                  <a:lnTo>
                    <a:pt x="1503" y="1877"/>
                  </a:lnTo>
                  <a:lnTo>
                    <a:pt x="1452" y="1892"/>
                  </a:lnTo>
                  <a:lnTo>
                    <a:pt x="1402" y="1907"/>
                  </a:lnTo>
                  <a:lnTo>
                    <a:pt x="1352" y="1920"/>
                  </a:lnTo>
                  <a:lnTo>
                    <a:pt x="1254" y="1950"/>
                  </a:lnTo>
                  <a:lnTo>
                    <a:pt x="1153" y="1978"/>
                  </a:lnTo>
                  <a:lnTo>
                    <a:pt x="1149" y="1978"/>
                  </a:lnTo>
                  <a:lnTo>
                    <a:pt x="1052" y="2007"/>
                  </a:lnTo>
                  <a:lnTo>
                    <a:pt x="951" y="2036"/>
                  </a:lnTo>
                  <a:lnTo>
                    <a:pt x="750" y="2090"/>
                  </a:lnTo>
                  <a:lnTo>
                    <a:pt x="649" y="2115"/>
                  </a:lnTo>
                  <a:lnTo>
                    <a:pt x="548" y="2144"/>
                  </a:lnTo>
                  <a:lnTo>
                    <a:pt x="451" y="2173"/>
                  </a:lnTo>
                  <a:lnTo>
                    <a:pt x="451" y="2173"/>
                  </a:lnTo>
                  <a:lnTo>
                    <a:pt x="401" y="2180"/>
                  </a:lnTo>
                  <a:lnTo>
                    <a:pt x="350" y="2187"/>
                  </a:lnTo>
                  <a:lnTo>
                    <a:pt x="296" y="2198"/>
                  </a:lnTo>
                  <a:lnTo>
                    <a:pt x="285" y="2201"/>
                  </a:lnTo>
                  <a:lnTo>
                    <a:pt x="245" y="2205"/>
                  </a:lnTo>
                  <a:lnTo>
                    <a:pt x="195" y="2216"/>
                  </a:lnTo>
                  <a:lnTo>
                    <a:pt x="145" y="2223"/>
                  </a:lnTo>
                  <a:lnTo>
                    <a:pt x="0" y="2158"/>
                  </a:lnTo>
                  <a:lnTo>
                    <a:pt x="76" y="2022"/>
                  </a:lnTo>
                  <a:lnTo>
                    <a:pt x="123" y="1996"/>
                  </a:lnTo>
                  <a:lnTo>
                    <a:pt x="170" y="1975"/>
                  </a:lnTo>
                  <a:lnTo>
                    <a:pt x="206" y="1957"/>
                  </a:lnTo>
                  <a:lnTo>
                    <a:pt x="220" y="1950"/>
                  </a:lnTo>
                  <a:lnTo>
                    <a:pt x="267" y="1928"/>
                  </a:lnTo>
                  <a:lnTo>
                    <a:pt x="314" y="1907"/>
                  </a:lnTo>
                  <a:lnTo>
                    <a:pt x="364" y="1885"/>
                  </a:lnTo>
                  <a:lnTo>
                    <a:pt x="364" y="1885"/>
                  </a:lnTo>
                  <a:lnTo>
                    <a:pt x="465" y="1852"/>
                  </a:lnTo>
                  <a:lnTo>
                    <a:pt x="566" y="1824"/>
                  </a:lnTo>
                  <a:lnTo>
                    <a:pt x="667" y="1794"/>
                  </a:lnTo>
                  <a:lnTo>
                    <a:pt x="865" y="1734"/>
                  </a:lnTo>
                  <a:lnTo>
                    <a:pt x="966" y="1704"/>
                  </a:lnTo>
                  <a:lnTo>
                    <a:pt x="1063" y="1676"/>
                  </a:lnTo>
                  <a:lnTo>
                    <a:pt x="1063" y="1676"/>
                  </a:lnTo>
                  <a:lnTo>
                    <a:pt x="1164" y="1647"/>
                  </a:lnTo>
                  <a:lnTo>
                    <a:pt x="1261" y="1618"/>
                  </a:lnTo>
                  <a:lnTo>
                    <a:pt x="1312" y="1604"/>
                  </a:lnTo>
                  <a:lnTo>
                    <a:pt x="1358" y="1589"/>
                  </a:lnTo>
                  <a:lnTo>
                    <a:pt x="1409" y="1571"/>
                  </a:lnTo>
                  <a:lnTo>
                    <a:pt x="1455" y="1556"/>
                  </a:lnTo>
                  <a:lnTo>
                    <a:pt x="1506" y="1543"/>
                  </a:lnTo>
                  <a:lnTo>
                    <a:pt x="1553" y="1524"/>
                  </a:lnTo>
                  <a:lnTo>
                    <a:pt x="1600" y="1510"/>
                  </a:lnTo>
                  <a:lnTo>
                    <a:pt x="1650" y="1492"/>
                  </a:lnTo>
                  <a:lnTo>
                    <a:pt x="1697" y="1474"/>
                  </a:lnTo>
                  <a:lnTo>
                    <a:pt x="1744" y="1460"/>
                  </a:lnTo>
                  <a:lnTo>
                    <a:pt x="1791" y="1441"/>
                  </a:lnTo>
                  <a:lnTo>
                    <a:pt x="1837" y="1423"/>
                  </a:lnTo>
                  <a:lnTo>
                    <a:pt x="1884" y="1405"/>
                  </a:lnTo>
                  <a:lnTo>
                    <a:pt x="1927" y="1384"/>
                  </a:lnTo>
                  <a:lnTo>
                    <a:pt x="1974" y="1366"/>
                  </a:lnTo>
                  <a:lnTo>
                    <a:pt x="2014" y="1348"/>
                  </a:lnTo>
                  <a:lnTo>
                    <a:pt x="2021" y="1348"/>
                  </a:lnTo>
                  <a:lnTo>
                    <a:pt x="2065" y="1326"/>
                  </a:lnTo>
                  <a:lnTo>
                    <a:pt x="2111" y="1305"/>
                  </a:lnTo>
                  <a:lnTo>
                    <a:pt x="2155" y="1287"/>
                  </a:lnTo>
                  <a:lnTo>
                    <a:pt x="2201" y="1265"/>
                  </a:lnTo>
                  <a:lnTo>
                    <a:pt x="2245" y="1244"/>
                  </a:lnTo>
                  <a:lnTo>
                    <a:pt x="2288" y="1222"/>
                  </a:lnTo>
                  <a:lnTo>
                    <a:pt x="2331" y="1197"/>
                  </a:lnTo>
                  <a:lnTo>
                    <a:pt x="2374" y="1175"/>
                  </a:lnTo>
                  <a:lnTo>
                    <a:pt x="2417" y="1150"/>
                  </a:lnTo>
                  <a:lnTo>
                    <a:pt x="2457" y="1124"/>
                  </a:lnTo>
                  <a:lnTo>
                    <a:pt x="2500" y="1099"/>
                  </a:lnTo>
                  <a:lnTo>
                    <a:pt x="2544" y="1074"/>
                  </a:lnTo>
                  <a:lnTo>
                    <a:pt x="2583" y="1049"/>
                  </a:lnTo>
                  <a:lnTo>
                    <a:pt x="2622" y="1020"/>
                  </a:lnTo>
                  <a:lnTo>
                    <a:pt x="2644" y="1006"/>
                  </a:lnTo>
                  <a:lnTo>
                    <a:pt x="2662" y="991"/>
                  </a:lnTo>
                  <a:lnTo>
                    <a:pt x="2684" y="977"/>
                  </a:lnTo>
                  <a:lnTo>
                    <a:pt x="2705" y="963"/>
                  </a:lnTo>
                  <a:lnTo>
                    <a:pt x="2723" y="948"/>
                  </a:lnTo>
                  <a:lnTo>
                    <a:pt x="2742" y="934"/>
                  </a:lnTo>
                  <a:lnTo>
                    <a:pt x="2763" y="919"/>
                  </a:lnTo>
                  <a:lnTo>
                    <a:pt x="2781" y="901"/>
                  </a:lnTo>
                  <a:lnTo>
                    <a:pt x="2803" y="886"/>
                  </a:lnTo>
                  <a:lnTo>
                    <a:pt x="2821" y="873"/>
                  </a:lnTo>
                  <a:lnTo>
                    <a:pt x="2838" y="855"/>
                  </a:lnTo>
                  <a:lnTo>
                    <a:pt x="2860" y="840"/>
                  </a:lnTo>
                  <a:lnTo>
                    <a:pt x="2878" y="822"/>
                  </a:lnTo>
                  <a:lnTo>
                    <a:pt x="2896" y="808"/>
                  </a:lnTo>
                  <a:lnTo>
                    <a:pt x="2914" y="790"/>
                  </a:lnTo>
                  <a:lnTo>
                    <a:pt x="2936" y="775"/>
                  </a:lnTo>
                  <a:lnTo>
                    <a:pt x="2954" y="757"/>
                  </a:lnTo>
                  <a:lnTo>
                    <a:pt x="2972" y="740"/>
                  </a:lnTo>
                  <a:lnTo>
                    <a:pt x="2990" y="721"/>
                  </a:lnTo>
                  <a:lnTo>
                    <a:pt x="3008" y="703"/>
                  </a:lnTo>
                  <a:lnTo>
                    <a:pt x="3026" y="685"/>
                  </a:lnTo>
                  <a:lnTo>
                    <a:pt x="3044" y="663"/>
                  </a:lnTo>
                  <a:lnTo>
                    <a:pt x="3062" y="645"/>
                  </a:lnTo>
                  <a:lnTo>
                    <a:pt x="3080" y="624"/>
                  </a:lnTo>
                  <a:lnTo>
                    <a:pt x="3098" y="606"/>
                  </a:lnTo>
                  <a:lnTo>
                    <a:pt x="3116" y="584"/>
                  </a:lnTo>
                  <a:lnTo>
                    <a:pt x="3131" y="562"/>
                  </a:lnTo>
                  <a:lnTo>
                    <a:pt x="3149" y="541"/>
                  </a:lnTo>
                  <a:lnTo>
                    <a:pt x="3163" y="519"/>
                  </a:lnTo>
                  <a:lnTo>
                    <a:pt x="3181" y="494"/>
                  </a:lnTo>
                  <a:lnTo>
                    <a:pt x="3195" y="472"/>
                  </a:lnTo>
                  <a:lnTo>
                    <a:pt x="3210" y="451"/>
                  </a:lnTo>
                  <a:lnTo>
                    <a:pt x="3224" y="426"/>
                  </a:lnTo>
                  <a:lnTo>
                    <a:pt x="3242" y="401"/>
                  </a:lnTo>
                  <a:lnTo>
                    <a:pt x="3257" y="379"/>
                  </a:lnTo>
                  <a:lnTo>
                    <a:pt x="3271" y="354"/>
                  </a:lnTo>
                  <a:lnTo>
                    <a:pt x="3285" y="325"/>
                  </a:lnTo>
                  <a:lnTo>
                    <a:pt x="3300" y="303"/>
                  </a:lnTo>
                  <a:lnTo>
                    <a:pt x="3335" y="256"/>
                  </a:lnTo>
                  <a:lnTo>
                    <a:pt x="3405" y="159"/>
                  </a:lnTo>
                  <a:lnTo>
                    <a:pt x="3405" y="152"/>
                  </a:lnTo>
                  <a:lnTo>
                    <a:pt x="3437" y="108"/>
                  </a:lnTo>
                  <a:lnTo>
                    <a:pt x="3476" y="58"/>
                  </a:lnTo>
                  <a:lnTo>
                    <a:pt x="3495" y="33"/>
                  </a:lnTo>
                  <a:lnTo>
                    <a:pt x="3513" y="8"/>
                  </a:lnTo>
                  <a:lnTo>
                    <a:pt x="35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8"/>
            <p:cNvSpPr/>
            <p:nvPr/>
          </p:nvSpPr>
          <p:spPr>
            <a:xfrm>
              <a:off x="1679500" y="4360175"/>
              <a:ext cx="22075" cy="20275"/>
            </a:xfrm>
            <a:custGeom>
              <a:rect b="b" l="l" r="r" t="t"/>
              <a:pathLst>
                <a:path extrusionOk="0" h="811" w="883">
                  <a:moveTo>
                    <a:pt x="180" y="8"/>
                  </a:moveTo>
                  <a:lnTo>
                    <a:pt x="198" y="11"/>
                  </a:lnTo>
                  <a:lnTo>
                    <a:pt x="209" y="15"/>
                  </a:lnTo>
                  <a:lnTo>
                    <a:pt x="242" y="26"/>
                  </a:lnTo>
                  <a:lnTo>
                    <a:pt x="245" y="26"/>
                  </a:lnTo>
                  <a:lnTo>
                    <a:pt x="303" y="51"/>
                  </a:lnTo>
                  <a:lnTo>
                    <a:pt x="335" y="66"/>
                  </a:lnTo>
                  <a:lnTo>
                    <a:pt x="368" y="79"/>
                  </a:lnTo>
                  <a:lnTo>
                    <a:pt x="400" y="94"/>
                  </a:lnTo>
                  <a:lnTo>
                    <a:pt x="436" y="109"/>
                  </a:lnTo>
                  <a:lnTo>
                    <a:pt x="451" y="119"/>
                  </a:lnTo>
                  <a:lnTo>
                    <a:pt x="468" y="127"/>
                  </a:lnTo>
                  <a:lnTo>
                    <a:pt x="486" y="137"/>
                  </a:lnTo>
                  <a:lnTo>
                    <a:pt x="504" y="149"/>
                  </a:lnTo>
                  <a:lnTo>
                    <a:pt x="522" y="155"/>
                  </a:lnTo>
                  <a:lnTo>
                    <a:pt x="537" y="166"/>
                  </a:lnTo>
                  <a:lnTo>
                    <a:pt x="554" y="181"/>
                  </a:lnTo>
                  <a:lnTo>
                    <a:pt x="573" y="192"/>
                  </a:lnTo>
                  <a:lnTo>
                    <a:pt x="591" y="202"/>
                  </a:lnTo>
                  <a:lnTo>
                    <a:pt x="609" y="217"/>
                  </a:lnTo>
                  <a:lnTo>
                    <a:pt x="616" y="220"/>
                  </a:lnTo>
                  <a:lnTo>
                    <a:pt x="624" y="227"/>
                  </a:lnTo>
                  <a:lnTo>
                    <a:pt x="641" y="242"/>
                  </a:lnTo>
                  <a:lnTo>
                    <a:pt x="656" y="257"/>
                  </a:lnTo>
                  <a:lnTo>
                    <a:pt x="667" y="267"/>
                  </a:lnTo>
                  <a:lnTo>
                    <a:pt x="677" y="278"/>
                  </a:lnTo>
                  <a:lnTo>
                    <a:pt x="688" y="289"/>
                  </a:lnTo>
                  <a:lnTo>
                    <a:pt x="699" y="300"/>
                  </a:lnTo>
                  <a:lnTo>
                    <a:pt x="714" y="314"/>
                  </a:lnTo>
                  <a:lnTo>
                    <a:pt x="732" y="335"/>
                  </a:lnTo>
                  <a:lnTo>
                    <a:pt x="749" y="357"/>
                  </a:lnTo>
                  <a:lnTo>
                    <a:pt x="767" y="382"/>
                  </a:lnTo>
                  <a:lnTo>
                    <a:pt x="785" y="404"/>
                  </a:lnTo>
                  <a:lnTo>
                    <a:pt x="800" y="422"/>
                  </a:lnTo>
                  <a:lnTo>
                    <a:pt x="829" y="461"/>
                  </a:lnTo>
                  <a:lnTo>
                    <a:pt x="843" y="480"/>
                  </a:lnTo>
                  <a:lnTo>
                    <a:pt x="857" y="498"/>
                  </a:lnTo>
                  <a:lnTo>
                    <a:pt x="868" y="516"/>
                  </a:lnTo>
                  <a:lnTo>
                    <a:pt x="879" y="530"/>
                  </a:lnTo>
                  <a:lnTo>
                    <a:pt x="883" y="530"/>
                  </a:lnTo>
                  <a:lnTo>
                    <a:pt x="879" y="555"/>
                  </a:lnTo>
                  <a:lnTo>
                    <a:pt x="875" y="563"/>
                  </a:lnTo>
                  <a:lnTo>
                    <a:pt x="807" y="634"/>
                  </a:lnTo>
                  <a:lnTo>
                    <a:pt x="634" y="767"/>
                  </a:lnTo>
                  <a:lnTo>
                    <a:pt x="544" y="811"/>
                  </a:lnTo>
                  <a:lnTo>
                    <a:pt x="537" y="807"/>
                  </a:lnTo>
                  <a:lnTo>
                    <a:pt x="508" y="797"/>
                  </a:lnTo>
                  <a:lnTo>
                    <a:pt x="504" y="793"/>
                  </a:lnTo>
                  <a:lnTo>
                    <a:pt x="490" y="767"/>
                  </a:lnTo>
                  <a:lnTo>
                    <a:pt x="476" y="746"/>
                  </a:lnTo>
                  <a:lnTo>
                    <a:pt x="465" y="721"/>
                  </a:lnTo>
                  <a:lnTo>
                    <a:pt x="454" y="699"/>
                  </a:lnTo>
                  <a:lnTo>
                    <a:pt x="433" y="659"/>
                  </a:lnTo>
                  <a:lnTo>
                    <a:pt x="421" y="641"/>
                  </a:lnTo>
                  <a:lnTo>
                    <a:pt x="411" y="624"/>
                  </a:lnTo>
                  <a:lnTo>
                    <a:pt x="400" y="606"/>
                  </a:lnTo>
                  <a:lnTo>
                    <a:pt x="393" y="591"/>
                  </a:lnTo>
                  <a:lnTo>
                    <a:pt x="382" y="576"/>
                  </a:lnTo>
                  <a:lnTo>
                    <a:pt x="378" y="570"/>
                  </a:lnTo>
                  <a:lnTo>
                    <a:pt x="375" y="563"/>
                  </a:lnTo>
                  <a:lnTo>
                    <a:pt x="371" y="559"/>
                  </a:lnTo>
                  <a:lnTo>
                    <a:pt x="364" y="551"/>
                  </a:lnTo>
                  <a:lnTo>
                    <a:pt x="360" y="544"/>
                  </a:lnTo>
                  <a:lnTo>
                    <a:pt x="357" y="541"/>
                  </a:lnTo>
                  <a:lnTo>
                    <a:pt x="350" y="530"/>
                  </a:lnTo>
                  <a:lnTo>
                    <a:pt x="343" y="526"/>
                  </a:lnTo>
                  <a:lnTo>
                    <a:pt x="343" y="523"/>
                  </a:lnTo>
                  <a:lnTo>
                    <a:pt x="331" y="512"/>
                  </a:lnTo>
                  <a:lnTo>
                    <a:pt x="325" y="505"/>
                  </a:lnTo>
                  <a:lnTo>
                    <a:pt x="317" y="498"/>
                  </a:lnTo>
                  <a:lnTo>
                    <a:pt x="306" y="487"/>
                  </a:lnTo>
                  <a:lnTo>
                    <a:pt x="295" y="480"/>
                  </a:lnTo>
                  <a:lnTo>
                    <a:pt x="285" y="468"/>
                  </a:lnTo>
                  <a:lnTo>
                    <a:pt x="274" y="461"/>
                  </a:lnTo>
                  <a:lnTo>
                    <a:pt x="263" y="455"/>
                  </a:lnTo>
                  <a:lnTo>
                    <a:pt x="252" y="443"/>
                  </a:lnTo>
                  <a:lnTo>
                    <a:pt x="242" y="436"/>
                  </a:lnTo>
                  <a:lnTo>
                    <a:pt x="216" y="418"/>
                  </a:lnTo>
                  <a:lnTo>
                    <a:pt x="191" y="400"/>
                  </a:lnTo>
                  <a:lnTo>
                    <a:pt x="165" y="382"/>
                  </a:lnTo>
                  <a:lnTo>
                    <a:pt x="137" y="365"/>
                  </a:lnTo>
                  <a:lnTo>
                    <a:pt x="83" y="332"/>
                  </a:lnTo>
                  <a:lnTo>
                    <a:pt x="79" y="328"/>
                  </a:lnTo>
                  <a:lnTo>
                    <a:pt x="51" y="303"/>
                  </a:lnTo>
                  <a:lnTo>
                    <a:pt x="36" y="292"/>
                  </a:lnTo>
                  <a:lnTo>
                    <a:pt x="22" y="278"/>
                  </a:lnTo>
                  <a:lnTo>
                    <a:pt x="0" y="257"/>
                  </a:lnTo>
                  <a:lnTo>
                    <a:pt x="4" y="242"/>
                  </a:lnTo>
                  <a:lnTo>
                    <a:pt x="25" y="174"/>
                  </a:lnTo>
                  <a:lnTo>
                    <a:pt x="32" y="127"/>
                  </a:lnTo>
                  <a:lnTo>
                    <a:pt x="57" y="91"/>
                  </a:lnTo>
                  <a:lnTo>
                    <a:pt x="94" y="62"/>
                  </a:lnTo>
                  <a:lnTo>
                    <a:pt x="140" y="11"/>
                  </a:lnTo>
                  <a:lnTo>
                    <a:pt x="1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8"/>
            <p:cNvSpPr/>
            <p:nvPr/>
          </p:nvSpPr>
          <p:spPr>
            <a:xfrm>
              <a:off x="1700275" y="4344600"/>
              <a:ext cx="33075" cy="22975"/>
            </a:xfrm>
            <a:custGeom>
              <a:rect b="b" l="l" r="r" t="t"/>
              <a:pathLst>
                <a:path extrusionOk="0" h="919" w="1323">
                  <a:moveTo>
                    <a:pt x="77" y="4"/>
                  </a:moveTo>
                  <a:lnTo>
                    <a:pt x="124" y="7"/>
                  </a:lnTo>
                  <a:lnTo>
                    <a:pt x="170" y="11"/>
                  </a:lnTo>
                  <a:lnTo>
                    <a:pt x="217" y="19"/>
                  </a:lnTo>
                  <a:lnTo>
                    <a:pt x="221" y="19"/>
                  </a:lnTo>
                  <a:lnTo>
                    <a:pt x="264" y="26"/>
                  </a:lnTo>
                  <a:lnTo>
                    <a:pt x="311" y="32"/>
                  </a:lnTo>
                  <a:lnTo>
                    <a:pt x="336" y="40"/>
                  </a:lnTo>
                  <a:lnTo>
                    <a:pt x="361" y="44"/>
                  </a:lnTo>
                  <a:lnTo>
                    <a:pt x="383" y="51"/>
                  </a:lnTo>
                  <a:lnTo>
                    <a:pt x="408" y="54"/>
                  </a:lnTo>
                  <a:lnTo>
                    <a:pt x="433" y="62"/>
                  </a:lnTo>
                  <a:lnTo>
                    <a:pt x="458" y="69"/>
                  </a:lnTo>
                  <a:lnTo>
                    <a:pt x="480" y="76"/>
                  </a:lnTo>
                  <a:lnTo>
                    <a:pt x="506" y="83"/>
                  </a:lnTo>
                  <a:lnTo>
                    <a:pt x="531" y="90"/>
                  </a:lnTo>
                  <a:lnTo>
                    <a:pt x="556" y="97"/>
                  </a:lnTo>
                  <a:lnTo>
                    <a:pt x="578" y="105"/>
                  </a:lnTo>
                  <a:lnTo>
                    <a:pt x="603" y="115"/>
                  </a:lnTo>
                  <a:lnTo>
                    <a:pt x="628" y="123"/>
                  </a:lnTo>
                  <a:lnTo>
                    <a:pt x="649" y="130"/>
                  </a:lnTo>
                  <a:lnTo>
                    <a:pt x="674" y="140"/>
                  </a:lnTo>
                  <a:lnTo>
                    <a:pt x="700" y="152"/>
                  </a:lnTo>
                  <a:lnTo>
                    <a:pt x="707" y="155"/>
                  </a:lnTo>
                  <a:lnTo>
                    <a:pt x="725" y="162"/>
                  </a:lnTo>
                  <a:lnTo>
                    <a:pt x="747" y="173"/>
                  </a:lnTo>
                  <a:lnTo>
                    <a:pt x="772" y="184"/>
                  </a:lnTo>
                  <a:lnTo>
                    <a:pt x="794" y="195"/>
                  </a:lnTo>
                  <a:lnTo>
                    <a:pt x="819" y="205"/>
                  </a:lnTo>
                  <a:lnTo>
                    <a:pt x="840" y="220"/>
                  </a:lnTo>
                  <a:lnTo>
                    <a:pt x="865" y="231"/>
                  </a:lnTo>
                  <a:lnTo>
                    <a:pt x="887" y="245"/>
                  </a:lnTo>
                  <a:lnTo>
                    <a:pt x="909" y="256"/>
                  </a:lnTo>
                  <a:lnTo>
                    <a:pt x="916" y="260"/>
                  </a:lnTo>
                  <a:lnTo>
                    <a:pt x="934" y="270"/>
                  </a:lnTo>
                  <a:lnTo>
                    <a:pt x="955" y="288"/>
                  </a:lnTo>
                  <a:lnTo>
                    <a:pt x="977" y="303"/>
                  </a:lnTo>
                  <a:lnTo>
                    <a:pt x="999" y="318"/>
                  </a:lnTo>
                  <a:lnTo>
                    <a:pt x="1020" y="335"/>
                  </a:lnTo>
                  <a:lnTo>
                    <a:pt x="1042" y="350"/>
                  </a:lnTo>
                  <a:lnTo>
                    <a:pt x="1053" y="361"/>
                  </a:lnTo>
                  <a:lnTo>
                    <a:pt x="1060" y="368"/>
                  </a:lnTo>
                  <a:lnTo>
                    <a:pt x="1082" y="386"/>
                  </a:lnTo>
                  <a:lnTo>
                    <a:pt x="1100" y="404"/>
                  </a:lnTo>
                  <a:lnTo>
                    <a:pt x="1121" y="426"/>
                  </a:lnTo>
                  <a:lnTo>
                    <a:pt x="1139" y="443"/>
                  </a:lnTo>
                  <a:lnTo>
                    <a:pt x="1158" y="465"/>
                  </a:lnTo>
                  <a:lnTo>
                    <a:pt x="1176" y="483"/>
                  </a:lnTo>
                  <a:lnTo>
                    <a:pt x="1183" y="494"/>
                  </a:lnTo>
                  <a:lnTo>
                    <a:pt x="1193" y="504"/>
                  </a:lnTo>
                  <a:lnTo>
                    <a:pt x="1208" y="526"/>
                  </a:lnTo>
                  <a:lnTo>
                    <a:pt x="1226" y="551"/>
                  </a:lnTo>
                  <a:lnTo>
                    <a:pt x="1241" y="573"/>
                  </a:lnTo>
                  <a:lnTo>
                    <a:pt x="1254" y="599"/>
                  </a:lnTo>
                  <a:lnTo>
                    <a:pt x="1269" y="620"/>
                  </a:lnTo>
                  <a:lnTo>
                    <a:pt x="1276" y="634"/>
                  </a:lnTo>
                  <a:lnTo>
                    <a:pt x="1284" y="645"/>
                  </a:lnTo>
                  <a:lnTo>
                    <a:pt x="1294" y="670"/>
                  </a:lnTo>
                  <a:lnTo>
                    <a:pt x="1305" y="695"/>
                  </a:lnTo>
                  <a:lnTo>
                    <a:pt x="1305" y="699"/>
                  </a:lnTo>
                  <a:lnTo>
                    <a:pt x="1312" y="724"/>
                  </a:lnTo>
                  <a:lnTo>
                    <a:pt x="1323" y="750"/>
                  </a:lnTo>
                  <a:lnTo>
                    <a:pt x="1323" y="753"/>
                  </a:lnTo>
                  <a:lnTo>
                    <a:pt x="1298" y="793"/>
                  </a:lnTo>
                  <a:lnTo>
                    <a:pt x="1276" y="822"/>
                  </a:lnTo>
                  <a:lnTo>
                    <a:pt x="1269" y="832"/>
                  </a:lnTo>
                  <a:lnTo>
                    <a:pt x="1236" y="872"/>
                  </a:lnTo>
                  <a:lnTo>
                    <a:pt x="1111" y="918"/>
                  </a:lnTo>
                  <a:lnTo>
                    <a:pt x="1063" y="915"/>
                  </a:lnTo>
                  <a:lnTo>
                    <a:pt x="1053" y="915"/>
                  </a:lnTo>
                  <a:lnTo>
                    <a:pt x="1017" y="915"/>
                  </a:lnTo>
                  <a:lnTo>
                    <a:pt x="973" y="915"/>
                  </a:lnTo>
                  <a:lnTo>
                    <a:pt x="973" y="915"/>
                  </a:lnTo>
                  <a:lnTo>
                    <a:pt x="960" y="901"/>
                  </a:lnTo>
                  <a:lnTo>
                    <a:pt x="952" y="890"/>
                  </a:lnTo>
                  <a:lnTo>
                    <a:pt x="948" y="887"/>
                  </a:lnTo>
                  <a:lnTo>
                    <a:pt x="938" y="872"/>
                  </a:lnTo>
                  <a:lnTo>
                    <a:pt x="927" y="858"/>
                  </a:lnTo>
                  <a:lnTo>
                    <a:pt x="923" y="854"/>
                  </a:lnTo>
                  <a:lnTo>
                    <a:pt x="916" y="843"/>
                  </a:lnTo>
                  <a:lnTo>
                    <a:pt x="905" y="829"/>
                  </a:lnTo>
                  <a:lnTo>
                    <a:pt x="895" y="818"/>
                  </a:lnTo>
                  <a:lnTo>
                    <a:pt x="884" y="804"/>
                  </a:lnTo>
                  <a:lnTo>
                    <a:pt x="873" y="789"/>
                  </a:lnTo>
                  <a:lnTo>
                    <a:pt x="862" y="775"/>
                  </a:lnTo>
                  <a:lnTo>
                    <a:pt x="855" y="767"/>
                  </a:lnTo>
                  <a:lnTo>
                    <a:pt x="847" y="764"/>
                  </a:lnTo>
                  <a:lnTo>
                    <a:pt x="837" y="750"/>
                  </a:lnTo>
                  <a:lnTo>
                    <a:pt x="826" y="735"/>
                  </a:lnTo>
                  <a:lnTo>
                    <a:pt x="812" y="721"/>
                  </a:lnTo>
                  <a:lnTo>
                    <a:pt x="801" y="710"/>
                  </a:lnTo>
                  <a:lnTo>
                    <a:pt x="787" y="695"/>
                  </a:lnTo>
                  <a:lnTo>
                    <a:pt x="772" y="685"/>
                  </a:lnTo>
                  <a:lnTo>
                    <a:pt x="769" y="677"/>
                  </a:lnTo>
                  <a:lnTo>
                    <a:pt x="757" y="670"/>
                  </a:lnTo>
                  <a:lnTo>
                    <a:pt x="747" y="656"/>
                  </a:lnTo>
                  <a:lnTo>
                    <a:pt x="732" y="642"/>
                  </a:lnTo>
                  <a:lnTo>
                    <a:pt x="718" y="631"/>
                  </a:lnTo>
                  <a:lnTo>
                    <a:pt x="704" y="616"/>
                  </a:lnTo>
                  <a:lnTo>
                    <a:pt x="689" y="606"/>
                  </a:lnTo>
                  <a:lnTo>
                    <a:pt x="674" y="594"/>
                  </a:lnTo>
                  <a:lnTo>
                    <a:pt x="671" y="591"/>
                  </a:lnTo>
                  <a:lnTo>
                    <a:pt x="657" y="580"/>
                  </a:lnTo>
                  <a:lnTo>
                    <a:pt x="642" y="566"/>
                  </a:lnTo>
                  <a:lnTo>
                    <a:pt x="628" y="551"/>
                  </a:lnTo>
                  <a:lnTo>
                    <a:pt x="610" y="541"/>
                  </a:lnTo>
                  <a:lnTo>
                    <a:pt x="592" y="526"/>
                  </a:lnTo>
                  <a:lnTo>
                    <a:pt x="578" y="516"/>
                  </a:lnTo>
                  <a:lnTo>
                    <a:pt x="559" y="504"/>
                  </a:lnTo>
                  <a:lnTo>
                    <a:pt x="541" y="491"/>
                  </a:lnTo>
                  <a:lnTo>
                    <a:pt x="531" y="483"/>
                  </a:lnTo>
                  <a:lnTo>
                    <a:pt x="523" y="479"/>
                  </a:lnTo>
                  <a:lnTo>
                    <a:pt x="509" y="469"/>
                  </a:lnTo>
                  <a:lnTo>
                    <a:pt x="491" y="454"/>
                  </a:lnTo>
                  <a:lnTo>
                    <a:pt x="473" y="443"/>
                  </a:lnTo>
                  <a:lnTo>
                    <a:pt x="455" y="433"/>
                  </a:lnTo>
                  <a:lnTo>
                    <a:pt x="433" y="421"/>
                  </a:lnTo>
                  <a:lnTo>
                    <a:pt x="415" y="411"/>
                  </a:lnTo>
                  <a:lnTo>
                    <a:pt x="398" y="396"/>
                  </a:lnTo>
                  <a:lnTo>
                    <a:pt x="380" y="389"/>
                  </a:lnTo>
                  <a:lnTo>
                    <a:pt x="361" y="378"/>
                  </a:lnTo>
                  <a:lnTo>
                    <a:pt x="340" y="368"/>
                  </a:lnTo>
                  <a:lnTo>
                    <a:pt x="340" y="368"/>
                  </a:lnTo>
                  <a:lnTo>
                    <a:pt x="322" y="357"/>
                  </a:lnTo>
                  <a:lnTo>
                    <a:pt x="300" y="346"/>
                  </a:lnTo>
                  <a:lnTo>
                    <a:pt x="282" y="335"/>
                  </a:lnTo>
                  <a:lnTo>
                    <a:pt x="264" y="325"/>
                  </a:lnTo>
                  <a:lnTo>
                    <a:pt x="242" y="318"/>
                  </a:lnTo>
                  <a:lnTo>
                    <a:pt x="225" y="306"/>
                  </a:lnTo>
                  <a:lnTo>
                    <a:pt x="185" y="288"/>
                  </a:lnTo>
                  <a:lnTo>
                    <a:pt x="149" y="270"/>
                  </a:lnTo>
                  <a:lnTo>
                    <a:pt x="145" y="270"/>
                  </a:lnTo>
                  <a:lnTo>
                    <a:pt x="106" y="253"/>
                  </a:lnTo>
                  <a:lnTo>
                    <a:pt x="66" y="235"/>
                  </a:lnTo>
                  <a:lnTo>
                    <a:pt x="26" y="217"/>
                  </a:lnTo>
                  <a:lnTo>
                    <a:pt x="9" y="210"/>
                  </a:lnTo>
                  <a:lnTo>
                    <a:pt x="1" y="130"/>
                  </a:lnTo>
                  <a:lnTo>
                    <a:pt x="16" y="72"/>
                  </a:lnTo>
                  <a:lnTo>
                    <a:pt x="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 name="Google Shape;1807;p58"/>
          <p:cNvGrpSpPr/>
          <p:nvPr/>
        </p:nvGrpSpPr>
        <p:grpSpPr>
          <a:xfrm>
            <a:off x="2976443" y="2025325"/>
            <a:ext cx="1647150" cy="2390071"/>
            <a:chOff x="2976443" y="2025325"/>
            <a:chExt cx="1647150" cy="2390071"/>
          </a:xfrm>
        </p:grpSpPr>
        <p:sp>
          <p:nvSpPr>
            <p:cNvPr id="1808" name="Google Shape;1808;p58"/>
            <p:cNvSpPr/>
            <p:nvPr/>
          </p:nvSpPr>
          <p:spPr>
            <a:xfrm>
              <a:off x="3435365" y="2704919"/>
              <a:ext cx="581553" cy="304365"/>
            </a:xfrm>
            <a:custGeom>
              <a:rect b="b" l="l" r="r" t="t"/>
              <a:pathLst>
                <a:path extrusionOk="0" h="6182" w="11812">
                  <a:moveTo>
                    <a:pt x="10309" y="152"/>
                  </a:moveTo>
                  <a:cubicBezTo>
                    <a:pt x="10086" y="123"/>
                    <a:pt x="9514" y="911"/>
                    <a:pt x="9370" y="1052"/>
                  </a:cubicBezTo>
                  <a:cubicBezTo>
                    <a:pt x="8498" y="1874"/>
                    <a:pt x="7508" y="2673"/>
                    <a:pt x="6462" y="3264"/>
                  </a:cubicBezTo>
                  <a:cubicBezTo>
                    <a:pt x="5353" y="3887"/>
                    <a:pt x="3769" y="4131"/>
                    <a:pt x="2512" y="3966"/>
                  </a:cubicBezTo>
                  <a:cubicBezTo>
                    <a:pt x="1964" y="3894"/>
                    <a:pt x="1179" y="3595"/>
                    <a:pt x="653" y="3699"/>
                  </a:cubicBezTo>
                  <a:cubicBezTo>
                    <a:pt x="549" y="3717"/>
                    <a:pt x="256" y="3628"/>
                    <a:pt x="181" y="3685"/>
                  </a:cubicBezTo>
                  <a:cubicBezTo>
                    <a:pt x="1" y="3825"/>
                    <a:pt x="584" y="4348"/>
                    <a:pt x="732" y="4431"/>
                  </a:cubicBezTo>
                  <a:cubicBezTo>
                    <a:pt x="3797" y="6181"/>
                    <a:pt x="6610" y="4805"/>
                    <a:pt x="7061" y="4610"/>
                  </a:cubicBezTo>
                  <a:cubicBezTo>
                    <a:pt x="8188" y="4121"/>
                    <a:pt x="9330" y="3303"/>
                    <a:pt x="10184" y="2428"/>
                  </a:cubicBezTo>
                  <a:cubicBezTo>
                    <a:pt x="10741" y="1859"/>
                    <a:pt x="11812" y="764"/>
                    <a:pt x="11225" y="0"/>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8"/>
            <p:cNvSpPr/>
            <p:nvPr/>
          </p:nvSpPr>
          <p:spPr>
            <a:xfrm>
              <a:off x="3651606" y="2278739"/>
              <a:ext cx="685240" cy="662100"/>
            </a:xfrm>
            <a:custGeom>
              <a:rect b="b" l="l" r="r" t="t"/>
              <a:pathLst>
                <a:path extrusionOk="0" h="13448" w="13918">
                  <a:moveTo>
                    <a:pt x="9995" y="1067"/>
                  </a:moveTo>
                  <a:cubicBezTo>
                    <a:pt x="9476" y="541"/>
                    <a:pt x="7247" y="58"/>
                    <a:pt x="6851" y="33"/>
                  </a:cubicBezTo>
                  <a:cubicBezTo>
                    <a:pt x="6519" y="12"/>
                    <a:pt x="6191" y="0"/>
                    <a:pt x="5864" y="55"/>
                  </a:cubicBezTo>
                  <a:cubicBezTo>
                    <a:pt x="4333" y="325"/>
                    <a:pt x="4711" y="2291"/>
                    <a:pt x="3872" y="3084"/>
                  </a:cubicBezTo>
                  <a:cubicBezTo>
                    <a:pt x="3270" y="3653"/>
                    <a:pt x="2305" y="3653"/>
                    <a:pt x="1599" y="4078"/>
                  </a:cubicBezTo>
                  <a:cubicBezTo>
                    <a:pt x="248" y="4892"/>
                    <a:pt x="443" y="6575"/>
                    <a:pt x="1566" y="7453"/>
                  </a:cubicBezTo>
                  <a:cubicBezTo>
                    <a:pt x="622" y="8487"/>
                    <a:pt x="0" y="9622"/>
                    <a:pt x="439" y="10962"/>
                  </a:cubicBezTo>
                  <a:cubicBezTo>
                    <a:pt x="979" y="12622"/>
                    <a:pt x="3252" y="13447"/>
                    <a:pt x="5049" y="13043"/>
                  </a:cubicBezTo>
                  <a:cubicBezTo>
                    <a:pt x="5922" y="12849"/>
                    <a:pt x="6667" y="12348"/>
                    <a:pt x="7222" y="11735"/>
                  </a:cubicBezTo>
                  <a:cubicBezTo>
                    <a:pt x="7935" y="12262"/>
                    <a:pt x="7913" y="12535"/>
                    <a:pt x="8821" y="12719"/>
                  </a:cubicBezTo>
                  <a:cubicBezTo>
                    <a:pt x="9238" y="12802"/>
                    <a:pt x="10355" y="12896"/>
                    <a:pt x="11320" y="12467"/>
                  </a:cubicBezTo>
                  <a:cubicBezTo>
                    <a:pt x="12909" y="11765"/>
                    <a:pt x="13381" y="10054"/>
                    <a:pt x="11930" y="8969"/>
                  </a:cubicBezTo>
                  <a:cubicBezTo>
                    <a:pt x="13049" y="8786"/>
                    <a:pt x="13918" y="6412"/>
                    <a:pt x="12819" y="5548"/>
                  </a:cubicBezTo>
                  <a:cubicBezTo>
                    <a:pt x="11925" y="4846"/>
                    <a:pt x="11396" y="4572"/>
                    <a:pt x="11014" y="4229"/>
                  </a:cubicBezTo>
                  <a:cubicBezTo>
                    <a:pt x="10582" y="3840"/>
                    <a:pt x="10690" y="1766"/>
                    <a:pt x="9995" y="106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8"/>
            <p:cNvSpPr/>
            <p:nvPr/>
          </p:nvSpPr>
          <p:spPr>
            <a:xfrm>
              <a:off x="3931755" y="2535550"/>
              <a:ext cx="84289" cy="218156"/>
            </a:xfrm>
            <a:custGeom>
              <a:rect b="b" l="l" r="r" t="t"/>
              <a:pathLst>
                <a:path extrusionOk="0" h="4431" w="1712">
                  <a:moveTo>
                    <a:pt x="1" y="900"/>
                  </a:moveTo>
                  <a:cubicBezTo>
                    <a:pt x="94" y="1376"/>
                    <a:pt x="224" y="1844"/>
                    <a:pt x="292" y="2323"/>
                  </a:cubicBezTo>
                  <a:cubicBezTo>
                    <a:pt x="335" y="2634"/>
                    <a:pt x="383" y="2940"/>
                    <a:pt x="436" y="3249"/>
                  </a:cubicBezTo>
                  <a:cubicBezTo>
                    <a:pt x="451" y="3325"/>
                    <a:pt x="461" y="3404"/>
                    <a:pt x="476" y="3480"/>
                  </a:cubicBezTo>
                  <a:cubicBezTo>
                    <a:pt x="483" y="3537"/>
                    <a:pt x="494" y="3595"/>
                    <a:pt x="505" y="3649"/>
                  </a:cubicBezTo>
                  <a:cubicBezTo>
                    <a:pt x="538" y="3858"/>
                    <a:pt x="649" y="4431"/>
                    <a:pt x="1045" y="4218"/>
                  </a:cubicBezTo>
                  <a:cubicBezTo>
                    <a:pt x="1106" y="4185"/>
                    <a:pt x="1157" y="4147"/>
                    <a:pt x="1200" y="4099"/>
                  </a:cubicBezTo>
                  <a:cubicBezTo>
                    <a:pt x="1265" y="4034"/>
                    <a:pt x="1316" y="3955"/>
                    <a:pt x="1362" y="3876"/>
                  </a:cubicBezTo>
                  <a:cubicBezTo>
                    <a:pt x="1434" y="3761"/>
                    <a:pt x="1481" y="3628"/>
                    <a:pt x="1520" y="3502"/>
                  </a:cubicBezTo>
                  <a:cubicBezTo>
                    <a:pt x="1693" y="2954"/>
                    <a:pt x="1711" y="2378"/>
                    <a:pt x="1701" y="1812"/>
                  </a:cubicBezTo>
                  <a:cubicBezTo>
                    <a:pt x="1697" y="1542"/>
                    <a:pt x="1708" y="1258"/>
                    <a:pt x="1658" y="991"/>
                  </a:cubicBezTo>
                  <a:cubicBezTo>
                    <a:pt x="1582" y="576"/>
                    <a:pt x="1316" y="1"/>
                    <a:pt x="699" y="202"/>
                  </a:cubicBezTo>
                  <a:cubicBezTo>
                    <a:pt x="577" y="242"/>
                    <a:pt x="473" y="307"/>
                    <a:pt x="375" y="382"/>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8"/>
            <p:cNvSpPr/>
            <p:nvPr/>
          </p:nvSpPr>
          <p:spPr>
            <a:xfrm>
              <a:off x="3882667" y="2358549"/>
              <a:ext cx="206635" cy="260744"/>
            </a:xfrm>
            <a:custGeom>
              <a:rect b="b" l="l" r="r" t="t"/>
              <a:pathLst>
                <a:path extrusionOk="0" h="5296" w="4197">
                  <a:moveTo>
                    <a:pt x="2102" y="1"/>
                  </a:moveTo>
                  <a:cubicBezTo>
                    <a:pt x="1513" y="1"/>
                    <a:pt x="977" y="104"/>
                    <a:pt x="853" y="289"/>
                  </a:cubicBezTo>
                  <a:cubicBezTo>
                    <a:pt x="446" y="905"/>
                    <a:pt x="191" y="1664"/>
                    <a:pt x="79" y="2417"/>
                  </a:cubicBezTo>
                  <a:cubicBezTo>
                    <a:pt x="22" y="2799"/>
                    <a:pt x="0" y="3182"/>
                    <a:pt x="11" y="3541"/>
                  </a:cubicBezTo>
                  <a:cubicBezTo>
                    <a:pt x="18" y="3714"/>
                    <a:pt x="47" y="3890"/>
                    <a:pt x="100" y="4063"/>
                  </a:cubicBezTo>
                  <a:cubicBezTo>
                    <a:pt x="295" y="4708"/>
                    <a:pt x="810" y="5274"/>
                    <a:pt x="1646" y="5295"/>
                  </a:cubicBezTo>
                  <a:cubicBezTo>
                    <a:pt x="1666" y="5296"/>
                    <a:pt x="1687" y="5296"/>
                    <a:pt x="1707" y="5296"/>
                  </a:cubicBezTo>
                  <a:cubicBezTo>
                    <a:pt x="2453" y="5296"/>
                    <a:pt x="2996" y="4907"/>
                    <a:pt x="3375" y="4377"/>
                  </a:cubicBezTo>
                  <a:cubicBezTo>
                    <a:pt x="3415" y="4316"/>
                    <a:pt x="3458" y="4254"/>
                    <a:pt x="3493" y="4193"/>
                  </a:cubicBezTo>
                  <a:cubicBezTo>
                    <a:pt x="3706" y="3844"/>
                    <a:pt x="3872" y="3451"/>
                    <a:pt x="3980" y="3041"/>
                  </a:cubicBezTo>
                  <a:cubicBezTo>
                    <a:pt x="4196" y="2223"/>
                    <a:pt x="4185" y="1333"/>
                    <a:pt x="3890" y="580"/>
                  </a:cubicBezTo>
                  <a:cubicBezTo>
                    <a:pt x="3731" y="177"/>
                    <a:pt x="2871" y="1"/>
                    <a:pt x="2102" y="1"/>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8"/>
            <p:cNvSpPr/>
            <p:nvPr/>
          </p:nvSpPr>
          <p:spPr>
            <a:xfrm>
              <a:off x="3992265" y="2491041"/>
              <a:ext cx="86406" cy="83747"/>
            </a:xfrm>
            <a:custGeom>
              <a:rect b="b" l="l" r="r" t="t"/>
              <a:pathLst>
                <a:path extrusionOk="0" h="1701" w="1755">
                  <a:moveTo>
                    <a:pt x="969" y="0"/>
                  </a:moveTo>
                  <a:cubicBezTo>
                    <a:pt x="432" y="0"/>
                    <a:pt x="0" y="382"/>
                    <a:pt x="0" y="850"/>
                  </a:cubicBezTo>
                  <a:cubicBezTo>
                    <a:pt x="0" y="1319"/>
                    <a:pt x="432" y="1701"/>
                    <a:pt x="969" y="1701"/>
                  </a:cubicBezTo>
                  <a:cubicBezTo>
                    <a:pt x="1030" y="1701"/>
                    <a:pt x="1091" y="1693"/>
                    <a:pt x="1149" y="1686"/>
                  </a:cubicBezTo>
                  <a:cubicBezTo>
                    <a:pt x="1189" y="1625"/>
                    <a:pt x="1232" y="1563"/>
                    <a:pt x="1267" y="1502"/>
                  </a:cubicBezTo>
                  <a:cubicBezTo>
                    <a:pt x="1480" y="1153"/>
                    <a:pt x="1646" y="760"/>
                    <a:pt x="1754" y="350"/>
                  </a:cubicBezTo>
                  <a:cubicBezTo>
                    <a:pt x="1578" y="140"/>
                    <a:pt x="1293" y="0"/>
                    <a:pt x="9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8"/>
            <p:cNvSpPr/>
            <p:nvPr/>
          </p:nvSpPr>
          <p:spPr>
            <a:xfrm>
              <a:off x="3882667" y="2477551"/>
              <a:ext cx="40470" cy="81089"/>
            </a:xfrm>
            <a:custGeom>
              <a:rect b="b" l="l" r="r" t="t"/>
              <a:pathLst>
                <a:path extrusionOk="0" h="1647" w="822">
                  <a:moveTo>
                    <a:pt x="79" y="0"/>
                  </a:moveTo>
                  <a:cubicBezTo>
                    <a:pt x="22" y="382"/>
                    <a:pt x="0" y="765"/>
                    <a:pt x="11" y="1124"/>
                  </a:cubicBezTo>
                  <a:cubicBezTo>
                    <a:pt x="18" y="1297"/>
                    <a:pt x="47" y="1473"/>
                    <a:pt x="100" y="1646"/>
                  </a:cubicBezTo>
                  <a:cubicBezTo>
                    <a:pt x="515" y="1549"/>
                    <a:pt x="821" y="1222"/>
                    <a:pt x="821" y="825"/>
                  </a:cubicBezTo>
                  <a:cubicBezTo>
                    <a:pt x="821" y="426"/>
                    <a:pt x="504" y="90"/>
                    <a:pt x="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8"/>
            <p:cNvSpPr/>
            <p:nvPr/>
          </p:nvSpPr>
          <p:spPr>
            <a:xfrm>
              <a:off x="3890102" y="2303061"/>
              <a:ext cx="247254" cy="238539"/>
            </a:xfrm>
            <a:custGeom>
              <a:rect b="b" l="l" r="r" t="t"/>
              <a:pathLst>
                <a:path extrusionOk="0" h="4845" w="5022">
                  <a:moveTo>
                    <a:pt x="0" y="1088"/>
                  </a:moveTo>
                  <a:cubicBezTo>
                    <a:pt x="0" y="1088"/>
                    <a:pt x="2175" y="4398"/>
                    <a:pt x="4471" y="4844"/>
                  </a:cubicBezTo>
                  <a:cubicBezTo>
                    <a:pt x="5021" y="3556"/>
                    <a:pt x="4787" y="2169"/>
                    <a:pt x="3779" y="1041"/>
                  </a:cubicBezTo>
                  <a:cubicBezTo>
                    <a:pt x="2845" y="0"/>
                    <a:pt x="944" y="126"/>
                    <a:pt x="0" y="10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8"/>
            <p:cNvSpPr/>
            <p:nvPr/>
          </p:nvSpPr>
          <p:spPr>
            <a:xfrm>
              <a:off x="3800740" y="2664497"/>
              <a:ext cx="308058" cy="439956"/>
            </a:xfrm>
            <a:custGeom>
              <a:rect b="b" l="l" r="r" t="t"/>
              <a:pathLst>
                <a:path extrusionOk="0" h="8936" w="6257">
                  <a:moveTo>
                    <a:pt x="3390" y="335"/>
                  </a:moveTo>
                  <a:cubicBezTo>
                    <a:pt x="3390" y="335"/>
                    <a:pt x="2100" y="1171"/>
                    <a:pt x="1513" y="1657"/>
                  </a:cubicBezTo>
                  <a:cubicBezTo>
                    <a:pt x="328" y="2640"/>
                    <a:pt x="176" y="4409"/>
                    <a:pt x="108" y="5756"/>
                  </a:cubicBezTo>
                  <a:cubicBezTo>
                    <a:pt x="68" y="6588"/>
                    <a:pt x="0" y="7571"/>
                    <a:pt x="191" y="8392"/>
                  </a:cubicBezTo>
                  <a:cubicBezTo>
                    <a:pt x="227" y="8551"/>
                    <a:pt x="515" y="8670"/>
                    <a:pt x="655" y="8724"/>
                  </a:cubicBezTo>
                  <a:cubicBezTo>
                    <a:pt x="1217" y="8936"/>
                    <a:pt x="1866" y="8864"/>
                    <a:pt x="2417" y="8663"/>
                  </a:cubicBezTo>
                  <a:cubicBezTo>
                    <a:pt x="2672" y="8569"/>
                    <a:pt x="3004" y="8407"/>
                    <a:pt x="3177" y="8209"/>
                  </a:cubicBezTo>
                  <a:cubicBezTo>
                    <a:pt x="3303" y="8065"/>
                    <a:pt x="3184" y="7600"/>
                    <a:pt x="3162" y="7441"/>
                  </a:cubicBezTo>
                  <a:cubicBezTo>
                    <a:pt x="3091" y="6879"/>
                    <a:pt x="2918" y="6278"/>
                    <a:pt x="3137" y="5720"/>
                  </a:cubicBezTo>
                  <a:cubicBezTo>
                    <a:pt x="3563" y="4643"/>
                    <a:pt x="4682" y="4156"/>
                    <a:pt x="5114" y="3087"/>
                  </a:cubicBezTo>
                  <a:cubicBezTo>
                    <a:pt x="6256" y="270"/>
                    <a:pt x="4427" y="0"/>
                    <a:pt x="3390" y="3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8"/>
            <p:cNvSpPr/>
            <p:nvPr/>
          </p:nvSpPr>
          <p:spPr>
            <a:xfrm>
              <a:off x="3402574" y="4236234"/>
              <a:ext cx="139776" cy="145290"/>
            </a:xfrm>
            <a:custGeom>
              <a:rect b="b" l="l" r="r" t="t"/>
              <a:pathLst>
                <a:path extrusionOk="0" h="2951" w="2839">
                  <a:moveTo>
                    <a:pt x="1773" y="667"/>
                  </a:moveTo>
                  <a:cubicBezTo>
                    <a:pt x="1654" y="883"/>
                    <a:pt x="1549" y="1103"/>
                    <a:pt x="1409" y="1304"/>
                  </a:cubicBezTo>
                  <a:cubicBezTo>
                    <a:pt x="977" y="1924"/>
                    <a:pt x="743" y="2194"/>
                    <a:pt x="616" y="2252"/>
                  </a:cubicBezTo>
                  <a:cubicBezTo>
                    <a:pt x="1" y="2536"/>
                    <a:pt x="1243" y="2951"/>
                    <a:pt x="1431" y="2547"/>
                  </a:cubicBezTo>
                  <a:cubicBezTo>
                    <a:pt x="1524" y="2346"/>
                    <a:pt x="1586" y="2320"/>
                    <a:pt x="2039" y="1866"/>
                  </a:cubicBezTo>
                  <a:cubicBezTo>
                    <a:pt x="2382" y="1525"/>
                    <a:pt x="2681" y="1232"/>
                    <a:pt x="2774" y="775"/>
                  </a:cubicBezTo>
                  <a:cubicBezTo>
                    <a:pt x="2839" y="454"/>
                    <a:pt x="2633" y="77"/>
                    <a:pt x="2252" y="1"/>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8"/>
            <p:cNvSpPr/>
            <p:nvPr/>
          </p:nvSpPr>
          <p:spPr>
            <a:xfrm>
              <a:off x="4383636" y="4067751"/>
              <a:ext cx="97040" cy="102555"/>
            </a:xfrm>
            <a:custGeom>
              <a:rect b="b" l="l" r="r" t="t"/>
              <a:pathLst>
                <a:path extrusionOk="0" h="2083" w="1971">
                  <a:moveTo>
                    <a:pt x="533" y="952"/>
                  </a:moveTo>
                  <a:cubicBezTo>
                    <a:pt x="717" y="1125"/>
                    <a:pt x="894" y="1305"/>
                    <a:pt x="1073" y="1481"/>
                  </a:cubicBezTo>
                  <a:cubicBezTo>
                    <a:pt x="1171" y="1575"/>
                    <a:pt x="1268" y="1669"/>
                    <a:pt x="1369" y="1758"/>
                  </a:cubicBezTo>
                  <a:cubicBezTo>
                    <a:pt x="1394" y="1783"/>
                    <a:pt x="1736" y="2083"/>
                    <a:pt x="1798" y="2029"/>
                  </a:cubicBezTo>
                  <a:cubicBezTo>
                    <a:pt x="1971" y="1870"/>
                    <a:pt x="1924" y="1514"/>
                    <a:pt x="1873" y="1330"/>
                  </a:cubicBezTo>
                  <a:cubicBezTo>
                    <a:pt x="1762" y="887"/>
                    <a:pt x="1462" y="412"/>
                    <a:pt x="1009" y="170"/>
                  </a:cubicBezTo>
                  <a:cubicBezTo>
                    <a:pt x="696" y="1"/>
                    <a:pt x="220" y="30"/>
                    <a:pt x="1" y="314"/>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8"/>
            <p:cNvSpPr/>
            <p:nvPr/>
          </p:nvSpPr>
          <p:spPr>
            <a:xfrm>
              <a:off x="3752440" y="3025884"/>
              <a:ext cx="697893" cy="1108801"/>
            </a:xfrm>
            <a:custGeom>
              <a:rect b="b" l="l" r="r" t="t"/>
              <a:pathLst>
                <a:path extrusionOk="0" h="22521" w="14175">
                  <a:moveTo>
                    <a:pt x="1096" y="191"/>
                  </a:moveTo>
                  <a:cubicBezTo>
                    <a:pt x="1" y="5674"/>
                    <a:pt x="2105" y="11217"/>
                    <a:pt x="5314" y="15856"/>
                  </a:cubicBezTo>
                  <a:cubicBezTo>
                    <a:pt x="7262" y="18669"/>
                    <a:pt x="10818" y="20294"/>
                    <a:pt x="13566" y="22520"/>
                  </a:cubicBezTo>
                  <a:cubicBezTo>
                    <a:pt x="13858" y="22148"/>
                    <a:pt x="14091" y="21702"/>
                    <a:pt x="14174" y="21255"/>
                  </a:cubicBezTo>
                  <a:cubicBezTo>
                    <a:pt x="13213" y="20125"/>
                    <a:pt x="12294" y="18965"/>
                    <a:pt x="11408" y="17783"/>
                  </a:cubicBezTo>
                  <a:cubicBezTo>
                    <a:pt x="10076" y="16000"/>
                    <a:pt x="8926" y="14411"/>
                    <a:pt x="6657" y="13530"/>
                  </a:cubicBezTo>
                  <a:cubicBezTo>
                    <a:pt x="5613" y="10770"/>
                    <a:pt x="5091" y="7986"/>
                    <a:pt x="4856" y="5090"/>
                  </a:cubicBezTo>
                  <a:cubicBezTo>
                    <a:pt x="4690" y="3008"/>
                    <a:pt x="3211" y="1067"/>
                    <a:pt x="10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8"/>
            <p:cNvSpPr/>
            <p:nvPr/>
          </p:nvSpPr>
          <p:spPr>
            <a:xfrm>
              <a:off x="3958046" y="3514790"/>
              <a:ext cx="500120" cy="656734"/>
            </a:xfrm>
            <a:custGeom>
              <a:rect b="b" l="l" r="r" t="t"/>
              <a:pathLst>
                <a:path extrusionOk="0" h="13339" w="10158">
                  <a:moveTo>
                    <a:pt x="82" y="44"/>
                  </a:moveTo>
                  <a:lnTo>
                    <a:pt x="87" y="91"/>
                  </a:lnTo>
                  <a:lnTo>
                    <a:pt x="87" y="120"/>
                  </a:lnTo>
                  <a:lnTo>
                    <a:pt x="87" y="142"/>
                  </a:lnTo>
                  <a:lnTo>
                    <a:pt x="90" y="189"/>
                  </a:lnTo>
                  <a:lnTo>
                    <a:pt x="90" y="235"/>
                  </a:lnTo>
                  <a:lnTo>
                    <a:pt x="93" y="285"/>
                  </a:lnTo>
                  <a:lnTo>
                    <a:pt x="97" y="332"/>
                  </a:lnTo>
                  <a:lnTo>
                    <a:pt x="100" y="383"/>
                  </a:lnTo>
                  <a:lnTo>
                    <a:pt x="108" y="430"/>
                  </a:lnTo>
                  <a:lnTo>
                    <a:pt x="112" y="480"/>
                  </a:lnTo>
                  <a:lnTo>
                    <a:pt x="119" y="527"/>
                  </a:lnTo>
                  <a:lnTo>
                    <a:pt x="125" y="574"/>
                  </a:lnTo>
                  <a:lnTo>
                    <a:pt x="133" y="624"/>
                  </a:lnTo>
                  <a:lnTo>
                    <a:pt x="140" y="671"/>
                  </a:lnTo>
                  <a:lnTo>
                    <a:pt x="147" y="718"/>
                  </a:lnTo>
                  <a:lnTo>
                    <a:pt x="155" y="769"/>
                  </a:lnTo>
                  <a:lnTo>
                    <a:pt x="165" y="815"/>
                  </a:lnTo>
                  <a:lnTo>
                    <a:pt x="176" y="865"/>
                  </a:lnTo>
                  <a:lnTo>
                    <a:pt x="183" y="912"/>
                  </a:lnTo>
                  <a:lnTo>
                    <a:pt x="195" y="959"/>
                  </a:lnTo>
                  <a:lnTo>
                    <a:pt x="208" y="1010"/>
                  </a:lnTo>
                  <a:lnTo>
                    <a:pt x="220" y="1056"/>
                  </a:lnTo>
                  <a:lnTo>
                    <a:pt x="230" y="1103"/>
                  </a:lnTo>
                  <a:lnTo>
                    <a:pt x="245" y="1150"/>
                  </a:lnTo>
                  <a:lnTo>
                    <a:pt x="255" y="1201"/>
                  </a:lnTo>
                  <a:lnTo>
                    <a:pt x="270" y="1248"/>
                  </a:lnTo>
                  <a:lnTo>
                    <a:pt x="285" y="1294"/>
                  </a:lnTo>
                  <a:lnTo>
                    <a:pt x="298" y="1344"/>
                  </a:lnTo>
                  <a:lnTo>
                    <a:pt x="313" y="1391"/>
                  </a:lnTo>
                  <a:lnTo>
                    <a:pt x="328" y="1439"/>
                  </a:lnTo>
                  <a:lnTo>
                    <a:pt x="346" y="1485"/>
                  </a:lnTo>
                  <a:lnTo>
                    <a:pt x="360" y="1532"/>
                  </a:lnTo>
                  <a:lnTo>
                    <a:pt x="378" y="1582"/>
                  </a:lnTo>
                  <a:lnTo>
                    <a:pt x="396" y="1629"/>
                  </a:lnTo>
                  <a:lnTo>
                    <a:pt x="411" y="1676"/>
                  </a:lnTo>
                  <a:lnTo>
                    <a:pt x="428" y="1723"/>
                  </a:lnTo>
                  <a:lnTo>
                    <a:pt x="450" y="1770"/>
                  </a:lnTo>
                  <a:lnTo>
                    <a:pt x="468" y="1816"/>
                  </a:lnTo>
                  <a:lnTo>
                    <a:pt x="486" y="1866"/>
                  </a:lnTo>
                  <a:lnTo>
                    <a:pt x="508" y="1914"/>
                  </a:lnTo>
                  <a:lnTo>
                    <a:pt x="526" y="1961"/>
                  </a:lnTo>
                  <a:lnTo>
                    <a:pt x="547" y="2007"/>
                  </a:lnTo>
                  <a:lnTo>
                    <a:pt x="565" y="2054"/>
                  </a:lnTo>
                  <a:lnTo>
                    <a:pt x="587" y="2101"/>
                  </a:lnTo>
                  <a:lnTo>
                    <a:pt x="609" y="2147"/>
                  </a:lnTo>
                  <a:lnTo>
                    <a:pt x="630" y="2195"/>
                  </a:lnTo>
                  <a:lnTo>
                    <a:pt x="655" y="2242"/>
                  </a:lnTo>
                  <a:lnTo>
                    <a:pt x="677" y="2288"/>
                  </a:lnTo>
                  <a:lnTo>
                    <a:pt x="699" y="2332"/>
                  </a:lnTo>
                  <a:lnTo>
                    <a:pt x="724" y="2378"/>
                  </a:lnTo>
                  <a:lnTo>
                    <a:pt x="745" y="2425"/>
                  </a:lnTo>
                  <a:lnTo>
                    <a:pt x="770" y="2472"/>
                  </a:lnTo>
                  <a:lnTo>
                    <a:pt x="795" y="2519"/>
                  </a:lnTo>
                  <a:lnTo>
                    <a:pt x="821" y="2566"/>
                  </a:lnTo>
                  <a:lnTo>
                    <a:pt x="843" y="2609"/>
                  </a:lnTo>
                  <a:lnTo>
                    <a:pt x="868" y="2656"/>
                  </a:lnTo>
                  <a:lnTo>
                    <a:pt x="897" y="2702"/>
                  </a:lnTo>
                  <a:lnTo>
                    <a:pt x="922" y="2749"/>
                  </a:lnTo>
                  <a:lnTo>
                    <a:pt x="947" y="2792"/>
                  </a:lnTo>
                  <a:lnTo>
                    <a:pt x="973" y="2839"/>
                  </a:lnTo>
                  <a:lnTo>
                    <a:pt x="1001" y="2887"/>
                  </a:lnTo>
                  <a:lnTo>
                    <a:pt x="1026" y="2930"/>
                  </a:lnTo>
                  <a:lnTo>
                    <a:pt x="1055" y="2976"/>
                  </a:lnTo>
                  <a:lnTo>
                    <a:pt x="1084" y="3020"/>
                  </a:lnTo>
                  <a:lnTo>
                    <a:pt x="1088" y="3030"/>
                  </a:lnTo>
                  <a:lnTo>
                    <a:pt x="1109" y="3066"/>
                  </a:lnTo>
                  <a:lnTo>
                    <a:pt x="1138" y="3110"/>
                  </a:lnTo>
                  <a:lnTo>
                    <a:pt x="1167" y="3156"/>
                  </a:lnTo>
                  <a:lnTo>
                    <a:pt x="1196" y="3199"/>
                  </a:lnTo>
                  <a:lnTo>
                    <a:pt x="1224" y="3246"/>
                  </a:lnTo>
                  <a:lnTo>
                    <a:pt x="1254" y="3289"/>
                  </a:lnTo>
                  <a:lnTo>
                    <a:pt x="1282" y="3336"/>
                  </a:lnTo>
                  <a:lnTo>
                    <a:pt x="1311" y="3379"/>
                  </a:lnTo>
                  <a:lnTo>
                    <a:pt x="1343" y="3422"/>
                  </a:lnTo>
                  <a:lnTo>
                    <a:pt x="1372" y="3466"/>
                  </a:lnTo>
                  <a:lnTo>
                    <a:pt x="1401" y="3513"/>
                  </a:lnTo>
                  <a:lnTo>
                    <a:pt x="1433" y="3556"/>
                  </a:lnTo>
                  <a:lnTo>
                    <a:pt x="1462" y="3600"/>
                  </a:lnTo>
                  <a:lnTo>
                    <a:pt x="1495" y="3643"/>
                  </a:lnTo>
                  <a:lnTo>
                    <a:pt x="1523" y="3686"/>
                  </a:lnTo>
                  <a:lnTo>
                    <a:pt x="1556" y="3733"/>
                  </a:lnTo>
                  <a:lnTo>
                    <a:pt x="1588" y="3776"/>
                  </a:lnTo>
                  <a:lnTo>
                    <a:pt x="1617" y="3819"/>
                  </a:lnTo>
                  <a:lnTo>
                    <a:pt x="1649" y="3863"/>
                  </a:lnTo>
                  <a:lnTo>
                    <a:pt x="1681" y="3902"/>
                  </a:lnTo>
                  <a:lnTo>
                    <a:pt x="1714" y="3945"/>
                  </a:lnTo>
                  <a:lnTo>
                    <a:pt x="1746" y="3989"/>
                  </a:lnTo>
                  <a:lnTo>
                    <a:pt x="1779" y="4032"/>
                  </a:lnTo>
                  <a:lnTo>
                    <a:pt x="1811" y="4075"/>
                  </a:lnTo>
                  <a:lnTo>
                    <a:pt x="1844" y="4118"/>
                  </a:lnTo>
                  <a:lnTo>
                    <a:pt x="1876" y="4157"/>
                  </a:lnTo>
                  <a:lnTo>
                    <a:pt x="1909" y="4201"/>
                  </a:lnTo>
                  <a:lnTo>
                    <a:pt x="1945" y="4244"/>
                  </a:lnTo>
                  <a:lnTo>
                    <a:pt x="1977" y="4283"/>
                  </a:lnTo>
                  <a:lnTo>
                    <a:pt x="2045" y="4366"/>
                  </a:lnTo>
                  <a:lnTo>
                    <a:pt x="2110" y="4449"/>
                  </a:lnTo>
                  <a:lnTo>
                    <a:pt x="2179" y="4532"/>
                  </a:lnTo>
                  <a:lnTo>
                    <a:pt x="2248" y="4615"/>
                  </a:lnTo>
                  <a:lnTo>
                    <a:pt x="2316" y="4694"/>
                  </a:lnTo>
                  <a:lnTo>
                    <a:pt x="2319" y="4698"/>
                  </a:lnTo>
                  <a:lnTo>
                    <a:pt x="2384" y="4774"/>
                  </a:lnTo>
                  <a:lnTo>
                    <a:pt x="2453" y="4857"/>
                  </a:lnTo>
                  <a:lnTo>
                    <a:pt x="2521" y="4935"/>
                  </a:lnTo>
                  <a:lnTo>
                    <a:pt x="2589" y="5011"/>
                  </a:lnTo>
                  <a:lnTo>
                    <a:pt x="2662" y="5091"/>
                  </a:lnTo>
                  <a:lnTo>
                    <a:pt x="2730" y="5166"/>
                  </a:lnTo>
                  <a:lnTo>
                    <a:pt x="2798" y="5246"/>
                  </a:lnTo>
                  <a:lnTo>
                    <a:pt x="2867" y="5321"/>
                  </a:lnTo>
                  <a:lnTo>
                    <a:pt x="2935" y="5397"/>
                  </a:lnTo>
                  <a:lnTo>
                    <a:pt x="3008" y="5469"/>
                  </a:lnTo>
                  <a:lnTo>
                    <a:pt x="3076" y="5545"/>
                  </a:lnTo>
                  <a:lnTo>
                    <a:pt x="3144" y="5616"/>
                  </a:lnTo>
                  <a:lnTo>
                    <a:pt x="3212" y="5688"/>
                  </a:lnTo>
                  <a:lnTo>
                    <a:pt x="3242" y="5718"/>
                  </a:lnTo>
                  <a:lnTo>
                    <a:pt x="3274" y="5750"/>
                  </a:lnTo>
                  <a:lnTo>
                    <a:pt x="3302" y="5778"/>
                  </a:lnTo>
                  <a:lnTo>
                    <a:pt x="3335" y="5811"/>
                  </a:lnTo>
                  <a:lnTo>
                    <a:pt x="3367" y="5840"/>
                  </a:lnTo>
                  <a:lnTo>
                    <a:pt x="3397" y="5872"/>
                  </a:lnTo>
                  <a:lnTo>
                    <a:pt x="3429" y="5901"/>
                  </a:lnTo>
                  <a:lnTo>
                    <a:pt x="3461" y="5929"/>
                  </a:lnTo>
                  <a:lnTo>
                    <a:pt x="3493" y="5959"/>
                  </a:lnTo>
                  <a:lnTo>
                    <a:pt x="3530" y="5991"/>
                  </a:lnTo>
                  <a:lnTo>
                    <a:pt x="3562" y="6020"/>
                  </a:lnTo>
                  <a:lnTo>
                    <a:pt x="3595" y="6049"/>
                  </a:lnTo>
                  <a:lnTo>
                    <a:pt x="3626" y="6077"/>
                  </a:lnTo>
                  <a:lnTo>
                    <a:pt x="3663" y="6107"/>
                  </a:lnTo>
                  <a:lnTo>
                    <a:pt x="3696" y="6135"/>
                  </a:lnTo>
                  <a:lnTo>
                    <a:pt x="3713" y="6150"/>
                  </a:lnTo>
                  <a:lnTo>
                    <a:pt x="3731" y="6164"/>
                  </a:lnTo>
                  <a:lnTo>
                    <a:pt x="3764" y="6193"/>
                  </a:lnTo>
                  <a:lnTo>
                    <a:pt x="3799" y="6222"/>
                  </a:lnTo>
                  <a:lnTo>
                    <a:pt x="3869" y="6280"/>
                  </a:lnTo>
                  <a:lnTo>
                    <a:pt x="3937" y="6337"/>
                  </a:lnTo>
                  <a:lnTo>
                    <a:pt x="4009" y="6394"/>
                  </a:lnTo>
                  <a:lnTo>
                    <a:pt x="4080" y="6452"/>
                  </a:lnTo>
                  <a:lnTo>
                    <a:pt x="4149" y="6506"/>
                  </a:lnTo>
                  <a:lnTo>
                    <a:pt x="4293" y="6621"/>
                  </a:lnTo>
                  <a:lnTo>
                    <a:pt x="4437" y="6737"/>
                  </a:lnTo>
                  <a:lnTo>
                    <a:pt x="4509" y="6794"/>
                  </a:lnTo>
                  <a:lnTo>
                    <a:pt x="4582" y="6852"/>
                  </a:lnTo>
                  <a:lnTo>
                    <a:pt x="4653" y="6910"/>
                  </a:lnTo>
                  <a:lnTo>
                    <a:pt x="4664" y="6917"/>
                  </a:lnTo>
                  <a:lnTo>
                    <a:pt x="4722" y="6967"/>
                  </a:lnTo>
                  <a:lnTo>
                    <a:pt x="4794" y="7025"/>
                  </a:lnTo>
                  <a:lnTo>
                    <a:pt x="4826" y="7053"/>
                  </a:lnTo>
                  <a:lnTo>
                    <a:pt x="4863" y="7086"/>
                  </a:lnTo>
                  <a:lnTo>
                    <a:pt x="4898" y="7115"/>
                  </a:lnTo>
                  <a:lnTo>
                    <a:pt x="4931" y="7144"/>
                  </a:lnTo>
                  <a:lnTo>
                    <a:pt x="4966" y="7176"/>
                  </a:lnTo>
                  <a:lnTo>
                    <a:pt x="4999" y="7204"/>
                  </a:lnTo>
                  <a:lnTo>
                    <a:pt x="5036" y="7234"/>
                  </a:lnTo>
                  <a:lnTo>
                    <a:pt x="5068" y="7266"/>
                  </a:lnTo>
                  <a:lnTo>
                    <a:pt x="5100" y="7299"/>
                  </a:lnTo>
                  <a:lnTo>
                    <a:pt x="5132" y="7327"/>
                  </a:lnTo>
                  <a:lnTo>
                    <a:pt x="5169" y="7360"/>
                  </a:lnTo>
                  <a:lnTo>
                    <a:pt x="5201" y="7392"/>
                  </a:lnTo>
                  <a:lnTo>
                    <a:pt x="5234" y="7421"/>
                  </a:lnTo>
                  <a:lnTo>
                    <a:pt x="5266" y="7453"/>
                  </a:lnTo>
                  <a:lnTo>
                    <a:pt x="5295" y="7485"/>
                  </a:lnTo>
                  <a:lnTo>
                    <a:pt x="5327" y="7518"/>
                  </a:lnTo>
                  <a:lnTo>
                    <a:pt x="5360" y="7550"/>
                  </a:lnTo>
                  <a:lnTo>
                    <a:pt x="5388" y="7583"/>
                  </a:lnTo>
                  <a:lnTo>
                    <a:pt x="5706" y="7922"/>
                  </a:lnTo>
                  <a:lnTo>
                    <a:pt x="5731" y="7951"/>
                  </a:lnTo>
                  <a:lnTo>
                    <a:pt x="5864" y="8095"/>
                  </a:lnTo>
                  <a:lnTo>
                    <a:pt x="6022" y="8263"/>
                  </a:lnTo>
                  <a:lnTo>
                    <a:pt x="6181" y="8433"/>
                  </a:lnTo>
                  <a:lnTo>
                    <a:pt x="6336" y="8606"/>
                  </a:lnTo>
                  <a:lnTo>
                    <a:pt x="6494" y="8779"/>
                  </a:lnTo>
                  <a:lnTo>
                    <a:pt x="6652" y="8952"/>
                  </a:lnTo>
                  <a:lnTo>
                    <a:pt x="6808" y="9124"/>
                  </a:lnTo>
                  <a:lnTo>
                    <a:pt x="6966" y="9297"/>
                  </a:lnTo>
                  <a:lnTo>
                    <a:pt x="7045" y="9384"/>
                  </a:lnTo>
                  <a:lnTo>
                    <a:pt x="7121" y="9470"/>
                  </a:lnTo>
                  <a:lnTo>
                    <a:pt x="7200" y="9557"/>
                  </a:lnTo>
                  <a:lnTo>
                    <a:pt x="7279" y="9647"/>
                  </a:lnTo>
                  <a:lnTo>
                    <a:pt x="7355" y="9733"/>
                  </a:lnTo>
                  <a:lnTo>
                    <a:pt x="7434" y="9819"/>
                  </a:lnTo>
                  <a:lnTo>
                    <a:pt x="7510" y="9910"/>
                  </a:lnTo>
                  <a:lnTo>
                    <a:pt x="7589" y="9997"/>
                  </a:lnTo>
                  <a:lnTo>
                    <a:pt x="7664" y="10083"/>
                  </a:lnTo>
                  <a:lnTo>
                    <a:pt x="7740" y="10173"/>
                  </a:lnTo>
                  <a:lnTo>
                    <a:pt x="7819" y="10259"/>
                  </a:lnTo>
                  <a:lnTo>
                    <a:pt x="7862" y="10310"/>
                  </a:lnTo>
                  <a:lnTo>
                    <a:pt x="7895" y="10349"/>
                  </a:lnTo>
                  <a:lnTo>
                    <a:pt x="7970" y="10439"/>
                  </a:lnTo>
                  <a:lnTo>
                    <a:pt x="8046" y="10526"/>
                  </a:lnTo>
                  <a:lnTo>
                    <a:pt x="8122" y="10616"/>
                  </a:lnTo>
                  <a:lnTo>
                    <a:pt x="8198" y="10706"/>
                  </a:lnTo>
                  <a:lnTo>
                    <a:pt x="8269" y="10796"/>
                  </a:lnTo>
                  <a:lnTo>
                    <a:pt x="8346" y="10886"/>
                  </a:lnTo>
                  <a:lnTo>
                    <a:pt x="8421" y="10976"/>
                  </a:lnTo>
                  <a:lnTo>
                    <a:pt x="8493" y="11066"/>
                  </a:lnTo>
                  <a:lnTo>
                    <a:pt x="8569" y="11156"/>
                  </a:lnTo>
                  <a:lnTo>
                    <a:pt x="8640" y="11246"/>
                  </a:lnTo>
                  <a:lnTo>
                    <a:pt x="8716" y="11337"/>
                  </a:lnTo>
                  <a:lnTo>
                    <a:pt x="8788" y="11426"/>
                  </a:lnTo>
                  <a:lnTo>
                    <a:pt x="8861" y="11516"/>
                  </a:lnTo>
                  <a:lnTo>
                    <a:pt x="8933" y="11610"/>
                  </a:lnTo>
                  <a:lnTo>
                    <a:pt x="9004" y="11700"/>
                  </a:lnTo>
                  <a:lnTo>
                    <a:pt x="9077" y="11790"/>
                  </a:lnTo>
                  <a:lnTo>
                    <a:pt x="9145" y="11884"/>
                  </a:lnTo>
                  <a:lnTo>
                    <a:pt x="9217" y="11974"/>
                  </a:lnTo>
                  <a:lnTo>
                    <a:pt x="9285" y="12067"/>
                  </a:lnTo>
                  <a:lnTo>
                    <a:pt x="9358" y="12158"/>
                  </a:lnTo>
                  <a:lnTo>
                    <a:pt x="9426" y="12251"/>
                  </a:lnTo>
                  <a:lnTo>
                    <a:pt x="9494" y="12345"/>
                  </a:lnTo>
                  <a:lnTo>
                    <a:pt x="9563" y="12439"/>
                  </a:lnTo>
                  <a:lnTo>
                    <a:pt x="9631" y="12529"/>
                  </a:lnTo>
                  <a:lnTo>
                    <a:pt x="9699" y="12622"/>
                  </a:lnTo>
                  <a:lnTo>
                    <a:pt x="9764" y="12715"/>
                  </a:lnTo>
                  <a:lnTo>
                    <a:pt x="9833" y="12810"/>
                  </a:lnTo>
                  <a:lnTo>
                    <a:pt x="9898" y="12903"/>
                  </a:lnTo>
                  <a:lnTo>
                    <a:pt x="9963" y="13001"/>
                  </a:lnTo>
                  <a:lnTo>
                    <a:pt x="10028" y="13094"/>
                  </a:lnTo>
                  <a:lnTo>
                    <a:pt x="10093" y="13187"/>
                  </a:lnTo>
                  <a:lnTo>
                    <a:pt x="10157" y="13282"/>
                  </a:lnTo>
                  <a:lnTo>
                    <a:pt x="10146" y="13339"/>
                  </a:lnTo>
                  <a:lnTo>
                    <a:pt x="10093" y="13328"/>
                  </a:lnTo>
                  <a:lnTo>
                    <a:pt x="10028" y="13234"/>
                  </a:lnTo>
                  <a:lnTo>
                    <a:pt x="9963" y="13141"/>
                  </a:lnTo>
                  <a:lnTo>
                    <a:pt x="9894" y="13047"/>
                  </a:lnTo>
                  <a:lnTo>
                    <a:pt x="9829" y="12953"/>
                  </a:lnTo>
                  <a:lnTo>
                    <a:pt x="9761" y="12863"/>
                  </a:lnTo>
                  <a:lnTo>
                    <a:pt x="9692" y="12770"/>
                  </a:lnTo>
                  <a:lnTo>
                    <a:pt x="9624" y="12680"/>
                  </a:lnTo>
                  <a:lnTo>
                    <a:pt x="9556" y="12586"/>
                  </a:lnTo>
                  <a:lnTo>
                    <a:pt x="9488" y="12496"/>
                  </a:lnTo>
                  <a:lnTo>
                    <a:pt x="9415" y="12402"/>
                  </a:lnTo>
                  <a:lnTo>
                    <a:pt x="9347" y="12313"/>
                  </a:lnTo>
                  <a:lnTo>
                    <a:pt x="9275" y="12223"/>
                  </a:lnTo>
                  <a:lnTo>
                    <a:pt x="9202" y="12132"/>
                  </a:lnTo>
                  <a:lnTo>
                    <a:pt x="9130" y="12042"/>
                  </a:lnTo>
                  <a:lnTo>
                    <a:pt x="9059" y="11952"/>
                  </a:lnTo>
                  <a:lnTo>
                    <a:pt x="8986" y="11862"/>
                  </a:lnTo>
                  <a:lnTo>
                    <a:pt x="8914" y="11772"/>
                  </a:lnTo>
                  <a:lnTo>
                    <a:pt x="8843" y="11682"/>
                  </a:lnTo>
                  <a:lnTo>
                    <a:pt x="8767" y="11592"/>
                  </a:lnTo>
                  <a:lnTo>
                    <a:pt x="8695" y="11502"/>
                  </a:lnTo>
                  <a:lnTo>
                    <a:pt x="8619" y="11415"/>
                  </a:lnTo>
                  <a:lnTo>
                    <a:pt x="8544" y="11325"/>
                  </a:lnTo>
                  <a:lnTo>
                    <a:pt x="8467" y="11235"/>
                  </a:lnTo>
                  <a:lnTo>
                    <a:pt x="8392" y="11149"/>
                  </a:lnTo>
                  <a:lnTo>
                    <a:pt x="8316" y="11059"/>
                  </a:lnTo>
                  <a:lnTo>
                    <a:pt x="8241" y="10973"/>
                  </a:lnTo>
                  <a:lnTo>
                    <a:pt x="8165" y="10886"/>
                  </a:lnTo>
                  <a:lnTo>
                    <a:pt x="8090" y="10796"/>
                  </a:lnTo>
                  <a:lnTo>
                    <a:pt x="8014" y="10710"/>
                  </a:lnTo>
                  <a:lnTo>
                    <a:pt x="7935" y="10623"/>
                  </a:lnTo>
                  <a:lnTo>
                    <a:pt x="7859" y="10537"/>
                  </a:lnTo>
                  <a:lnTo>
                    <a:pt x="7780" y="10451"/>
                  </a:lnTo>
                  <a:lnTo>
                    <a:pt x="7747" y="10411"/>
                  </a:lnTo>
                  <a:lnTo>
                    <a:pt x="7701" y="10364"/>
                  </a:lnTo>
                  <a:lnTo>
                    <a:pt x="7625" y="10278"/>
                  </a:lnTo>
                  <a:lnTo>
                    <a:pt x="7546" y="10191"/>
                  </a:lnTo>
                  <a:lnTo>
                    <a:pt x="7466" y="10105"/>
                  </a:lnTo>
                  <a:lnTo>
                    <a:pt x="7387" y="10018"/>
                  </a:lnTo>
                  <a:lnTo>
                    <a:pt x="7312" y="9932"/>
                  </a:lnTo>
                  <a:lnTo>
                    <a:pt x="7232" y="9845"/>
                  </a:lnTo>
                  <a:lnTo>
                    <a:pt x="7153" y="9759"/>
                  </a:lnTo>
                  <a:lnTo>
                    <a:pt x="7074" y="9673"/>
                  </a:lnTo>
                  <a:lnTo>
                    <a:pt x="6994" y="9590"/>
                  </a:lnTo>
                  <a:lnTo>
                    <a:pt x="6916" y="9503"/>
                  </a:lnTo>
                  <a:lnTo>
                    <a:pt x="6833" y="9420"/>
                  </a:lnTo>
                  <a:lnTo>
                    <a:pt x="6674" y="9247"/>
                  </a:lnTo>
                  <a:lnTo>
                    <a:pt x="6512" y="9078"/>
                  </a:lnTo>
                  <a:lnTo>
                    <a:pt x="6354" y="8908"/>
                  </a:lnTo>
                  <a:lnTo>
                    <a:pt x="6191" y="8743"/>
                  </a:lnTo>
                  <a:lnTo>
                    <a:pt x="6030" y="8574"/>
                  </a:lnTo>
                  <a:lnTo>
                    <a:pt x="5871" y="8408"/>
                  </a:lnTo>
                  <a:lnTo>
                    <a:pt x="5709" y="8238"/>
                  </a:lnTo>
                  <a:lnTo>
                    <a:pt x="5576" y="8102"/>
                  </a:lnTo>
                  <a:lnTo>
                    <a:pt x="5546" y="8073"/>
                  </a:lnTo>
                  <a:lnTo>
                    <a:pt x="5226" y="7738"/>
                  </a:lnTo>
                  <a:lnTo>
                    <a:pt x="5197" y="7709"/>
                  </a:lnTo>
                  <a:lnTo>
                    <a:pt x="5165" y="7676"/>
                  </a:lnTo>
                  <a:lnTo>
                    <a:pt x="5136" y="7648"/>
                  </a:lnTo>
                  <a:lnTo>
                    <a:pt x="5104" y="7615"/>
                  </a:lnTo>
                  <a:lnTo>
                    <a:pt x="5071" y="7587"/>
                  </a:lnTo>
                  <a:lnTo>
                    <a:pt x="5042" y="7558"/>
                  </a:lnTo>
                  <a:lnTo>
                    <a:pt x="5010" y="7529"/>
                  </a:lnTo>
                  <a:lnTo>
                    <a:pt x="4978" y="7497"/>
                  </a:lnTo>
                  <a:lnTo>
                    <a:pt x="4945" y="7468"/>
                  </a:lnTo>
                  <a:lnTo>
                    <a:pt x="4913" y="7439"/>
                  </a:lnTo>
                  <a:lnTo>
                    <a:pt x="4876" y="7410"/>
                  </a:lnTo>
                  <a:lnTo>
                    <a:pt x="4845" y="7382"/>
                  </a:lnTo>
                  <a:lnTo>
                    <a:pt x="4812" y="7352"/>
                  </a:lnTo>
                  <a:lnTo>
                    <a:pt x="4776" y="7324"/>
                  </a:lnTo>
                  <a:lnTo>
                    <a:pt x="4743" y="7295"/>
                  </a:lnTo>
                  <a:lnTo>
                    <a:pt x="4707" y="7266"/>
                  </a:lnTo>
                  <a:lnTo>
                    <a:pt x="4675" y="7237"/>
                  </a:lnTo>
                  <a:lnTo>
                    <a:pt x="4639" y="7209"/>
                  </a:lnTo>
                  <a:lnTo>
                    <a:pt x="4570" y="7151"/>
                  </a:lnTo>
                  <a:lnTo>
                    <a:pt x="4513" y="7108"/>
                  </a:lnTo>
                  <a:lnTo>
                    <a:pt x="4499" y="7096"/>
                  </a:lnTo>
                  <a:lnTo>
                    <a:pt x="4430" y="7039"/>
                  </a:lnTo>
                  <a:lnTo>
                    <a:pt x="4358" y="6981"/>
                  </a:lnTo>
                  <a:lnTo>
                    <a:pt x="4286" y="6928"/>
                  </a:lnTo>
                  <a:lnTo>
                    <a:pt x="4142" y="6815"/>
                  </a:lnTo>
                  <a:lnTo>
                    <a:pt x="3998" y="6701"/>
                  </a:lnTo>
                  <a:lnTo>
                    <a:pt x="3926" y="6647"/>
                  </a:lnTo>
                  <a:lnTo>
                    <a:pt x="3854" y="6589"/>
                  </a:lnTo>
                  <a:lnTo>
                    <a:pt x="3782" y="6531"/>
                  </a:lnTo>
                  <a:lnTo>
                    <a:pt x="3709" y="6474"/>
                  </a:lnTo>
                  <a:lnTo>
                    <a:pt x="3638" y="6416"/>
                  </a:lnTo>
                  <a:lnTo>
                    <a:pt x="3601" y="6383"/>
                  </a:lnTo>
                  <a:lnTo>
                    <a:pt x="3569" y="6355"/>
                  </a:lnTo>
                  <a:lnTo>
                    <a:pt x="3551" y="6340"/>
                  </a:lnTo>
                  <a:lnTo>
                    <a:pt x="3533" y="6326"/>
                  </a:lnTo>
                  <a:lnTo>
                    <a:pt x="3497" y="6297"/>
                  </a:lnTo>
                  <a:lnTo>
                    <a:pt x="3465" y="6265"/>
                  </a:lnTo>
                  <a:lnTo>
                    <a:pt x="3429" y="6236"/>
                  </a:lnTo>
                  <a:lnTo>
                    <a:pt x="3397" y="6203"/>
                  </a:lnTo>
                  <a:lnTo>
                    <a:pt x="3360" y="6175"/>
                  </a:lnTo>
                  <a:lnTo>
                    <a:pt x="3328" y="6142"/>
                  </a:lnTo>
                  <a:lnTo>
                    <a:pt x="3295" y="6114"/>
                  </a:lnTo>
                  <a:lnTo>
                    <a:pt x="3259" y="6081"/>
                  </a:lnTo>
                  <a:lnTo>
                    <a:pt x="3227" y="6049"/>
                  </a:lnTo>
                  <a:lnTo>
                    <a:pt x="3194" y="6016"/>
                  </a:lnTo>
                  <a:lnTo>
                    <a:pt x="3162" y="5984"/>
                  </a:lnTo>
                  <a:lnTo>
                    <a:pt x="3129" y="5955"/>
                  </a:lnTo>
                  <a:lnTo>
                    <a:pt x="3097" y="5923"/>
                  </a:lnTo>
                  <a:lnTo>
                    <a:pt x="3069" y="5886"/>
                  </a:lnTo>
                  <a:lnTo>
                    <a:pt x="3036" y="5854"/>
                  </a:lnTo>
                  <a:lnTo>
                    <a:pt x="2968" y="5782"/>
                  </a:lnTo>
                  <a:lnTo>
                    <a:pt x="2899" y="5706"/>
                  </a:lnTo>
                  <a:lnTo>
                    <a:pt x="2831" y="5631"/>
                  </a:lnTo>
                  <a:lnTo>
                    <a:pt x="2762" y="5555"/>
                  </a:lnTo>
                  <a:lnTo>
                    <a:pt x="2690" y="5480"/>
                  </a:lnTo>
                  <a:lnTo>
                    <a:pt x="2622" y="5404"/>
                  </a:lnTo>
                  <a:lnTo>
                    <a:pt x="2554" y="5324"/>
                  </a:lnTo>
                  <a:lnTo>
                    <a:pt x="2485" y="5246"/>
                  </a:lnTo>
                  <a:lnTo>
                    <a:pt x="2416" y="5166"/>
                  </a:lnTo>
                  <a:lnTo>
                    <a:pt x="2348" y="5087"/>
                  </a:lnTo>
                  <a:lnTo>
                    <a:pt x="2276" y="5004"/>
                  </a:lnTo>
                  <a:lnTo>
                    <a:pt x="2208" y="4921"/>
                  </a:lnTo>
                  <a:lnTo>
                    <a:pt x="2143" y="4842"/>
                  </a:lnTo>
                  <a:lnTo>
                    <a:pt x="2143" y="4842"/>
                  </a:lnTo>
                  <a:lnTo>
                    <a:pt x="2075" y="4755"/>
                  </a:lnTo>
                  <a:lnTo>
                    <a:pt x="2006" y="4673"/>
                  </a:lnTo>
                  <a:lnTo>
                    <a:pt x="1941" y="4586"/>
                  </a:lnTo>
                  <a:lnTo>
                    <a:pt x="1873" y="4503"/>
                  </a:lnTo>
                  <a:lnTo>
                    <a:pt x="1808" y="4417"/>
                  </a:lnTo>
                  <a:lnTo>
                    <a:pt x="1776" y="4373"/>
                  </a:lnTo>
                  <a:lnTo>
                    <a:pt x="1743" y="4330"/>
                  </a:lnTo>
                  <a:lnTo>
                    <a:pt x="1711" y="4287"/>
                  </a:lnTo>
                  <a:lnTo>
                    <a:pt x="1678" y="4244"/>
                  </a:lnTo>
                  <a:lnTo>
                    <a:pt x="1646" y="4197"/>
                  </a:lnTo>
                  <a:lnTo>
                    <a:pt x="1613" y="4154"/>
                  </a:lnTo>
                  <a:lnTo>
                    <a:pt x="1581" y="4111"/>
                  </a:lnTo>
                  <a:lnTo>
                    <a:pt x="1552" y="4067"/>
                  </a:lnTo>
                  <a:lnTo>
                    <a:pt x="1520" y="4021"/>
                  </a:lnTo>
                  <a:lnTo>
                    <a:pt x="1487" y="3977"/>
                  </a:lnTo>
                  <a:lnTo>
                    <a:pt x="1455" y="3934"/>
                  </a:lnTo>
                  <a:lnTo>
                    <a:pt x="1426" y="3888"/>
                  </a:lnTo>
                  <a:lnTo>
                    <a:pt x="1394" y="3844"/>
                  </a:lnTo>
                  <a:lnTo>
                    <a:pt x="1365" y="3798"/>
                  </a:lnTo>
                  <a:lnTo>
                    <a:pt x="1332" y="3754"/>
                  </a:lnTo>
                  <a:lnTo>
                    <a:pt x="1304" y="3708"/>
                  </a:lnTo>
                  <a:lnTo>
                    <a:pt x="1275" y="3665"/>
                  </a:lnTo>
                  <a:lnTo>
                    <a:pt x="1242" y="3617"/>
                  </a:lnTo>
                  <a:lnTo>
                    <a:pt x="1214" y="3570"/>
                  </a:lnTo>
                  <a:lnTo>
                    <a:pt x="1184" y="3527"/>
                  </a:lnTo>
                  <a:lnTo>
                    <a:pt x="1156" y="3480"/>
                  </a:lnTo>
                  <a:lnTo>
                    <a:pt x="1127" y="3434"/>
                  </a:lnTo>
                  <a:lnTo>
                    <a:pt x="1098" y="3387"/>
                  </a:lnTo>
                  <a:lnTo>
                    <a:pt x="1069" y="3344"/>
                  </a:lnTo>
                  <a:lnTo>
                    <a:pt x="1041" y="3297"/>
                  </a:lnTo>
                  <a:lnTo>
                    <a:pt x="1016" y="3250"/>
                  </a:lnTo>
                  <a:lnTo>
                    <a:pt x="986" y="3203"/>
                  </a:lnTo>
                  <a:lnTo>
                    <a:pt x="958" y="3156"/>
                  </a:lnTo>
                  <a:lnTo>
                    <a:pt x="936" y="3120"/>
                  </a:lnTo>
                  <a:lnTo>
                    <a:pt x="933" y="3110"/>
                  </a:lnTo>
                  <a:lnTo>
                    <a:pt x="903" y="3063"/>
                  </a:lnTo>
                  <a:lnTo>
                    <a:pt x="878" y="3016"/>
                  </a:lnTo>
                  <a:lnTo>
                    <a:pt x="853" y="2969"/>
                  </a:lnTo>
                  <a:lnTo>
                    <a:pt x="828" y="2922"/>
                  </a:lnTo>
                  <a:lnTo>
                    <a:pt x="803" y="2875"/>
                  </a:lnTo>
                  <a:lnTo>
                    <a:pt x="778" y="2829"/>
                  </a:lnTo>
                  <a:lnTo>
                    <a:pt x="752" y="2782"/>
                  </a:lnTo>
                  <a:lnTo>
                    <a:pt x="727" y="2731"/>
                  </a:lnTo>
                  <a:lnTo>
                    <a:pt x="702" y="2684"/>
                  </a:lnTo>
                  <a:lnTo>
                    <a:pt x="677" y="2638"/>
                  </a:lnTo>
                  <a:lnTo>
                    <a:pt x="655" y="2591"/>
                  </a:lnTo>
                  <a:lnTo>
                    <a:pt x="630" y="2541"/>
                  </a:lnTo>
                  <a:lnTo>
                    <a:pt x="609" y="2493"/>
                  </a:lnTo>
                  <a:lnTo>
                    <a:pt x="587" y="2447"/>
                  </a:lnTo>
                  <a:lnTo>
                    <a:pt x="565" y="2400"/>
                  </a:lnTo>
                  <a:lnTo>
                    <a:pt x="540" y="2350"/>
                  </a:lnTo>
                  <a:lnTo>
                    <a:pt x="519" y="2303"/>
                  </a:lnTo>
                  <a:lnTo>
                    <a:pt x="501" y="2252"/>
                  </a:lnTo>
                  <a:lnTo>
                    <a:pt x="479" y="2205"/>
                  </a:lnTo>
                  <a:lnTo>
                    <a:pt x="457" y="2159"/>
                  </a:lnTo>
                  <a:lnTo>
                    <a:pt x="439" y="2109"/>
                  </a:lnTo>
                  <a:lnTo>
                    <a:pt x="418" y="2061"/>
                  </a:lnTo>
                  <a:lnTo>
                    <a:pt x="399" y="2011"/>
                  </a:lnTo>
                  <a:lnTo>
                    <a:pt x="378" y="1964"/>
                  </a:lnTo>
                  <a:lnTo>
                    <a:pt x="360" y="1914"/>
                  </a:lnTo>
                  <a:lnTo>
                    <a:pt x="342" y="1866"/>
                  </a:lnTo>
                  <a:lnTo>
                    <a:pt x="324" y="1816"/>
                  </a:lnTo>
                  <a:lnTo>
                    <a:pt x="306" y="1770"/>
                  </a:lnTo>
                  <a:lnTo>
                    <a:pt x="291" y="1720"/>
                  </a:lnTo>
                  <a:lnTo>
                    <a:pt x="273" y="1669"/>
                  </a:lnTo>
                  <a:lnTo>
                    <a:pt x="259" y="1622"/>
                  </a:lnTo>
                  <a:lnTo>
                    <a:pt x="241" y="1572"/>
                  </a:lnTo>
                  <a:lnTo>
                    <a:pt x="227" y="1525"/>
                  </a:lnTo>
                  <a:lnTo>
                    <a:pt x="212" y="1474"/>
                  </a:lnTo>
                  <a:lnTo>
                    <a:pt x="198" y="1424"/>
                  </a:lnTo>
                  <a:lnTo>
                    <a:pt x="183" y="1377"/>
                  </a:lnTo>
                  <a:lnTo>
                    <a:pt x="169" y="1326"/>
                  </a:lnTo>
                  <a:lnTo>
                    <a:pt x="158" y="1280"/>
                  </a:lnTo>
                  <a:lnTo>
                    <a:pt x="144" y="1229"/>
                  </a:lnTo>
                  <a:lnTo>
                    <a:pt x="133" y="1179"/>
                  </a:lnTo>
                  <a:lnTo>
                    <a:pt x="122" y="1132"/>
                  </a:lnTo>
                  <a:lnTo>
                    <a:pt x="112" y="1082"/>
                  </a:lnTo>
                  <a:lnTo>
                    <a:pt x="100" y="1031"/>
                  </a:lnTo>
                  <a:lnTo>
                    <a:pt x="90" y="980"/>
                  </a:lnTo>
                  <a:lnTo>
                    <a:pt x="79" y="934"/>
                  </a:lnTo>
                  <a:lnTo>
                    <a:pt x="72" y="884"/>
                  </a:lnTo>
                  <a:lnTo>
                    <a:pt x="65" y="833"/>
                  </a:lnTo>
                  <a:lnTo>
                    <a:pt x="54" y="786"/>
                  </a:lnTo>
                  <a:lnTo>
                    <a:pt x="47" y="736"/>
                  </a:lnTo>
                  <a:lnTo>
                    <a:pt x="39" y="686"/>
                  </a:lnTo>
                  <a:lnTo>
                    <a:pt x="32" y="635"/>
                  </a:lnTo>
                  <a:lnTo>
                    <a:pt x="29" y="588"/>
                  </a:lnTo>
                  <a:lnTo>
                    <a:pt x="22" y="538"/>
                  </a:lnTo>
                  <a:lnTo>
                    <a:pt x="17" y="488"/>
                  </a:lnTo>
                  <a:lnTo>
                    <a:pt x="14" y="440"/>
                  </a:lnTo>
                  <a:lnTo>
                    <a:pt x="10" y="390"/>
                  </a:lnTo>
                  <a:lnTo>
                    <a:pt x="7" y="340"/>
                  </a:lnTo>
                  <a:lnTo>
                    <a:pt x="4" y="289"/>
                  </a:lnTo>
                  <a:lnTo>
                    <a:pt x="4" y="242"/>
                  </a:lnTo>
                  <a:lnTo>
                    <a:pt x="0" y="192"/>
                  </a:lnTo>
                  <a:lnTo>
                    <a:pt x="0" y="142"/>
                  </a:lnTo>
                  <a:lnTo>
                    <a:pt x="0" y="120"/>
                  </a:lnTo>
                  <a:lnTo>
                    <a:pt x="0" y="91"/>
                  </a:lnTo>
                  <a:lnTo>
                    <a:pt x="0" y="44"/>
                  </a:lnTo>
                  <a:lnTo>
                    <a:pt x="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8"/>
            <p:cNvSpPr/>
            <p:nvPr/>
          </p:nvSpPr>
          <p:spPr>
            <a:xfrm>
              <a:off x="3449741" y="3018055"/>
              <a:ext cx="652155" cy="1310021"/>
            </a:xfrm>
            <a:custGeom>
              <a:rect b="b" l="l" r="r" t="t"/>
              <a:pathLst>
                <a:path extrusionOk="0" h="26608" w="13246">
                  <a:moveTo>
                    <a:pt x="7302" y="3812"/>
                  </a:moveTo>
                  <a:cubicBezTo>
                    <a:pt x="7320" y="5271"/>
                    <a:pt x="7522" y="7270"/>
                    <a:pt x="7259" y="8718"/>
                  </a:cubicBezTo>
                  <a:cubicBezTo>
                    <a:pt x="6960" y="10382"/>
                    <a:pt x="6318" y="12071"/>
                    <a:pt x="5641" y="13649"/>
                  </a:cubicBezTo>
                  <a:cubicBezTo>
                    <a:pt x="3866" y="17784"/>
                    <a:pt x="2072" y="21879"/>
                    <a:pt x="1" y="25895"/>
                  </a:cubicBezTo>
                  <a:cubicBezTo>
                    <a:pt x="239" y="26089"/>
                    <a:pt x="494" y="26259"/>
                    <a:pt x="775" y="26388"/>
                  </a:cubicBezTo>
                  <a:cubicBezTo>
                    <a:pt x="980" y="26486"/>
                    <a:pt x="1204" y="26561"/>
                    <a:pt x="1438" y="26608"/>
                  </a:cubicBezTo>
                  <a:cubicBezTo>
                    <a:pt x="2288" y="25200"/>
                    <a:pt x="3296" y="23850"/>
                    <a:pt x="4341" y="22545"/>
                  </a:cubicBezTo>
                  <a:cubicBezTo>
                    <a:pt x="5209" y="21464"/>
                    <a:pt x="6167" y="20420"/>
                    <a:pt x="6765" y="19192"/>
                  </a:cubicBezTo>
                  <a:cubicBezTo>
                    <a:pt x="7324" y="18046"/>
                    <a:pt x="7565" y="16840"/>
                    <a:pt x="7644" y="15604"/>
                  </a:cubicBezTo>
                  <a:cubicBezTo>
                    <a:pt x="7791" y="13317"/>
                    <a:pt x="10316" y="11653"/>
                    <a:pt x="11498" y="9615"/>
                  </a:cubicBezTo>
                  <a:cubicBezTo>
                    <a:pt x="12388" y="8073"/>
                    <a:pt x="13245" y="6233"/>
                    <a:pt x="12737" y="4478"/>
                  </a:cubicBezTo>
                  <a:cubicBezTo>
                    <a:pt x="12312" y="3023"/>
                    <a:pt x="11430" y="1871"/>
                    <a:pt x="10381" y="739"/>
                  </a:cubicBezTo>
                  <a:cubicBezTo>
                    <a:pt x="9841" y="160"/>
                    <a:pt x="8019" y="1"/>
                    <a:pt x="7161" y="18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8"/>
            <p:cNvSpPr/>
            <p:nvPr/>
          </p:nvSpPr>
          <p:spPr>
            <a:xfrm>
              <a:off x="3482384" y="3032826"/>
              <a:ext cx="462899" cy="1300075"/>
            </a:xfrm>
            <a:custGeom>
              <a:rect b="b" l="l" r="r" t="t"/>
              <a:pathLst>
                <a:path extrusionOk="0" h="26406" w="9402">
                  <a:moveTo>
                    <a:pt x="8213" y="29"/>
                  </a:moveTo>
                  <a:lnTo>
                    <a:pt x="8213" y="33"/>
                  </a:lnTo>
                  <a:lnTo>
                    <a:pt x="8213" y="33"/>
                  </a:lnTo>
                  <a:lnTo>
                    <a:pt x="8217" y="36"/>
                  </a:lnTo>
                  <a:lnTo>
                    <a:pt x="8217" y="36"/>
                  </a:lnTo>
                  <a:lnTo>
                    <a:pt x="8217" y="43"/>
                  </a:lnTo>
                  <a:lnTo>
                    <a:pt x="8217" y="40"/>
                  </a:lnTo>
                  <a:lnTo>
                    <a:pt x="8220" y="47"/>
                  </a:lnTo>
                  <a:lnTo>
                    <a:pt x="8217" y="43"/>
                  </a:lnTo>
                  <a:lnTo>
                    <a:pt x="8220" y="50"/>
                  </a:lnTo>
                  <a:lnTo>
                    <a:pt x="8220" y="50"/>
                  </a:lnTo>
                  <a:lnTo>
                    <a:pt x="8224" y="54"/>
                  </a:lnTo>
                  <a:lnTo>
                    <a:pt x="8224" y="54"/>
                  </a:lnTo>
                  <a:lnTo>
                    <a:pt x="8224" y="58"/>
                  </a:lnTo>
                  <a:lnTo>
                    <a:pt x="8224" y="58"/>
                  </a:lnTo>
                  <a:lnTo>
                    <a:pt x="8227" y="65"/>
                  </a:lnTo>
                  <a:lnTo>
                    <a:pt x="8227" y="61"/>
                  </a:lnTo>
                  <a:lnTo>
                    <a:pt x="8230" y="68"/>
                  </a:lnTo>
                  <a:lnTo>
                    <a:pt x="8230" y="68"/>
                  </a:lnTo>
                  <a:lnTo>
                    <a:pt x="8235" y="72"/>
                  </a:lnTo>
                  <a:lnTo>
                    <a:pt x="8235" y="72"/>
                  </a:lnTo>
                  <a:lnTo>
                    <a:pt x="8242" y="83"/>
                  </a:lnTo>
                  <a:lnTo>
                    <a:pt x="8238" y="80"/>
                  </a:lnTo>
                  <a:lnTo>
                    <a:pt x="8249" y="90"/>
                  </a:lnTo>
                  <a:lnTo>
                    <a:pt x="8249" y="90"/>
                  </a:lnTo>
                  <a:lnTo>
                    <a:pt x="8256" y="101"/>
                  </a:lnTo>
                  <a:lnTo>
                    <a:pt x="8256" y="98"/>
                  </a:lnTo>
                  <a:lnTo>
                    <a:pt x="8267" y="108"/>
                  </a:lnTo>
                  <a:lnTo>
                    <a:pt x="8267" y="108"/>
                  </a:lnTo>
                  <a:lnTo>
                    <a:pt x="8278" y="119"/>
                  </a:lnTo>
                  <a:lnTo>
                    <a:pt x="8274" y="115"/>
                  </a:lnTo>
                  <a:lnTo>
                    <a:pt x="8285" y="126"/>
                  </a:lnTo>
                  <a:lnTo>
                    <a:pt x="8285" y="126"/>
                  </a:lnTo>
                  <a:lnTo>
                    <a:pt x="8300" y="137"/>
                  </a:lnTo>
                  <a:lnTo>
                    <a:pt x="8310" y="144"/>
                  </a:lnTo>
                  <a:lnTo>
                    <a:pt x="8310" y="144"/>
                  </a:lnTo>
                  <a:lnTo>
                    <a:pt x="8321" y="155"/>
                  </a:lnTo>
                  <a:lnTo>
                    <a:pt x="8332" y="163"/>
                  </a:lnTo>
                  <a:lnTo>
                    <a:pt x="8357" y="184"/>
                  </a:lnTo>
                  <a:lnTo>
                    <a:pt x="8386" y="201"/>
                  </a:lnTo>
                  <a:lnTo>
                    <a:pt x="8411" y="220"/>
                  </a:lnTo>
                  <a:lnTo>
                    <a:pt x="8421" y="231"/>
                  </a:lnTo>
                  <a:lnTo>
                    <a:pt x="8436" y="238"/>
                  </a:lnTo>
                  <a:lnTo>
                    <a:pt x="8447" y="249"/>
                  </a:lnTo>
                  <a:lnTo>
                    <a:pt x="8458" y="259"/>
                  </a:lnTo>
                  <a:lnTo>
                    <a:pt x="8468" y="271"/>
                  </a:lnTo>
                  <a:lnTo>
                    <a:pt x="8479" y="281"/>
                  </a:lnTo>
                  <a:lnTo>
                    <a:pt x="8490" y="292"/>
                  </a:lnTo>
                  <a:lnTo>
                    <a:pt x="8501" y="303"/>
                  </a:lnTo>
                  <a:lnTo>
                    <a:pt x="8511" y="314"/>
                  </a:lnTo>
                  <a:lnTo>
                    <a:pt x="8516" y="317"/>
                  </a:lnTo>
                  <a:lnTo>
                    <a:pt x="8519" y="324"/>
                  </a:lnTo>
                  <a:lnTo>
                    <a:pt x="8533" y="349"/>
                  </a:lnTo>
                  <a:lnTo>
                    <a:pt x="8551" y="374"/>
                  </a:lnTo>
                  <a:lnTo>
                    <a:pt x="8569" y="400"/>
                  </a:lnTo>
                  <a:lnTo>
                    <a:pt x="8584" y="429"/>
                  </a:lnTo>
                  <a:lnTo>
                    <a:pt x="8598" y="454"/>
                  </a:lnTo>
                  <a:lnTo>
                    <a:pt x="8616" y="479"/>
                  </a:lnTo>
                  <a:lnTo>
                    <a:pt x="8631" y="508"/>
                  </a:lnTo>
                  <a:lnTo>
                    <a:pt x="8649" y="537"/>
                  </a:lnTo>
                  <a:lnTo>
                    <a:pt x="8663" y="565"/>
                  </a:lnTo>
                  <a:lnTo>
                    <a:pt x="8681" y="595"/>
                  </a:lnTo>
                  <a:lnTo>
                    <a:pt x="8684" y="602"/>
                  </a:lnTo>
                  <a:lnTo>
                    <a:pt x="8692" y="623"/>
                  </a:lnTo>
                  <a:lnTo>
                    <a:pt x="8706" y="652"/>
                  </a:lnTo>
                  <a:lnTo>
                    <a:pt x="8721" y="685"/>
                  </a:lnTo>
                  <a:lnTo>
                    <a:pt x="8732" y="713"/>
                  </a:lnTo>
                  <a:lnTo>
                    <a:pt x="8746" y="746"/>
                  </a:lnTo>
                  <a:lnTo>
                    <a:pt x="8757" y="775"/>
                  </a:lnTo>
                  <a:lnTo>
                    <a:pt x="8767" y="807"/>
                  </a:lnTo>
                  <a:lnTo>
                    <a:pt x="8782" y="836"/>
                  </a:lnTo>
                  <a:lnTo>
                    <a:pt x="8792" y="868"/>
                  </a:lnTo>
                  <a:lnTo>
                    <a:pt x="8804" y="897"/>
                  </a:lnTo>
                  <a:lnTo>
                    <a:pt x="8814" y="929"/>
                  </a:lnTo>
                  <a:lnTo>
                    <a:pt x="8825" y="962"/>
                  </a:lnTo>
                  <a:lnTo>
                    <a:pt x="8836" y="991"/>
                  </a:lnTo>
                  <a:lnTo>
                    <a:pt x="8847" y="1023"/>
                  </a:lnTo>
                  <a:lnTo>
                    <a:pt x="8868" y="1081"/>
                  </a:lnTo>
                  <a:lnTo>
                    <a:pt x="8887" y="1142"/>
                  </a:lnTo>
                  <a:lnTo>
                    <a:pt x="8905" y="1203"/>
                  </a:lnTo>
                  <a:lnTo>
                    <a:pt x="8922" y="1260"/>
                  </a:lnTo>
                  <a:lnTo>
                    <a:pt x="8930" y="1286"/>
                  </a:lnTo>
                  <a:lnTo>
                    <a:pt x="8937" y="1311"/>
                  </a:lnTo>
                  <a:lnTo>
                    <a:pt x="8944" y="1336"/>
                  </a:lnTo>
                  <a:lnTo>
                    <a:pt x="8951" y="1362"/>
                  </a:lnTo>
                  <a:lnTo>
                    <a:pt x="8955" y="1390"/>
                  </a:lnTo>
                  <a:lnTo>
                    <a:pt x="8962" y="1416"/>
                  </a:lnTo>
                  <a:lnTo>
                    <a:pt x="8970" y="1441"/>
                  </a:lnTo>
                  <a:lnTo>
                    <a:pt x="8973" y="1466"/>
                  </a:lnTo>
                  <a:lnTo>
                    <a:pt x="8980" y="1495"/>
                  </a:lnTo>
                  <a:lnTo>
                    <a:pt x="8983" y="1520"/>
                  </a:lnTo>
                  <a:lnTo>
                    <a:pt x="8995" y="1571"/>
                  </a:lnTo>
                  <a:lnTo>
                    <a:pt x="9005" y="1624"/>
                  </a:lnTo>
                  <a:lnTo>
                    <a:pt x="9013" y="1679"/>
                  </a:lnTo>
                  <a:lnTo>
                    <a:pt x="9020" y="1729"/>
                  </a:lnTo>
                  <a:lnTo>
                    <a:pt x="9027" y="1783"/>
                  </a:lnTo>
                  <a:lnTo>
                    <a:pt x="9034" y="1837"/>
                  </a:lnTo>
                  <a:lnTo>
                    <a:pt x="9041" y="1887"/>
                  </a:lnTo>
                  <a:lnTo>
                    <a:pt x="9048" y="1942"/>
                  </a:lnTo>
                  <a:lnTo>
                    <a:pt x="9056" y="1995"/>
                  </a:lnTo>
                  <a:lnTo>
                    <a:pt x="9059" y="2046"/>
                  </a:lnTo>
                  <a:lnTo>
                    <a:pt x="9066" y="2100"/>
                  </a:lnTo>
                  <a:lnTo>
                    <a:pt x="9073" y="2204"/>
                  </a:lnTo>
                  <a:lnTo>
                    <a:pt x="9085" y="2309"/>
                  </a:lnTo>
                  <a:lnTo>
                    <a:pt x="9095" y="2414"/>
                  </a:lnTo>
                  <a:lnTo>
                    <a:pt x="9106" y="2518"/>
                  </a:lnTo>
                  <a:lnTo>
                    <a:pt x="9110" y="2568"/>
                  </a:lnTo>
                  <a:lnTo>
                    <a:pt x="9117" y="2622"/>
                  </a:lnTo>
                  <a:lnTo>
                    <a:pt x="9121" y="2673"/>
                  </a:lnTo>
                  <a:lnTo>
                    <a:pt x="9128" y="2723"/>
                  </a:lnTo>
                  <a:lnTo>
                    <a:pt x="9135" y="2778"/>
                  </a:lnTo>
                  <a:lnTo>
                    <a:pt x="9142" y="2828"/>
                  </a:lnTo>
                  <a:lnTo>
                    <a:pt x="9149" y="2878"/>
                  </a:lnTo>
                  <a:lnTo>
                    <a:pt x="9156" y="2929"/>
                  </a:lnTo>
                  <a:lnTo>
                    <a:pt x="9174" y="3029"/>
                  </a:lnTo>
                  <a:lnTo>
                    <a:pt x="9189" y="3130"/>
                  </a:lnTo>
                  <a:lnTo>
                    <a:pt x="9207" y="3231"/>
                  </a:lnTo>
                  <a:lnTo>
                    <a:pt x="9221" y="3332"/>
                  </a:lnTo>
                  <a:lnTo>
                    <a:pt x="9239" y="3433"/>
                  </a:lnTo>
                  <a:lnTo>
                    <a:pt x="9254" y="3534"/>
                  </a:lnTo>
                  <a:lnTo>
                    <a:pt x="9268" y="3634"/>
                  </a:lnTo>
                  <a:lnTo>
                    <a:pt x="9282" y="3735"/>
                  </a:lnTo>
                  <a:lnTo>
                    <a:pt x="9297" y="3840"/>
                  </a:lnTo>
                  <a:lnTo>
                    <a:pt x="9308" y="3940"/>
                  </a:lnTo>
                  <a:lnTo>
                    <a:pt x="9322" y="4041"/>
                  </a:lnTo>
                  <a:lnTo>
                    <a:pt x="9333" y="4146"/>
                  </a:lnTo>
                  <a:lnTo>
                    <a:pt x="9337" y="4196"/>
                  </a:lnTo>
                  <a:lnTo>
                    <a:pt x="9344" y="4247"/>
                  </a:lnTo>
                  <a:lnTo>
                    <a:pt x="9347" y="4297"/>
                  </a:lnTo>
                  <a:lnTo>
                    <a:pt x="9354" y="4351"/>
                  </a:lnTo>
                  <a:lnTo>
                    <a:pt x="9359" y="4402"/>
                  </a:lnTo>
                  <a:lnTo>
                    <a:pt x="9362" y="4452"/>
                  </a:lnTo>
                  <a:lnTo>
                    <a:pt x="9369" y="4502"/>
                  </a:lnTo>
                  <a:lnTo>
                    <a:pt x="9372" y="4557"/>
                  </a:lnTo>
                  <a:lnTo>
                    <a:pt x="9376" y="4607"/>
                  </a:lnTo>
                  <a:lnTo>
                    <a:pt x="9380" y="4658"/>
                  </a:lnTo>
                  <a:lnTo>
                    <a:pt x="9384" y="4708"/>
                  </a:lnTo>
                  <a:lnTo>
                    <a:pt x="9387" y="4761"/>
                  </a:lnTo>
                  <a:lnTo>
                    <a:pt x="9387" y="4812"/>
                  </a:lnTo>
                  <a:lnTo>
                    <a:pt x="9391" y="4863"/>
                  </a:lnTo>
                  <a:lnTo>
                    <a:pt x="9394" y="4917"/>
                  </a:lnTo>
                  <a:lnTo>
                    <a:pt x="9394" y="4967"/>
                  </a:lnTo>
                  <a:lnTo>
                    <a:pt x="9397" y="5017"/>
                  </a:lnTo>
                  <a:lnTo>
                    <a:pt x="9397" y="5068"/>
                  </a:lnTo>
                  <a:lnTo>
                    <a:pt x="9397" y="5122"/>
                  </a:lnTo>
                  <a:lnTo>
                    <a:pt x="9402" y="5172"/>
                  </a:lnTo>
                  <a:lnTo>
                    <a:pt x="9402" y="5223"/>
                  </a:lnTo>
                  <a:lnTo>
                    <a:pt x="9402" y="5277"/>
                  </a:lnTo>
                  <a:lnTo>
                    <a:pt x="9402" y="5328"/>
                  </a:lnTo>
                  <a:lnTo>
                    <a:pt x="9402" y="5378"/>
                  </a:lnTo>
                  <a:lnTo>
                    <a:pt x="9397" y="5424"/>
                  </a:lnTo>
                  <a:lnTo>
                    <a:pt x="9397" y="5431"/>
                  </a:lnTo>
                  <a:lnTo>
                    <a:pt x="9397" y="5482"/>
                  </a:lnTo>
                  <a:lnTo>
                    <a:pt x="9397" y="5533"/>
                  </a:lnTo>
                  <a:lnTo>
                    <a:pt x="9394" y="5583"/>
                  </a:lnTo>
                  <a:lnTo>
                    <a:pt x="9391" y="5637"/>
                  </a:lnTo>
                  <a:lnTo>
                    <a:pt x="9391" y="5687"/>
                  </a:lnTo>
                  <a:lnTo>
                    <a:pt x="9387" y="5738"/>
                  </a:lnTo>
                  <a:lnTo>
                    <a:pt x="9384" y="5788"/>
                  </a:lnTo>
                  <a:lnTo>
                    <a:pt x="9380" y="5842"/>
                  </a:lnTo>
                  <a:lnTo>
                    <a:pt x="9372" y="5893"/>
                  </a:lnTo>
                  <a:lnTo>
                    <a:pt x="9369" y="5943"/>
                  </a:lnTo>
                  <a:lnTo>
                    <a:pt x="9365" y="5998"/>
                  </a:lnTo>
                  <a:lnTo>
                    <a:pt x="9359" y="6048"/>
                  </a:lnTo>
                  <a:lnTo>
                    <a:pt x="9351" y="6098"/>
                  </a:lnTo>
                  <a:lnTo>
                    <a:pt x="9347" y="6149"/>
                  </a:lnTo>
                  <a:lnTo>
                    <a:pt x="9340" y="6199"/>
                  </a:lnTo>
                  <a:lnTo>
                    <a:pt x="9326" y="6285"/>
                  </a:lnTo>
                  <a:lnTo>
                    <a:pt x="9315" y="6368"/>
                  </a:lnTo>
                  <a:lnTo>
                    <a:pt x="9301" y="6455"/>
                  </a:lnTo>
                  <a:lnTo>
                    <a:pt x="9286" y="6538"/>
                  </a:lnTo>
                  <a:lnTo>
                    <a:pt x="9272" y="6624"/>
                  </a:lnTo>
                  <a:lnTo>
                    <a:pt x="9257" y="6706"/>
                  </a:lnTo>
                  <a:lnTo>
                    <a:pt x="9239" y="6789"/>
                  </a:lnTo>
                  <a:lnTo>
                    <a:pt x="9225" y="6872"/>
                  </a:lnTo>
                  <a:lnTo>
                    <a:pt x="9207" y="6955"/>
                  </a:lnTo>
                  <a:lnTo>
                    <a:pt x="9189" y="7038"/>
                  </a:lnTo>
                  <a:lnTo>
                    <a:pt x="9171" y="7121"/>
                  </a:lnTo>
                  <a:lnTo>
                    <a:pt x="9153" y="7204"/>
                  </a:lnTo>
                  <a:lnTo>
                    <a:pt x="9131" y="7287"/>
                  </a:lnTo>
                  <a:lnTo>
                    <a:pt x="9113" y="7370"/>
                  </a:lnTo>
                  <a:lnTo>
                    <a:pt x="9091" y="7452"/>
                  </a:lnTo>
                  <a:lnTo>
                    <a:pt x="9070" y="7535"/>
                  </a:lnTo>
                  <a:lnTo>
                    <a:pt x="9048" y="7614"/>
                  </a:lnTo>
                  <a:lnTo>
                    <a:pt x="9027" y="7697"/>
                  </a:lnTo>
                  <a:lnTo>
                    <a:pt x="9005" y="7777"/>
                  </a:lnTo>
                  <a:lnTo>
                    <a:pt x="8983" y="7860"/>
                  </a:lnTo>
                  <a:lnTo>
                    <a:pt x="8958" y="7938"/>
                  </a:lnTo>
                  <a:lnTo>
                    <a:pt x="8933" y="8021"/>
                  </a:lnTo>
                  <a:lnTo>
                    <a:pt x="8912" y="8101"/>
                  </a:lnTo>
                  <a:lnTo>
                    <a:pt x="8887" y="8180"/>
                  </a:lnTo>
                  <a:lnTo>
                    <a:pt x="8861" y="8262"/>
                  </a:lnTo>
                  <a:lnTo>
                    <a:pt x="8832" y="8342"/>
                  </a:lnTo>
                  <a:lnTo>
                    <a:pt x="8807" y="8422"/>
                  </a:lnTo>
                  <a:lnTo>
                    <a:pt x="8782" y="8500"/>
                  </a:lnTo>
                  <a:lnTo>
                    <a:pt x="8753" y="8580"/>
                  </a:lnTo>
                  <a:lnTo>
                    <a:pt x="8724" y="8659"/>
                  </a:lnTo>
                  <a:lnTo>
                    <a:pt x="8699" y="8738"/>
                  </a:lnTo>
                  <a:lnTo>
                    <a:pt x="8670" y="8817"/>
                  </a:lnTo>
                  <a:lnTo>
                    <a:pt x="8641" y="8897"/>
                  </a:lnTo>
                  <a:lnTo>
                    <a:pt x="8609" y="8976"/>
                  </a:lnTo>
                  <a:lnTo>
                    <a:pt x="8581" y="9055"/>
                  </a:lnTo>
                  <a:lnTo>
                    <a:pt x="8551" y="9135"/>
                  </a:lnTo>
                  <a:lnTo>
                    <a:pt x="8519" y="9213"/>
                  </a:lnTo>
                  <a:lnTo>
                    <a:pt x="8486" y="9289"/>
                  </a:lnTo>
                  <a:lnTo>
                    <a:pt x="8458" y="9369"/>
                  </a:lnTo>
                  <a:lnTo>
                    <a:pt x="8425" y="9448"/>
                  </a:lnTo>
                  <a:lnTo>
                    <a:pt x="8393" y="9524"/>
                  </a:lnTo>
                  <a:lnTo>
                    <a:pt x="8360" y="9602"/>
                  </a:lnTo>
                  <a:lnTo>
                    <a:pt x="8328" y="9678"/>
                  </a:lnTo>
                  <a:lnTo>
                    <a:pt x="8295" y="9758"/>
                  </a:lnTo>
                  <a:lnTo>
                    <a:pt x="8260" y="9833"/>
                  </a:lnTo>
                  <a:lnTo>
                    <a:pt x="8227" y="9913"/>
                  </a:lnTo>
                  <a:lnTo>
                    <a:pt x="8192" y="9988"/>
                  </a:lnTo>
                  <a:lnTo>
                    <a:pt x="8159" y="10067"/>
                  </a:lnTo>
                  <a:lnTo>
                    <a:pt x="8122" y="10143"/>
                  </a:lnTo>
                  <a:lnTo>
                    <a:pt x="8087" y="10219"/>
                  </a:lnTo>
                  <a:lnTo>
                    <a:pt x="8054" y="10294"/>
                  </a:lnTo>
                  <a:lnTo>
                    <a:pt x="8019" y="10373"/>
                  </a:lnTo>
                  <a:lnTo>
                    <a:pt x="7982" y="10450"/>
                  </a:lnTo>
                  <a:lnTo>
                    <a:pt x="7943" y="10525"/>
                  </a:lnTo>
                  <a:lnTo>
                    <a:pt x="7906" y="10601"/>
                  </a:lnTo>
                  <a:lnTo>
                    <a:pt x="7871" y="10676"/>
                  </a:lnTo>
                  <a:lnTo>
                    <a:pt x="7835" y="10756"/>
                  </a:lnTo>
                  <a:lnTo>
                    <a:pt x="7795" y="10831"/>
                  </a:lnTo>
                  <a:lnTo>
                    <a:pt x="7759" y="10907"/>
                  </a:lnTo>
                  <a:lnTo>
                    <a:pt x="7720" y="10982"/>
                  </a:lnTo>
                  <a:lnTo>
                    <a:pt x="7683" y="11058"/>
                  </a:lnTo>
                  <a:lnTo>
                    <a:pt x="7643" y="11133"/>
                  </a:lnTo>
                  <a:lnTo>
                    <a:pt x="7604" y="11209"/>
                  </a:lnTo>
                  <a:lnTo>
                    <a:pt x="7568" y="11285"/>
                  </a:lnTo>
                  <a:lnTo>
                    <a:pt x="7528" y="11361"/>
                  </a:lnTo>
                  <a:lnTo>
                    <a:pt x="7489" y="11436"/>
                  </a:lnTo>
                  <a:lnTo>
                    <a:pt x="7449" y="11509"/>
                  </a:lnTo>
                  <a:lnTo>
                    <a:pt x="7409" y="11584"/>
                  </a:lnTo>
                  <a:lnTo>
                    <a:pt x="7331" y="11735"/>
                  </a:lnTo>
                  <a:lnTo>
                    <a:pt x="7251" y="11886"/>
                  </a:lnTo>
                  <a:lnTo>
                    <a:pt x="7168" y="12034"/>
                  </a:lnTo>
                  <a:lnTo>
                    <a:pt x="7161" y="12049"/>
                  </a:lnTo>
                  <a:lnTo>
                    <a:pt x="7089" y="12185"/>
                  </a:lnTo>
                  <a:lnTo>
                    <a:pt x="7006" y="12333"/>
                  </a:lnTo>
                  <a:lnTo>
                    <a:pt x="6923" y="12481"/>
                  </a:lnTo>
                  <a:lnTo>
                    <a:pt x="6840" y="12632"/>
                  </a:lnTo>
                  <a:lnTo>
                    <a:pt x="6757" y="12779"/>
                  </a:lnTo>
                  <a:lnTo>
                    <a:pt x="6671" y="12927"/>
                  </a:lnTo>
                  <a:lnTo>
                    <a:pt x="6588" y="13078"/>
                  </a:lnTo>
                  <a:lnTo>
                    <a:pt x="6419" y="13374"/>
                  </a:lnTo>
                  <a:lnTo>
                    <a:pt x="6250" y="13670"/>
                  </a:lnTo>
                  <a:lnTo>
                    <a:pt x="6081" y="13968"/>
                  </a:lnTo>
                  <a:lnTo>
                    <a:pt x="5998" y="14116"/>
                  </a:lnTo>
                  <a:lnTo>
                    <a:pt x="5915" y="14264"/>
                  </a:lnTo>
                  <a:lnTo>
                    <a:pt x="5828" y="14411"/>
                  </a:lnTo>
                  <a:lnTo>
                    <a:pt x="5745" y="14563"/>
                  </a:lnTo>
                  <a:lnTo>
                    <a:pt x="5663" y="14710"/>
                  </a:lnTo>
                  <a:lnTo>
                    <a:pt x="5580" y="14858"/>
                  </a:lnTo>
                  <a:lnTo>
                    <a:pt x="5497" y="15010"/>
                  </a:lnTo>
                  <a:lnTo>
                    <a:pt x="5414" y="15157"/>
                  </a:lnTo>
                  <a:lnTo>
                    <a:pt x="5335" y="15304"/>
                  </a:lnTo>
                  <a:lnTo>
                    <a:pt x="5252" y="15456"/>
                  </a:lnTo>
                  <a:lnTo>
                    <a:pt x="5173" y="15603"/>
                  </a:lnTo>
                  <a:lnTo>
                    <a:pt x="5133" y="15680"/>
                  </a:lnTo>
                  <a:lnTo>
                    <a:pt x="5093" y="15755"/>
                  </a:lnTo>
                  <a:lnTo>
                    <a:pt x="5054" y="15831"/>
                  </a:lnTo>
                  <a:lnTo>
                    <a:pt x="5015" y="15906"/>
                  </a:lnTo>
                  <a:lnTo>
                    <a:pt x="4975" y="15982"/>
                  </a:lnTo>
                  <a:lnTo>
                    <a:pt x="4935" y="16057"/>
                  </a:lnTo>
                  <a:lnTo>
                    <a:pt x="4895" y="16133"/>
                  </a:lnTo>
                  <a:lnTo>
                    <a:pt x="4856" y="16212"/>
                  </a:lnTo>
                  <a:lnTo>
                    <a:pt x="4816" y="16292"/>
                  </a:lnTo>
                  <a:lnTo>
                    <a:pt x="4777" y="16371"/>
                  </a:lnTo>
                  <a:lnTo>
                    <a:pt x="4741" y="16446"/>
                  </a:lnTo>
                  <a:lnTo>
                    <a:pt x="4701" y="16526"/>
                  </a:lnTo>
                  <a:lnTo>
                    <a:pt x="4661" y="16604"/>
                  </a:lnTo>
                  <a:lnTo>
                    <a:pt x="4626" y="16684"/>
                  </a:lnTo>
                  <a:lnTo>
                    <a:pt x="4586" y="16764"/>
                  </a:lnTo>
                  <a:lnTo>
                    <a:pt x="4550" y="16842"/>
                  </a:lnTo>
                  <a:lnTo>
                    <a:pt x="4510" y="16922"/>
                  </a:lnTo>
                  <a:lnTo>
                    <a:pt x="4474" y="17001"/>
                  </a:lnTo>
                  <a:lnTo>
                    <a:pt x="4438" y="17080"/>
                  </a:lnTo>
                  <a:lnTo>
                    <a:pt x="4402" y="17159"/>
                  </a:lnTo>
                  <a:lnTo>
                    <a:pt x="4366" y="17242"/>
                  </a:lnTo>
                  <a:lnTo>
                    <a:pt x="4327" y="17322"/>
                  </a:lnTo>
                  <a:lnTo>
                    <a:pt x="4290" y="17401"/>
                  </a:lnTo>
                  <a:lnTo>
                    <a:pt x="4258" y="17480"/>
                  </a:lnTo>
                  <a:lnTo>
                    <a:pt x="4186" y="17642"/>
                  </a:lnTo>
                  <a:lnTo>
                    <a:pt x="4114" y="17801"/>
                  </a:lnTo>
                  <a:lnTo>
                    <a:pt x="4042" y="17963"/>
                  </a:lnTo>
                  <a:lnTo>
                    <a:pt x="3973" y="18122"/>
                  </a:lnTo>
                  <a:lnTo>
                    <a:pt x="3905" y="18283"/>
                  </a:lnTo>
                  <a:lnTo>
                    <a:pt x="3836" y="18446"/>
                  </a:lnTo>
                  <a:lnTo>
                    <a:pt x="3765" y="18604"/>
                  </a:lnTo>
                  <a:lnTo>
                    <a:pt x="3627" y="18928"/>
                  </a:lnTo>
                  <a:lnTo>
                    <a:pt x="3491" y="19249"/>
                  </a:lnTo>
                  <a:lnTo>
                    <a:pt x="3419" y="19411"/>
                  </a:lnTo>
                  <a:lnTo>
                    <a:pt x="3351" y="19573"/>
                  </a:lnTo>
                  <a:lnTo>
                    <a:pt x="3281" y="19731"/>
                  </a:lnTo>
                  <a:lnTo>
                    <a:pt x="3210" y="19894"/>
                  </a:lnTo>
                  <a:lnTo>
                    <a:pt x="3141" y="20052"/>
                  </a:lnTo>
                  <a:lnTo>
                    <a:pt x="3070" y="20214"/>
                  </a:lnTo>
                  <a:lnTo>
                    <a:pt x="2997" y="20373"/>
                  </a:lnTo>
                  <a:lnTo>
                    <a:pt x="2962" y="20456"/>
                  </a:lnTo>
                  <a:lnTo>
                    <a:pt x="2925" y="20534"/>
                  </a:lnTo>
                  <a:lnTo>
                    <a:pt x="2889" y="20614"/>
                  </a:lnTo>
                  <a:lnTo>
                    <a:pt x="2849" y="20693"/>
                  </a:lnTo>
                  <a:lnTo>
                    <a:pt x="2814" y="20772"/>
                  </a:lnTo>
                  <a:lnTo>
                    <a:pt x="2777" y="20852"/>
                  </a:lnTo>
                  <a:lnTo>
                    <a:pt x="2738" y="20931"/>
                  </a:lnTo>
                  <a:lnTo>
                    <a:pt x="2702" y="21010"/>
                  </a:lnTo>
                  <a:lnTo>
                    <a:pt x="2662" y="21089"/>
                  </a:lnTo>
                  <a:lnTo>
                    <a:pt x="2626" y="21169"/>
                  </a:lnTo>
                  <a:lnTo>
                    <a:pt x="2608" y="21204"/>
                  </a:lnTo>
                  <a:lnTo>
                    <a:pt x="2590" y="21241"/>
                  </a:lnTo>
                  <a:lnTo>
                    <a:pt x="2554" y="21316"/>
                  </a:lnTo>
                  <a:lnTo>
                    <a:pt x="2515" y="21388"/>
                  </a:lnTo>
                  <a:lnTo>
                    <a:pt x="2475" y="21460"/>
                  </a:lnTo>
                  <a:lnTo>
                    <a:pt x="2439" y="21532"/>
                  </a:lnTo>
                  <a:lnTo>
                    <a:pt x="2400" y="21604"/>
                  </a:lnTo>
                  <a:lnTo>
                    <a:pt x="2360" y="21680"/>
                  </a:lnTo>
                  <a:lnTo>
                    <a:pt x="2320" y="21752"/>
                  </a:lnTo>
                  <a:lnTo>
                    <a:pt x="2280" y="21824"/>
                  </a:lnTo>
                  <a:lnTo>
                    <a:pt x="2237" y="21896"/>
                  </a:lnTo>
                  <a:lnTo>
                    <a:pt x="2158" y="22037"/>
                  </a:lnTo>
                  <a:lnTo>
                    <a:pt x="2076" y="22180"/>
                  </a:lnTo>
                  <a:lnTo>
                    <a:pt x="1996" y="22325"/>
                  </a:lnTo>
                  <a:lnTo>
                    <a:pt x="1953" y="22396"/>
                  </a:lnTo>
                  <a:lnTo>
                    <a:pt x="1913" y="22469"/>
                  </a:lnTo>
                  <a:lnTo>
                    <a:pt x="1877" y="22541"/>
                  </a:lnTo>
                  <a:lnTo>
                    <a:pt x="1838" y="22612"/>
                  </a:lnTo>
                  <a:lnTo>
                    <a:pt x="1798" y="22685"/>
                  </a:lnTo>
                  <a:lnTo>
                    <a:pt x="1762" y="22757"/>
                  </a:lnTo>
                  <a:lnTo>
                    <a:pt x="1722" y="22825"/>
                  </a:lnTo>
                  <a:lnTo>
                    <a:pt x="1712" y="22850"/>
                  </a:lnTo>
                  <a:lnTo>
                    <a:pt x="1687" y="22898"/>
                  </a:lnTo>
                  <a:lnTo>
                    <a:pt x="1668" y="22933"/>
                  </a:lnTo>
                  <a:lnTo>
                    <a:pt x="1650" y="22969"/>
                  </a:lnTo>
                  <a:lnTo>
                    <a:pt x="1632" y="23006"/>
                  </a:lnTo>
                  <a:lnTo>
                    <a:pt x="1614" y="23041"/>
                  </a:lnTo>
                  <a:lnTo>
                    <a:pt x="1596" y="23078"/>
                  </a:lnTo>
                  <a:lnTo>
                    <a:pt x="1578" y="23114"/>
                  </a:lnTo>
                  <a:lnTo>
                    <a:pt x="1564" y="23149"/>
                  </a:lnTo>
                  <a:lnTo>
                    <a:pt x="1546" y="23186"/>
                  </a:lnTo>
                  <a:lnTo>
                    <a:pt x="1531" y="23222"/>
                  </a:lnTo>
                  <a:lnTo>
                    <a:pt x="1514" y="23257"/>
                  </a:lnTo>
                  <a:lnTo>
                    <a:pt x="1499" y="23294"/>
                  </a:lnTo>
                  <a:lnTo>
                    <a:pt x="1481" y="23330"/>
                  </a:lnTo>
                  <a:lnTo>
                    <a:pt x="1466" y="23365"/>
                  </a:lnTo>
                  <a:lnTo>
                    <a:pt x="1452" y="23402"/>
                  </a:lnTo>
                  <a:lnTo>
                    <a:pt x="1438" y="23438"/>
                  </a:lnTo>
                  <a:lnTo>
                    <a:pt x="1423" y="23473"/>
                  </a:lnTo>
                  <a:lnTo>
                    <a:pt x="1398" y="23538"/>
                  </a:lnTo>
                  <a:lnTo>
                    <a:pt x="1369" y="23603"/>
                  </a:lnTo>
                  <a:lnTo>
                    <a:pt x="1344" y="23668"/>
                  </a:lnTo>
                  <a:lnTo>
                    <a:pt x="1315" y="23733"/>
                  </a:lnTo>
                  <a:lnTo>
                    <a:pt x="1286" y="23798"/>
                  </a:lnTo>
                  <a:lnTo>
                    <a:pt x="1258" y="23862"/>
                  </a:lnTo>
                  <a:lnTo>
                    <a:pt x="1228" y="23927"/>
                  </a:lnTo>
                  <a:lnTo>
                    <a:pt x="1200" y="23992"/>
                  </a:lnTo>
                  <a:lnTo>
                    <a:pt x="1171" y="24053"/>
                  </a:lnTo>
                  <a:lnTo>
                    <a:pt x="1138" y="24118"/>
                  </a:lnTo>
                  <a:lnTo>
                    <a:pt x="1110" y="24180"/>
                  </a:lnTo>
                  <a:lnTo>
                    <a:pt x="1077" y="24245"/>
                  </a:lnTo>
                  <a:lnTo>
                    <a:pt x="1045" y="24306"/>
                  </a:lnTo>
                  <a:lnTo>
                    <a:pt x="1017" y="24371"/>
                  </a:lnTo>
                  <a:lnTo>
                    <a:pt x="984" y="24432"/>
                  </a:lnTo>
                  <a:lnTo>
                    <a:pt x="952" y="24493"/>
                  </a:lnTo>
                  <a:lnTo>
                    <a:pt x="890" y="24619"/>
                  </a:lnTo>
                  <a:lnTo>
                    <a:pt x="826" y="24742"/>
                  </a:lnTo>
                  <a:lnTo>
                    <a:pt x="761" y="24868"/>
                  </a:lnTo>
                  <a:lnTo>
                    <a:pt x="699" y="24990"/>
                  </a:lnTo>
                  <a:lnTo>
                    <a:pt x="666" y="25051"/>
                  </a:lnTo>
                  <a:lnTo>
                    <a:pt x="634" y="25116"/>
                  </a:lnTo>
                  <a:lnTo>
                    <a:pt x="606" y="25177"/>
                  </a:lnTo>
                  <a:lnTo>
                    <a:pt x="580" y="25224"/>
                  </a:lnTo>
                  <a:lnTo>
                    <a:pt x="573" y="25239"/>
                  </a:lnTo>
                  <a:lnTo>
                    <a:pt x="545" y="25300"/>
                  </a:lnTo>
                  <a:lnTo>
                    <a:pt x="512" y="25361"/>
                  </a:lnTo>
                  <a:lnTo>
                    <a:pt x="480" y="25422"/>
                  </a:lnTo>
                  <a:lnTo>
                    <a:pt x="450" y="25483"/>
                  </a:lnTo>
                  <a:lnTo>
                    <a:pt x="437" y="25508"/>
                  </a:lnTo>
                  <a:lnTo>
                    <a:pt x="425" y="25534"/>
                  </a:lnTo>
                  <a:lnTo>
                    <a:pt x="411" y="25563"/>
                  </a:lnTo>
                  <a:lnTo>
                    <a:pt x="400" y="25588"/>
                  </a:lnTo>
                  <a:lnTo>
                    <a:pt x="390" y="25616"/>
                  </a:lnTo>
                  <a:lnTo>
                    <a:pt x="379" y="25646"/>
                  </a:lnTo>
                  <a:lnTo>
                    <a:pt x="368" y="25674"/>
                  </a:lnTo>
                  <a:lnTo>
                    <a:pt x="357" y="25703"/>
                  </a:lnTo>
                  <a:lnTo>
                    <a:pt x="347" y="25732"/>
                  </a:lnTo>
                  <a:lnTo>
                    <a:pt x="335" y="25757"/>
                  </a:lnTo>
                  <a:lnTo>
                    <a:pt x="317" y="25819"/>
                  </a:lnTo>
                  <a:lnTo>
                    <a:pt x="277" y="25934"/>
                  </a:lnTo>
                  <a:lnTo>
                    <a:pt x="256" y="25995"/>
                  </a:lnTo>
                  <a:lnTo>
                    <a:pt x="245" y="26024"/>
                  </a:lnTo>
                  <a:lnTo>
                    <a:pt x="234" y="26053"/>
                  </a:lnTo>
                  <a:lnTo>
                    <a:pt x="231" y="26070"/>
                  </a:lnTo>
                  <a:lnTo>
                    <a:pt x="224" y="26085"/>
                  </a:lnTo>
                  <a:lnTo>
                    <a:pt x="209" y="26113"/>
                  </a:lnTo>
                  <a:lnTo>
                    <a:pt x="195" y="26143"/>
                  </a:lnTo>
                  <a:lnTo>
                    <a:pt x="184" y="26171"/>
                  </a:lnTo>
                  <a:lnTo>
                    <a:pt x="169" y="26200"/>
                  </a:lnTo>
                  <a:lnTo>
                    <a:pt x="156" y="26226"/>
                  </a:lnTo>
                  <a:lnTo>
                    <a:pt x="137" y="26254"/>
                  </a:lnTo>
                  <a:lnTo>
                    <a:pt x="123" y="26283"/>
                  </a:lnTo>
                  <a:lnTo>
                    <a:pt x="105" y="26312"/>
                  </a:lnTo>
                  <a:lnTo>
                    <a:pt x="91" y="26341"/>
                  </a:lnTo>
                  <a:lnTo>
                    <a:pt x="73" y="26366"/>
                  </a:lnTo>
                  <a:lnTo>
                    <a:pt x="66" y="26381"/>
                  </a:lnTo>
                  <a:lnTo>
                    <a:pt x="54" y="26394"/>
                  </a:lnTo>
                  <a:lnTo>
                    <a:pt x="11" y="26406"/>
                  </a:lnTo>
                  <a:lnTo>
                    <a:pt x="11" y="26406"/>
                  </a:lnTo>
                  <a:lnTo>
                    <a:pt x="1" y="26362"/>
                  </a:lnTo>
                  <a:lnTo>
                    <a:pt x="8" y="26348"/>
                  </a:lnTo>
                  <a:lnTo>
                    <a:pt x="4" y="26348"/>
                  </a:lnTo>
                  <a:lnTo>
                    <a:pt x="11" y="26334"/>
                  </a:lnTo>
                  <a:lnTo>
                    <a:pt x="26" y="26305"/>
                  </a:lnTo>
                  <a:lnTo>
                    <a:pt x="36" y="26276"/>
                  </a:lnTo>
                  <a:lnTo>
                    <a:pt x="48" y="26247"/>
                  </a:lnTo>
                  <a:lnTo>
                    <a:pt x="54" y="26218"/>
                  </a:lnTo>
                  <a:lnTo>
                    <a:pt x="66" y="26190"/>
                  </a:lnTo>
                  <a:lnTo>
                    <a:pt x="73" y="26161"/>
                  </a:lnTo>
                  <a:lnTo>
                    <a:pt x="83" y="26132"/>
                  </a:lnTo>
                  <a:lnTo>
                    <a:pt x="91" y="26103"/>
                  </a:lnTo>
                  <a:lnTo>
                    <a:pt x="98" y="26075"/>
                  </a:lnTo>
                  <a:lnTo>
                    <a:pt x="105" y="26042"/>
                  </a:lnTo>
                  <a:lnTo>
                    <a:pt x="105" y="26027"/>
                  </a:lnTo>
                  <a:lnTo>
                    <a:pt x="112" y="26013"/>
                  </a:lnTo>
                  <a:lnTo>
                    <a:pt x="119" y="25984"/>
                  </a:lnTo>
                  <a:lnTo>
                    <a:pt x="126" y="25955"/>
                  </a:lnTo>
                  <a:lnTo>
                    <a:pt x="144" y="25894"/>
                  </a:lnTo>
                  <a:lnTo>
                    <a:pt x="177" y="25775"/>
                  </a:lnTo>
                  <a:lnTo>
                    <a:pt x="191" y="25714"/>
                  </a:lnTo>
                  <a:lnTo>
                    <a:pt x="202" y="25686"/>
                  </a:lnTo>
                  <a:lnTo>
                    <a:pt x="209" y="25653"/>
                  </a:lnTo>
                  <a:lnTo>
                    <a:pt x="217" y="25624"/>
                  </a:lnTo>
                  <a:lnTo>
                    <a:pt x="227" y="25591"/>
                  </a:lnTo>
                  <a:lnTo>
                    <a:pt x="239" y="25563"/>
                  </a:lnTo>
                  <a:lnTo>
                    <a:pt x="249" y="25534"/>
                  </a:lnTo>
                  <a:lnTo>
                    <a:pt x="256" y="25501"/>
                  </a:lnTo>
                  <a:lnTo>
                    <a:pt x="271" y="25473"/>
                  </a:lnTo>
                  <a:lnTo>
                    <a:pt x="282" y="25440"/>
                  </a:lnTo>
                  <a:lnTo>
                    <a:pt x="292" y="25412"/>
                  </a:lnTo>
                  <a:lnTo>
                    <a:pt x="321" y="25347"/>
                  </a:lnTo>
                  <a:lnTo>
                    <a:pt x="347" y="25282"/>
                  </a:lnTo>
                  <a:lnTo>
                    <a:pt x="375" y="25221"/>
                  </a:lnTo>
                  <a:lnTo>
                    <a:pt x="400" y="25156"/>
                  </a:lnTo>
                  <a:lnTo>
                    <a:pt x="407" y="25141"/>
                  </a:lnTo>
                  <a:lnTo>
                    <a:pt x="433" y="25091"/>
                  </a:lnTo>
                  <a:lnTo>
                    <a:pt x="462" y="25029"/>
                  </a:lnTo>
                  <a:lnTo>
                    <a:pt x="490" y="24965"/>
                  </a:lnTo>
                  <a:lnTo>
                    <a:pt x="523" y="24903"/>
                  </a:lnTo>
                  <a:lnTo>
                    <a:pt x="584" y="24778"/>
                  </a:lnTo>
                  <a:lnTo>
                    <a:pt x="645" y="24652"/>
                  </a:lnTo>
                  <a:lnTo>
                    <a:pt x="706" y="24529"/>
                  </a:lnTo>
                  <a:lnTo>
                    <a:pt x="768" y="24403"/>
                  </a:lnTo>
                  <a:lnTo>
                    <a:pt x="796" y="24338"/>
                  </a:lnTo>
                  <a:lnTo>
                    <a:pt x="826" y="24277"/>
                  </a:lnTo>
                  <a:lnTo>
                    <a:pt x="857" y="24216"/>
                  </a:lnTo>
                  <a:lnTo>
                    <a:pt x="887" y="24151"/>
                  </a:lnTo>
                  <a:lnTo>
                    <a:pt x="915" y="24090"/>
                  </a:lnTo>
                  <a:lnTo>
                    <a:pt x="944" y="24025"/>
                  </a:lnTo>
                  <a:lnTo>
                    <a:pt x="973" y="23964"/>
                  </a:lnTo>
                  <a:lnTo>
                    <a:pt x="1002" y="23899"/>
                  </a:lnTo>
                  <a:lnTo>
                    <a:pt x="1030" y="23837"/>
                  </a:lnTo>
                  <a:lnTo>
                    <a:pt x="1055" y="23773"/>
                  </a:lnTo>
                  <a:lnTo>
                    <a:pt x="1085" y="23711"/>
                  </a:lnTo>
                  <a:lnTo>
                    <a:pt x="1110" y="23646"/>
                  </a:lnTo>
                  <a:lnTo>
                    <a:pt x="1135" y="23585"/>
                  </a:lnTo>
                  <a:lnTo>
                    <a:pt x="1160" y="23520"/>
                  </a:lnTo>
                  <a:lnTo>
                    <a:pt x="1185" y="23455"/>
                  </a:lnTo>
                  <a:lnTo>
                    <a:pt x="1211" y="23390"/>
                  </a:lnTo>
                  <a:lnTo>
                    <a:pt x="1225" y="23355"/>
                  </a:lnTo>
                  <a:lnTo>
                    <a:pt x="1240" y="23315"/>
                  </a:lnTo>
                  <a:lnTo>
                    <a:pt x="1254" y="23279"/>
                  </a:lnTo>
                  <a:lnTo>
                    <a:pt x="1268" y="23239"/>
                  </a:lnTo>
                  <a:lnTo>
                    <a:pt x="1283" y="23204"/>
                  </a:lnTo>
                  <a:lnTo>
                    <a:pt x="1301" y="23164"/>
                  </a:lnTo>
                  <a:lnTo>
                    <a:pt x="1315" y="23128"/>
                  </a:lnTo>
                  <a:lnTo>
                    <a:pt x="1333" y="23088"/>
                  </a:lnTo>
                  <a:lnTo>
                    <a:pt x="1348" y="23052"/>
                  </a:lnTo>
                  <a:lnTo>
                    <a:pt x="1366" y="23013"/>
                  </a:lnTo>
                  <a:lnTo>
                    <a:pt x="1384" y="22976"/>
                  </a:lnTo>
                  <a:lnTo>
                    <a:pt x="1398" y="22941"/>
                  </a:lnTo>
                  <a:lnTo>
                    <a:pt x="1416" y="22901"/>
                  </a:lnTo>
                  <a:lnTo>
                    <a:pt x="1434" y="22865"/>
                  </a:lnTo>
                  <a:lnTo>
                    <a:pt x="1452" y="22829"/>
                  </a:lnTo>
                  <a:lnTo>
                    <a:pt x="1470" y="22790"/>
                  </a:lnTo>
                  <a:lnTo>
                    <a:pt x="1495" y="22739"/>
                  </a:lnTo>
                  <a:lnTo>
                    <a:pt x="1509" y="22717"/>
                  </a:lnTo>
                  <a:lnTo>
                    <a:pt x="1546" y="22642"/>
                  </a:lnTo>
                  <a:lnTo>
                    <a:pt x="1585" y="22569"/>
                  </a:lnTo>
                  <a:lnTo>
                    <a:pt x="1625" y="22497"/>
                  </a:lnTo>
                  <a:lnTo>
                    <a:pt x="1665" y="22426"/>
                  </a:lnTo>
                  <a:lnTo>
                    <a:pt x="1704" y="22353"/>
                  </a:lnTo>
                  <a:lnTo>
                    <a:pt x="1744" y="22278"/>
                  </a:lnTo>
                  <a:lnTo>
                    <a:pt x="1787" y="22206"/>
                  </a:lnTo>
                  <a:lnTo>
                    <a:pt x="1866" y="22062"/>
                  </a:lnTo>
                  <a:lnTo>
                    <a:pt x="1949" y="21921"/>
                  </a:lnTo>
                  <a:lnTo>
                    <a:pt x="2032" y="21777"/>
                  </a:lnTo>
                  <a:lnTo>
                    <a:pt x="2071" y="21705"/>
                  </a:lnTo>
                  <a:lnTo>
                    <a:pt x="2111" y="21633"/>
                  </a:lnTo>
                  <a:lnTo>
                    <a:pt x="2151" y="21565"/>
                  </a:lnTo>
                  <a:lnTo>
                    <a:pt x="2190" y="21493"/>
                  </a:lnTo>
                  <a:lnTo>
                    <a:pt x="2230" y="21420"/>
                  </a:lnTo>
                  <a:lnTo>
                    <a:pt x="2270" y="21349"/>
                  </a:lnTo>
                  <a:lnTo>
                    <a:pt x="2305" y="21280"/>
                  </a:lnTo>
                  <a:lnTo>
                    <a:pt x="2342" y="21208"/>
                  </a:lnTo>
                  <a:lnTo>
                    <a:pt x="2378" y="21136"/>
                  </a:lnTo>
                  <a:lnTo>
                    <a:pt x="2395" y="21100"/>
                  </a:lnTo>
                  <a:lnTo>
                    <a:pt x="2414" y="21064"/>
                  </a:lnTo>
                  <a:lnTo>
                    <a:pt x="2453" y="20988"/>
                  </a:lnTo>
                  <a:lnTo>
                    <a:pt x="2490" y="20909"/>
                  </a:lnTo>
                  <a:lnTo>
                    <a:pt x="2529" y="20830"/>
                  </a:lnTo>
                  <a:lnTo>
                    <a:pt x="2565" y="20750"/>
                  </a:lnTo>
                  <a:lnTo>
                    <a:pt x="2601" y="20672"/>
                  </a:lnTo>
                  <a:lnTo>
                    <a:pt x="2641" y="20596"/>
                  </a:lnTo>
                  <a:lnTo>
                    <a:pt x="2676" y="20516"/>
                  </a:lnTo>
                  <a:lnTo>
                    <a:pt x="2713" y="20437"/>
                  </a:lnTo>
                  <a:lnTo>
                    <a:pt x="2749" y="20358"/>
                  </a:lnTo>
                  <a:lnTo>
                    <a:pt x="2784" y="20278"/>
                  </a:lnTo>
                  <a:lnTo>
                    <a:pt x="2857" y="20120"/>
                  </a:lnTo>
                  <a:lnTo>
                    <a:pt x="2929" y="19959"/>
                  </a:lnTo>
                  <a:lnTo>
                    <a:pt x="3000" y="19800"/>
                  </a:lnTo>
                  <a:lnTo>
                    <a:pt x="3070" y="19641"/>
                  </a:lnTo>
                  <a:lnTo>
                    <a:pt x="3141" y="19479"/>
                  </a:lnTo>
                  <a:lnTo>
                    <a:pt x="3210" y="19321"/>
                  </a:lnTo>
                  <a:lnTo>
                    <a:pt x="3281" y="19159"/>
                  </a:lnTo>
                  <a:lnTo>
                    <a:pt x="3419" y="18838"/>
                  </a:lnTo>
                  <a:lnTo>
                    <a:pt x="3559" y="18518"/>
                  </a:lnTo>
                  <a:lnTo>
                    <a:pt x="3627" y="18355"/>
                  </a:lnTo>
                  <a:lnTo>
                    <a:pt x="3700" y="18193"/>
                  </a:lnTo>
                  <a:lnTo>
                    <a:pt x="3768" y="18031"/>
                  </a:lnTo>
                  <a:lnTo>
                    <a:pt x="3840" y="17873"/>
                  </a:lnTo>
                  <a:lnTo>
                    <a:pt x="3912" y="17711"/>
                  </a:lnTo>
                  <a:lnTo>
                    <a:pt x="3981" y="17548"/>
                  </a:lnTo>
                  <a:lnTo>
                    <a:pt x="4053" y="17390"/>
                  </a:lnTo>
                  <a:lnTo>
                    <a:pt x="4092" y="17311"/>
                  </a:lnTo>
                  <a:lnTo>
                    <a:pt x="4129" y="17228"/>
                  </a:lnTo>
                  <a:lnTo>
                    <a:pt x="4164" y="17149"/>
                  </a:lnTo>
                  <a:lnTo>
                    <a:pt x="4200" y="17070"/>
                  </a:lnTo>
                  <a:lnTo>
                    <a:pt x="4240" y="16990"/>
                  </a:lnTo>
                  <a:lnTo>
                    <a:pt x="4276" y="16907"/>
                  </a:lnTo>
                  <a:lnTo>
                    <a:pt x="4312" y="16828"/>
                  </a:lnTo>
                  <a:lnTo>
                    <a:pt x="4352" y="16749"/>
                  </a:lnTo>
                  <a:lnTo>
                    <a:pt x="4388" y="16669"/>
                  </a:lnTo>
                  <a:lnTo>
                    <a:pt x="4427" y="16591"/>
                  </a:lnTo>
                  <a:lnTo>
                    <a:pt x="4467" y="16511"/>
                  </a:lnTo>
                  <a:lnTo>
                    <a:pt x="4506" y="16432"/>
                  </a:lnTo>
                  <a:lnTo>
                    <a:pt x="4543" y="16353"/>
                  </a:lnTo>
                  <a:lnTo>
                    <a:pt x="4582" y="16273"/>
                  </a:lnTo>
                  <a:lnTo>
                    <a:pt x="4626" y="16194"/>
                  </a:lnTo>
                  <a:lnTo>
                    <a:pt x="4665" y="16115"/>
                  </a:lnTo>
                  <a:lnTo>
                    <a:pt x="4704" y="16036"/>
                  </a:lnTo>
                  <a:lnTo>
                    <a:pt x="4744" y="15956"/>
                  </a:lnTo>
                  <a:lnTo>
                    <a:pt x="4784" y="15881"/>
                  </a:lnTo>
                  <a:lnTo>
                    <a:pt x="4824" y="15805"/>
                  </a:lnTo>
                  <a:lnTo>
                    <a:pt x="4863" y="15730"/>
                  </a:lnTo>
                  <a:lnTo>
                    <a:pt x="4902" y="15654"/>
                  </a:lnTo>
                  <a:lnTo>
                    <a:pt x="4942" y="15578"/>
                  </a:lnTo>
                  <a:lnTo>
                    <a:pt x="4985" y="15502"/>
                  </a:lnTo>
                  <a:lnTo>
                    <a:pt x="5065" y="15355"/>
                  </a:lnTo>
                  <a:lnTo>
                    <a:pt x="5148" y="15204"/>
                  </a:lnTo>
                  <a:lnTo>
                    <a:pt x="5231" y="15053"/>
                  </a:lnTo>
                  <a:lnTo>
                    <a:pt x="5313" y="14905"/>
                  </a:lnTo>
                  <a:lnTo>
                    <a:pt x="5396" y="14757"/>
                  </a:lnTo>
                  <a:lnTo>
                    <a:pt x="5479" y="14606"/>
                  </a:lnTo>
                  <a:lnTo>
                    <a:pt x="5562" y="14458"/>
                  </a:lnTo>
                  <a:lnTo>
                    <a:pt x="5648" y="14310"/>
                  </a:lnTo>
                  <a:lnTo>
                    <a:pt x="5731" y="14159"/>
                  </a:lnTo>
                  <a:lnTo>
                    <a:pt x="5818" y="14011"/>
                  </a:lnTo>
                  <a:lnTo>
                    <a:pt x="5901" y="13864"/>
                  </a:lnTo>
                  <a:lnTo>
                    <a:pt x="6069" y="13569"/>
                  </a:lnTo>
                  <a:lnTo>
                    <a:pt x="6242" y="13273"/>
                  </a:lnTo>
                  <a:lnTo>
                    <a:pt x="6412" y="12974"/>
                  </a:lnTo>
                  <a:lnTo>
                    <a:pt x="6495" y="12827"/>
                  </a:lnTo>
                  <a:lnTo>
                    <a:pt x="6578" y="12679"/>
                  </a:lnTo>
                  <a:lnTo>
                    <a:pt x="6664" y="12531"/>
                  </a:lnTo>
                  <a:lnTo>
                    <a:pt x="6747" y="12383"/>
                  </a:lnTo>
                  <a:lnTo>
                    <a:pt x="6830" y="12236"/>
                  </a:lnTo>
                  <a:lnTo>
                    <a:pt x="6912" y="12088"/>
                  </a:lnTo>
                  <a:lnTo>
                    <a:pt x="6985" y="11951"/>
                  </a:lnTo>
                  <a:lnTo>
                    <a:pt x="6992" y="11936"/>
                  </a:lnTo>
                  <a:lnTo>
                    <a:pt x="7075" y="11789"/>
                  </a:lnTo>
                  <a:lnTo>
                    <a:pt x="7154" y="11642"/>
                  </a:lnTo>
                  <a:lnTo>
                    <a:pt x="7233" y="11490"/>
                  </a:lnTo>
                  <a:lnTo>
                    <a:pt x="7273" y="11418"/>
                  </a:lnTo>
                  <a:lnTo>
                    <a:pt x="7312" y="11343"/>
                  </a:lnTo>
                  <a:lnTo>
                    <a:pt x="7352" y="11266"/>
                  </a:lnTo>
                  <a:lnTo>
                    <a:pt x="7392" y="11191"/>
                  </a:lnTo>
                  <a:lnTo>
                    <a:pt x="7431" y="11120"/>
                  </a:lnTo>
                  <a:lnTo>
                    <a:pt x="7471" y="11043"/>
                  </a:lnTo>
                  <a:lnTo>
                    <a:pt x="7507" y="10968"/>
                  </a:lnTo>
                  <a:lnTo>
                    <a:pt x="7547" y="10892"/>
                  </a:lnTo>
                  <a:lnTo>
                    <a:pt x="7586" y="10817"/>
                  </a:lnTo>
                  <a:lnTo>
                    <a:pt x="7622" y="10744"/>
                  </a:lnTo>
                  <a:lnTo>
                    <a:pt x="7658" y="10669"/>
                  </a:lnTo>
                  <a:lnTo>
                    <a:pt x="7698" y="10593"/>
                  </a:lnTo>
                  <a:lnTo>
                    <a:pt x="7733" y="10518"/>
                  </a:lnTo>
                  <a:lnTo>
                    <a:pt x="7770" y="10442"/>
                  </a:lnTo>
                  <a:lnTo>
                    <a:pt x="7806" y="10367"/>
                  </a:lnTo>
                  <a:lnTo>
                    <a:pt x="7841" y="10291"/>
                  </a:lnTo>
                  <a:lnTo>
                    <a:pt x="7878" y="10215"/>
                  </a:lnTo>
                  <a:lnTo>
                    <a:pt x="7914" y="10139"/>
                  </a:lnTo>
                  <a:lnTo>
                    <a:pt x="7949" y="10064"/>
                  </a:lnTo>
                  <a:lnTo>
                    <a:pt x="7986" y="9988"/>
                  </a:lnTo>
                  <a:lnTo>
                    <a:pt x="8019" y="9913"/>
                  </a:lnTo>
                  <a:lnTo>
                    <a:pt x="8054" y="9833"/>
                  </a:lnTo>
                  <a:lnTo>
                    <a:pt x="8087" y="9758"/>
                  </a:lnTo>
                  <a:lnTo>
                    <a:pt x="8119" y="9682"/>
                  </a:lnTo>
                  <a:lnTo>
                    <a:pt x="8155" y="9607"/>
                  </a:lnTo>
                  <a:lnTo>
                    <a:pt x="8187" y="9527"/>
                  </a:lnTo>
                  <a:lnTo>
                    <a:pt x="8220" y="9451"/>
                  </a:lnTo>
                  <a:lnTo>
                    <a:pt x="8252" y="9376"/>
                  </a:lnTo>
                  <a:lnTo>
                    <a:pt x="8285" y="9296"/>
                  </a:lnTo>
                  <a:lnTo>
                    <a:pt x="8313" y="9221"/>
                  </a:lnTo>
                  <a:lnTo>
                    <a:pt x="8346" y="9142"/>
                  </a:lnTo>
                  <a:lnTo>
                    <a:pt x="8375" y="9066"/>
                  </a:lnTo>
                  <a:lnTo>
                    <a:pt x="8408" y="8987"/>
                  </a:lnTo>
                  <a:lnTo>
                    <a:pt x="8436" y="8911"/>
                  </a:lnTo>
                  <a:lnTo>
                    <a:pt x="8465" y="8832"/>
                  </a:lnTo>
                  <a:lnTo>
                    <a:pt x="8494" y="8756"/>
                  </a:lnTo>
                  <a:lnTo>
                    <a:pt x="8523" y="8677"/>
                  </a:lnTo>
                  <a:lnTo>
                    <a:pt x="8551" y="8598"/>
                  </a:lnTo>
                  <a:lnTo>
                    <a:pt x="8581" y="8522"/>
                  </a:lnTo>
                  <a:lnTo>
                    <a:pt x="8606" y="8443"/>
                  </a:lnTo>
                  <a:lnTo>
                    <a:pt x="8634" y="8364"/>
                  </a:lnTo>
                  <a:lnTo>
                    <a:pt x="8659" y="8284"/>
                  </a:lnTo>
                  <a:lnTo>
                    <a:pt x="8684" y="8205"/>
                  </a:lnTo>
                  <a:lnTo>
                    <a:pt x="8710" y="8126"/>
                  </a:lnTo>
                  <a:lnTo>
                    <a:pt x="8735" y="8046"/>
                  </a:lnTo>
                  <a:lnTo>
                    <a:pt x="8760" y="7968"/>
                  </a:lnTo>
                  <a:lnTo>
                    <a:pt x="8785" y="7888"/>
                  </a:lnTo>
                  <a:lnTo>
                    <a:pt x="8807" y="7809"/>
                  </a:lnTo>
                  <a:lnTo>
                    <a:pt x="8832" y="7730"/>
                  </a:lnTo>
                  <a:lnTo>
                    <a:pt x="8854" y="7650"/>
                  </a:lnTo>
                  <a:lnTo>
                    <a:pt x="8875" y="7567"/>
                  </a:lnTo>
                  <a:lnTo>
                    <a:pt x="8897" y="7489"/>
                  </a:lnTo>
                  <a:lnTo>
                    <a:pt x="8919" y="7409"/>
                  </a:lnTo>
                  <a:lnTo>
                    <a:pt x="8940" y="7326"/>
                  </a:lnTo>
                  <a:lnTo>
                    <a:pt x="8958" y="7247"/>
                  </a:lnTo>
                  <a:lnTo>
                    <a:pt x="8980" y="7165"/>
                  </a:lnTo>
                  <a:lnTo>
                    <a:pt x="8998" y="7085"/>
                  </a:lnTo>
                  <a:lnTo>
                    <a:pt x="9016" y="7002"/>
                  </a:lnTo>
                  <a:lnTo>
                    <a:pt x="9034" y="6919"/>
                  </a:lnTo>
                  <a:lnTo>
                    <a:pt x="9052" y="6840"/>
                  </a:lnTo>
                  <a:lnTo>
                    <a:pt x="9066" y="6757"/>
                  </a:lnTo>
                  <a:lnTo>
                    <a:pt x="9085" y="6674"/>
                  </a:lnTo>
                  <a:lnTo>
                    <a:pt x="9099" y="6592"/>
                  </a:lnTo>
                  <a:lnTo>
                    <a:pt x="9113" y="6509"/>
                  </a:lnTo>
                  <a:lnTo>
                    <a:pt x="9128" y="6426"/>
                  </a:lnTo>
                  <a:lnTo>
                    <a:pt x="9142" y="6343"/>
                  </a:lnTo>
                  <a:lnTo>
                    <a:pt x="9153" y="6260"/>
                  </a:lnTo>
                  <a:lnTo>
                    <a:pt x="9168" y="6177"/>
                  </a:lnTo>
                  <a:lnTo>
                    <a:pt x="9174" y="6127"/>
                  </a:lnTo>
                  <a:lnTo>
                    <a:pt x="9181" y="6076"/>
                  </a:lnTo>
                  <a:lnTo>
                    <a:pt x="9186" y="6026"/>
                  </a:lnTo>
                  <a:lnTo>
                    <a:pt x="9193" y="5976"/>
                  </a:lnTo>
                  <a:lnTo>
                    <a:pt x="9196" y="5928"/>
                  </a:lnTo>
                  <a:lnTo>
                    <a:pt x="9203" y="5878"/>
                  </a:lnTo>
                  <a:lnTo>
                    <a:pt x="9207" y="5828"/>
                  </a:lnTo>
                  <a:lnTo>
                    <a:pt x="9211" y="5777"/>
                  </a:lnTo>
                  <a:lnTo>
                    <a:pt x="9214" y="5727"/>
                  </a:lnTo>
                  <a:lnTo>
                    <a:pt x="9218" y="5677"/>
                  </a:lnTo>
                  <a:lnTo>
                    <a:pt x="9221" y="5626"/>
                  </a:lnTo>
                  <a:lnTo>
                    <a:pt x="9221" y="5576"/>
                  </a:lnTo>
                  <a:lnTo>
                    <a:pt x="9225" y="5526"/>
                  </a:lnTo>
                  <a:lnTo>
                    <a:pt x="9229" y="5475"/>
                  </a:lnTo>
                  <a:lnTo>
                    <a:pt x="9229" y="5424"/>
                  </a:lnTo>
                  <a:lnTo>
                    <a:pt x="9229" y="5421"/>
                  </a:lnTo>
                  <a:lnTo>
                    <a:pt x="9229" y="5374"/>
                  </a:lnTo>
                  <a:lnTo>
                    <a:pt x="9232" y="5323"/>
                  </a:lnTo>
                  <a:lnTo>
                    <a:pt x="9232" y="5273"/>
                  </a:lnTo>
                  <a:lnTo>
                    <a:pt x="9232" y="5223"/>
                  </a:lnTo>
                  <a:lnTo>
                    <a:pt x="9232" y="5172"/>
                  </a:lnTo>
                  <a:lnTo>
                    <a:pt x="9232" y="5122"/>
                  </a:lnTo>
                  <a:lnTo>
                    <a:pt x="9229" y="5072"/>
                  </a:lnTo>
                  <a:lnTo>
                    <a:pt x="9229" y="5021"/>
                  </a:lnTo>
                  <a:lnTo>
                    <a:pt x="9229" y="4971"/>
                  </a:lnTo>
                  <a:lnTo>
                    <a:pt x="9225" y="4921"/>
                  </a:lnTo>
                  <a:lnTo>
                    <a:pt x="9225" y="4870"/>
                  </a:lnTo>
                  <a:lnTo>
                    <a:pt x="9221" y="4819"/>
                  </a:lnTo>
                  <a:lnTo>
                    <a:pt x="9218" y="4769"/>
                  </a:lnTo>
                  <a:lnTo>
                    <a:pt x="9218" y="4718"/>
                  </a:lnTo>
                  <a:lnTo>
                    <a:pt x="9214" y="4668"/>
                  </a:lnTo>
                  <a:lnTo>
                    <a:pt x="9211" y="4618"/>
                  </a:lnTo>
                  <a:lnTo>
                    <a:pt x="9207" y="4567"/>
                  </a:lnTo>
                  <a:lnTo>
                    <a:pt x="9203" y="4517"/>
                  </a:lnTo>
                  <a:lnTo>
                    <a:pt x="9199" y="4467"/>
                  </a:lnTo>
                  <a:lnTo>
                    <a:pt x="9196" y="4416"/>
                  </a:lnTo>
                  <a:lnTo>
                    <a:pt x="9189" y="4366"/>
                  </a:lnTo>
                  <a:lnTo>
                    <a:pt x="9186" y="4315"/>
                  </a:lnTo>
                  <a:lnTo>
                    <a:pt x="9181" y="4264"/>
                  </a:lnTo>
                  <a:lnTo>
                    <a:pt x="9174" y="4214"/>
                  </a:lnTo>
                  <a:lnTo>
                    <a:pt x="9171" y="4161"/>
                  </a:lnTo>
                  <a:lnTo>
                    <a:pt x="9160" y="4060"/>
                  </a:lnTo>
                  <a:lnTo>
                    <a:pt x="9149" y="3958"/>
                  </a:lnTo>
                  <a:lnTo>
                    <a:pt x="9135" y="3858"/>
                  </a:lnTo>
                  <a:lnTo>
                    <a:pt x="9124" y="3757"/>
                  </a:lnTo>
                  <a:lnTo>
                    <a:pt x="9110" y="3656"/>
                  </a:lnTo>
                  <a:lnTo>
                    <a:pt x="9095" y="3556"/>
                  </a:lnTo>
                  <a:lnTo>
                    <a:pt x="9081" y="3454"/>
                  </a:lnTo>
                  <a:lnTo>
                    <a:pt x="9066" y="3353"/>
                  </a:lnTo>
                  <a:lnTo>
                    <a:pt x="9052" y="3253"/>
                  </a:lnTo>
                  <a:lnTo>
                    <a:pt x="9038" y="3152"/>
                  </a:lnTo>
                  <a:lnTo>
                    <a:pt x="9020" y="3054"/>
                  </a:lnTo>
                  <a:lnTo>
                    <a:pt x="9005" y="2954"/>
                  </a:lnTo>
                  <a:lnTo>
                    <a:pt x="8995" y="2899"/>
                  </a:lnTo>
                  <a:lnTo>
                    <a:pt x="8987" y="2849"/>
                  </a:lnTo>
                  <a:lnTo>
                    <a:pt x="8980" y="2795"/>
                  </a:lnTo>
                  <a:lnTo>
                    <a:pt x="8976" y="2741"/>
                  </a:lnTo>
                  <a:lnTo>
                    <a:pt x="8970" y="2691"/>
                  </a:lnTo>
                  <a:lnTo>
                    <a:pt x="8962" y="2637"/>
                  </a:lnTo>
                  <a:lnTo>
                    <a:pt x="8958" y="2586"/>
                  </a:lnTo>
                  <a:lnTo>
                    <a:pt x="8951" y="2532"/>
                  </a:lnTo>
                  <a:lnTo>
                    <a:pt x="8944" y="2427"/>
                  </a:lnTo>
                  <a:lnTo>
                    <a:pt x="8933" y="2324"/>
                  </a:lnTo>
                  <a:lnTo>
                    <a:pt x="8926" y="2219"/>
                  </a:lnTo>
                  <a:lnTo>
                    <a:pt x="8915" y="2114"/>
                  </a:lnTo>
                  <a:lnTo>
                    <a:pt x="8912" y="2060"/>
                  </a:lnTo>
                  <a:lnTo>
                    <a:pt x="8905" y="2010"/>
                  </a:lnTo>
                  <a:lnTo>
                    <a:pt x="8900" y="1956"/>
                  </a:lnTo>
                  <a:lnTo>
                    <a:pt x="8893" y="1905"/>
                  </a:lnTo>
                  <a:lnTo>
                    <a:pt x="8887" y="1855"/>
                  </a:lnTo>
                  <a:lnTo>
                    <a:pt x="8883" y="1805"/>
                  </a:lnTo>
                  <a:lnTo>
                    <a:pt x="8875" y="1751"/>
                  </a:lnTo>
                  <a:lnTo>
                    <a:pt x="8868" y="1700"/>
                  </a:lnTo>
                  <a:lnTo>
                    <a:pt x="8857" y="1649"/>
                  </a:lnTo>
                  <a:lnTo>
                    <a:pt x="8850" y="1599"/>
                  </a:lnTo>
                  <a:lnTo>
                    <a:pt x="8840" y="1549"/>
                  </a:lnTo>
                  <a:lnTo>
                    <a:pt x="8836" y="1524"/>
                  </a:lnTo>
                  <a:lnTo>
                    <a:pt x="8829" y="1498"/>
                  </a:lnTo>
                  <a:lnTo>
                    <a:pt x="8825" y="1473"/>
                  </a:lnTo>
                  <a:lnTo>
                    <a:pt x="8818" y="1448"/>
                  </a:lnTo>
                  <a:lnTo>
                    <a:pt x="8814" y="1423"/>
                  </a:lnTo>
                  <a:lnTo>
                    <a:pt x="8807" y="1398"/>
                  </a:lnTo>
                  <a:lnTo>
                    <a:pt x="8800" y="1373"/>
                  </a:lnTo>
                  <a:lnTo>
                    <a:pt x="8797" y="1347"/>
                  </a:lnTo>
                  <a:lnTo>
                    <a:pt x="8789" y="1322"/>
                  </a:lnTo>
                  <a:lnTo>
                    <a:pt x="8782" y="1300"/>
                  </a:lnTo>
                  <a:lnTo>
                    <a:pt x="8764" y="1243"/>
                  </a:lnTo>
                  <a:lnTo>
                    <a:pt x="8749" y="1185"/>
                  </a:lnTo>
                  <a:lnTo>
                    <a:pt x="8732" y="1127"/>
                  </a:lnTo>
                  <a:lnTo>
                    <a:pt x="8710" y="1066"/>
                  </a:lnTo>
                  <a:lnTo>
                    <a:pt x="8699" y="1037"/>
                  </a:lnTo>
                  <a:lnTo>
                    <a:pt x="8692" y="1009"/>
                  </a:lnTo>
                  <a:lnTo>
                    <a:pt x="8681" y="976"/>
                  </a:lnTo>
                  <a:lnTo>
                    <a:pt x="8670" y="947"/>
                  </a:lnTo>
                  <a:lnTo>
                    <a:pt x="8659" y="919"/>
                  </a:lnTo>
                  <a:lnTo>
                    <a:pt x="8649" y="886"/>
                  </a:lnTo>
                  <a:lnTo>
                    <a:pt x="8634" y="858"/>
                  </a:lnTo>
                  <a:lnTo>
                    <a:pt x="8624" y="825"/>
                  </a:lnTo>
                  <a:lnTo>
                    <a:pt x="8613" y="796"/>
                  </a:lnTo>
                  <a:lnTo>
                    <a:pt x="8602" y="768"/>
                  </a:lnTo>
                  <a:lnTo>
                    <a:pt x="8587" y="738"/>
                  </a:lnTo>
                  <a:lnTo>
                    <a:pt x="8576" y="706"/>
                  </a:lnTo>
                  <a:lnTo>
                    <a:pt x="8562" y="677"/>
                  </a:lnTo>
                  <a:lnTo>
                    <a:pt x="8555" y="660"/>
                  </a:lnTo>
                  <a:lnTo>
                    <a:pt x="8551" y="648"/>
                  </a:lnTo>
                  <a:lnTo>
                    <a:pt x="8541" y="620"/>
                  </a:lnTo>
                  <a:lnTo>
                    <a:pt x="8530" y="590"/>
                  </a:lnTo>
                  <a:lnTo>
                    <a:pt x="8519" y="562"/>
                  </a:lnTo>
                  <a:lnTo>
                    <a:pt x="8508" y="533"/>
                  </a:lnTo>
                  <a:lnTo>
                    <a:pt x="8498" y="504"/>
                  </a:lnTo>
                  <a:lnTo>
                    <a:pt x="8486" y="475"/>
                  </a:lnTo>
                  <a:lnTo>
                    <a:pt x="8476" y="450"/>
                  </a:lnTo>
                  <a:lnTo>
                    <a:pt x="8465" y="422"/>
                  </a:lnTo>
                  <a:lnTo>
                    <a:pt x="8451" y="396"/>
                  </a:lnTo>
                  <a:lnTo>
                    <a:pt x="8440" y="371"/>
                  </a:lnTo>
                  <a:lnTo>
                    <a:pt x="8440" y="371"/>
                  </a:lnTo>
                  <a:lnTo>
                    <a:pt x="8436" y="364"/>
                  </a:lnTo>
                  <a:lnTo>
                    <a:pt x="8440" y="367"/>
                  </a:lnTo>
                  <a:lnTo>
                    <a:pt x="8436" y="361"/>
                  </a:lnTo>
                  <a:lnTo>
                    <a:pt x="8436" y="364"/>
                  </a:lnTo>
                  <a:lnTo>
                    <a:pt x="8429" y="353"/>
                  </a:lnTo>
                  <a:lnTo>
                    <a:pt x="8433" y="353"/>
                  </a:lnTo>
                  <a:lnTo>
                    <a:pt x="8425" y="346"/>
                  </a:lnTo>
                  <a:lnTo>
                    <a:pt x="8425" y="346"/>
                  </a:lnTo>
                  <a:lnTo>
                    <a:pt x="8418" y="335"/>
                  </a:lnTo>
                  <a:lnTo>
                    <a:pt x="8418" y="335"/>
                  </a:lnTo>
                  <a:lnTo>
                    <a:pt x="8411" y="324"/>
                  </a:lnTo>
                  <a:lnTo>
                    <a:pt x="8411" y="328"/>
                  </a:lnTo>
                  <a:lnTo>
                    <a:pt x="8400" y="317"/>
                  </a:lnTo>
                  <a:lnTo>
                    <a:pt x="8403" y="317"/>
                  </a:lnTo>
                  <a:lnTo>
                    <a:pt x="8393" y="306"/>
                  </a:lnTo>
                  <a:lnTo>
                    <a:pt x="8393" y="306"/>
                  </a:lnTo>
                  <a:lnTo>
                    <a:pt x="8382" y="296"/>
                  </a:lnTo>
                  <a:lnTo>
                    <a:pt x="8371" y="284"/>
                  </a:lnTo>
                  <a:lnTo>
                    <a:pt x="8375" y="284"/>
                  </a:lnTo>
                  <a:lnTo>
                    <a:pt x="8364" y="274"/>
                  </a:lnTo>
                  <a:lnTo>
                    <a:pt x="8338" y="256"/>
                  </a:lnTo>
                  <a:lnTo>
                    <a:pt x="8317" y="231"/>
                  </a:lnTo>
                  <a:lnTo>
                    <a:pt x="8292" y="209"/>
                  </a:lnTo>
                  <a:lnTo>
                    <a:pt x="8281" y="198"/>
                  </a:lnTo>
                  <a:lnTo>
                    <a:pt x="8270" y="188"/>
                  </a:lnTo>
                  <a:lnTo>
                    <a:pt x="8260" y="176"/>
                  </a:lnTo>
                  <a:lnTo>
                    <a:pt x="8249" y="166"/>
                  </a:lnTo>
                  <a:lnTo>
                    <a:pt x="8238" y="155"/>
                  </a:lnTo>
                  <a:lnTo>
                    <a:pt x="8227" y="144"/>
                  </a:lnTo>
                  <a:lnTo>
                    <a:pt x="8220" y="133"/>
                  </a:lnTo>
                  <a:lnTo>
                    <a:pt x="8209" y="119"/>
                  </a:lnTo>
                  <a:lnTo>
                    <a:pt x="8202" y="108"/>
                  </a:lnTo>
                  <a:lnTo>
                    <a:pt x="8195" y="98"/>
                  </a:lnTo>
                  <a:lnTo>
                    <a:pt x="8192" y="90"/>
                  </a:lnTo>
                  <a:lnTo>
                    <a:pt x="8187" y="83"/>
                  </a:lnTo>
                  <a:lnTo>
                    <a:pt x="8184" y="80"/>
                  </a:lnTo>
                  <a:lnTo>
                    <a:pt x="8184" y="72"/>
                  </a:lnTo>
                  <a:lnTo>
                    <a:pt x="8180" y="65"/>
                  </a:lnTo>
                  <a:lnTo>
                    <a:pt x="8177" y="58"/>
                  </a:lnTo>
                  <a:lnTo>
                    <a:pt x="8177" y="54"/>
                  </a:lnTo>
                  <a:lnTo>
                    <a:pt x="8177" y="47"/>
                  </a:lnTo>
                  <a:lnTo>
                    <a:pt x="8173" y="40"/>
                  </a:lnTo>
                  <a:lnTo>
                    <a:pt x="8173" y="33"/>
                  </a:lnTo>
                  <a:lnTo>
                    <a:pt x="8173" y="25"/>
                  </a:lnTo>
                  <a:lnTo>
                    <a:pt x="8173" y="22"/>
                  </a:lnTo>
                  <a:lnTo>
                    <a:pt x="8192" y="0"/>
                  </a:lnTo>
                  <a:lnTo>
                    <a:pt x="8213" y="18"/>
                  </a:lnTo>
                  <a:lnTo>
                    <a:pt x="8213" y="25"/>
                  </a:lnTo>
                  <a:lnTo>
                    <a:pt x="8213" y="2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8"/>
            <p:cNvSpPr/>
            <p:nvPr/>
          </p:nvSpPr>
          <p:spPr>
            <a:xfrm>
              <a:off x="3401835" y="4347900"/>
              <a:ext cx="5219" cy="12899"/>
            </a:xfrm>
            <a:custGeom>
              <a:rect b="b" l="l" r="r" t="t"/>
              <a:pathLst>
                <a:path extrusionOk="0" h="262" w="106">
                  <a:moveTo>
                    <a:pt x="1" y="0"/>
                  </a:moveTo>
                  <a:cubicBezTo>
                    <a:pt x="0" y="0"/>
                    <a:pt x="0" y="2"/>
                    <a:pt x="1" y="5"/>
                  </a:cubicBezTo>
                  <a:lnTo>
                    <a:pt x="106" y="261"/>
                  </a:lnTo>
                  <a:cubicBezTo>
                    <a:pt x="106" y="261"/>
                    <a:pt x="6" y="0"/>
                    <a:pt x="1" y="0"/>
                  </a:cubicBezTo>
                  <a:close/>
                </a:path>
              </a:pathLst>
            </a:custGeom>
            <a:solidFill>
              <a:srgbClr val="FFB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8"/>
            <p:cNvSpPr/>
            <p:nvPr/>
          </p:nvSpPr>
          <p:spPr>
            <a:xfrm>
              <a:off x="3287314" y="4191873"/>
              <a:ext cx="204469" cy="223523"/>
            </a:xfrm>
            <a:custGeom>
              <a:rect b="b" l="l" r="r" t="t"/>
              <a:pathLst>
                <a:path extrusionOk="0" h="4540" w="4153">
                  <a:moveTo>
                    <a:pt x="228" y="1"/>
                  </a:moveTo>
                  <a:cubicBezTo>
                    <a:pt x="209" y="1"/>
                    <a:pt x="195" y="1"/>
                    <a:pt x="181" y="5"/>
                  </a:cubicBezTo>
                  <a:cubicBezTo>
                    <a:pt x="155" y="9"/>
                    <a:pt x="130" y="12"/>
                    <a:pt x="101" y="19"/>
                  </a:cubicBezTo>
                  <a:cubicBezTo>
                    <a:pt x="90" y="19"/>
                    <a:pt x="80" y="22"/>
                    <a:pt x="73" y="27"/>
                  </a:cubicBezTo>
                  <a:lnTo>
                    <a:pt x="68" y="27"/>
                  </a:lnTo>
                  <a:cubicBezTo>
                    <a:pt x="58" y="30"/>
                    <a:pt x="47" y="34"/>
                    <a:pt x="36" y="37"/>
                  </a:cubicBezTo>
                  <a:cubicBezTo>
                    <a:pt x="25" y="41"/>
                    <a:pt x="15" y="44"/>
                    <a:pt x="0" y="48"/>
                  </a:cubicBezTo>
                  <a:cubicBezTo>
                    <a:pt x="51" y="581"/>
                    <a:pt x="141" y="999"/>
                    <a:pt x="311" y="1405"/>
                  </a:cubicBezTo>
                  <a:cubicBezTo>
                    <a:pt x="321" y="1427"/>
                    <a:pt x="328" y="1449"/>
                    <a:pt x="339" y="1470"/>
                  </a:cubicBezTo>
                  <a:cubicBezTo>
                    <a:pt x="357" y="1514"/>
                    <a:pt x="375" y="1553"/>
                    <a:pt x="397" y="1593"/>
                  </a:cubicBezTo>
                  <a:cubicBezTo>
                    <a:pt x="573" y="1957"/>
                    <a:pt x="821" y="2324"/>
                    <a:pt x="1178" y="2767"/>
                  </a:cubicBezTo>
                  <a:cubicBezTo>
                    <a:pt x="1488" y="3156"/>
                    <a:pt x="1819" y="3466"/>
                    <a:pt x="2136" y="3711"/>
                  </a:cubicBezTo>
                  <a:cubicBezTo>
                    <a:pt x="2151" y="3722"/>
                    <a:pt x="2169" y="3736"/>
                    <a:pt x="2183" y="3747"/>
                  </a:cubicBezTo>
                  <a:cubicBezTo>
                    <a:pt x="2273" y="3816"/>
                    <a:pt x="2364" y="3877"/>
                    <a:pt x="2450" y="3934"/>
                  </a:cubicBezTo>
                  <a:cubicBezTo>
                    <a:pt x="2467" y="3949"/>
                    <a:pt x="2485" y="3960"/>
                    <a:pt x="2507" y="3970"/>
                  </a:cubicBezTo>
                  <a:cubicBezTo>
                    <a:pt x="2522" y="3982"/>
                    <a:pt x="2540" y="3992"/>
                    <a:pt x="2554" y="4003"/>
                  </a:cubicBezTo>
                  <a:cubicBezTo>
                    <a:pt x="2565" y="4010"/>
                    <a:pt x="2580" y="4017"/>
                    <a:pt x="2590" y="4025"/>
                  </a:cubicBezTo>
                  <a:cubicBezTo>
                    <a:pt x="2623" y="4046"/>
                    <a:pt x="2658" y="4068"/>
                    <a:pt x="2691" y="4085"/>
                  </a:cubicBezTo>
                  <a:cubicBezTo>
                    <a:pt x="2720" y="4103"/>
                    <a:pt x="2745" y="4118"/>
                    <a:pt x="2774" y="4136"/>
                  </a:cubicBezTo>
                  <a:cubicBezTo>
                    <a:pt x="2788" y="4143"/>
                    <a:pt x="2803" y="4150"/>
                    <a:pt x="2813" y="4158"/>
                  </a:cubicBezTo>
                  <a:cubicBezTo>
                    <a:pt x="3174" y="4356"/>
                    <a:pt x="3469" y="4464"/>
                    <a:pt x="3627" y="4514"/>
                  </a:cubicBezTo>
                  <a:cubicBezTo>
                    <a:pt x="3631" y="4514"/>
                    <a:pt x="3639" y="4518"/>
                    <a:pt x="3646" y="4518"/>
                  </a:cubicBezTo>
                  <a:cubicBezTo>
                    <a:pt x="3656" y="4525"/>
                    <a:pt x="3671" y="4529"/>
                    <a:pt x="3682" y="4529"/>
                  </a:cubicBezTo>
                  <a:cubicBezTo>
                    <a:pt x="3696" y="4532"/>
                    <a:pt x="3707" y="4536"/>
                    <a:pt x="3714" y="4539"/>
                  </a:cubicBezTo>
                  <a:cubicBezTo>
                    <a:pt x="3717" y="4536"/>
                    <a:pt x="3721" y="4532"/>
                    <a:pt x="3725" y="4529"/>
                  </a:cubicBezTo>
                  <a:cubicBezTo>
                    <a:pt x="3732" y="4522"/>
                    <a:pt x="3739" y="4514"/>
                    <a:pt x="3747" y="4507"/>
                  </a:cubicBezTo>
                  <a:cubicBezTo>
                    <a:pt x="4121" y="4118"/>
                    <a:pt x="4035" y="3736"/>
                    <a:pt x="4110" y="3261"/>
                  </a:cubicBezTo>
                  <a:cubicBezTo>
                    <a:pt x="4110" y="3254"/>
                    <a:pt x="4110" y="3242"/>
                    <a:pt x="4114" y="3236"/>
                  </a:cubicBezTo>
                  <a:lnTo>
                    <a:pt x="4114" y="3232"/>
                  </a:lnTo>
                  <a:cubicBezTo>
                    <a:pt x="4114" y="3225"/>
                    <a:pt x="4118" y="3217"/>
                    <a:pt x="4118" y="3210"/>
                  </a:cubicBezTo>
                  <a:lnTo>
                    <a:pt x="4118" y="3207"/>
                  </a:lnTo>
                  <a:cubicBezTo>
                    <a:pt x="4121" y="3199"/>
                    <a:pt x="4121" y="3192"/>
                    <a:pt x="4121" y="3182"/>
                  </a:cubicBezTo>
                  <a:cubicBezTo>
                    <a:pt x="4124" y="3174"/>
                    <a:pt x="4124" y="3164"/>
                    <a:pt x="4128" y="3156"/>
                  </a:cubicBezTo>
                  <a:lnTo>
                    <a:pt x="4128" y="3153"/>
                  </a:lnTo>
                  <a:cubicBezTo>
                    <a:pt x="4128" y="3146"/>
                    <a:pt x="4131" y="3139"/>
                    <a:pt x="4131" y="3131"/>
                  </a:cubicBezTo>
                  <a:cubicBezTo>
                    <a:pt x="4131" y="3127"/>
                    <a:pt x="4131" y="3127"/>
                    <a:pt x="4136" y="3127"/>
                  </a:cubicBezTo>
                  <a:cubicBezTo>
                    <a:pt x="4136" y="3117"/>
                    <a:pt x="4139" y="3109"/>
                    <a:pt x="4139" y="3099"/>
                  </a:cubicBezTo>
                  <a:cubicBezTo>
                    <a:pt x="4143" y="3081"/>
                    <a:pt x="4150" y="3063"/>
                    <a:pt x="4153" y="3044"/>
                  </a:cubicBezTo>
                  <a:cubicBezTo>
                    <a:pt x="4088" y="3031"/>
                    <a:pt x="4020" y="3023"/>
                    <a:pt x="3952" y="3019"/>
                  </a:cubicBezTo>
                  <a:cubicBezTo>
                    <a:pt x="3869" y="3016"/>
                    <a:pt x="3782" y="3013"/>
                    <a:pt x="3696" y="3009"/>
                  </a:cubicBezTo>
                  <a:cubicBezTo>
                    <a:pt x="3689" y="3005"/>
                    <a:pt x="3678" y="3005"/>
                    <a:pt x="3667" y="3005"/>
                  </a:cubicBezTo>
                  <a:cubicBezTo>
                    <a:pt x="3613" y="3001"/>
                    <a:pt x="3559" y="2998"/>
                    <a:pt x="3505" y="2991"/>
                  </a:cubicBezTo>
                  <a:cubicBezTo>
                    <a:pt x="3429" y="2980"/>
                    <a:pt x="3358" y="2966"/>
                    <a:pt x="3289" y="2940"/>
                  </a:cubicBezTo>
                  <a:cubicBezTo>
                    <a:pt x="3278" y="2936"/>
                    <a:pt x="3271" y="2933"/>
                    <a:pt x="3260" y="2930"/>
                  </a:cubicBezTo>
                  <a:cubicBezTo>
                    <a:pt x="3257" y="2930"/>
                    <a:pt x="3253" y="2930"/>
                    <a:pt x="3250" y="2926"/>
                  </a:cubicBezTo>
                  <a:cubicBezTo>
                    <a:pt x="3231" y="2918"/>
                    <a:pt x="3217" y="2911"/>
                    <a:pt x="3199" y="2904"/>
                  </a:cubicBezTo>
                  <a:cubicBezTo>
                    <a:pt x="3253" y="2875"/>
                    <a:pt x="3379" y="2796"/>
                    <a:pt x="3415" y="2710"/>
                  </a:cubicBezTo>
                  <a:cubicBezTo>
                    <a:pt x="3415" y="2706"/>
                    <a:pt x="3418" y="2702"/>
                    <a:pt x="3418" y="2699"/>
                  </a:cubicBezTo>
                  <a:cubicBezTo>
                    <a:pt x="3418" y="2695"/>
                    <a:pt x="3418" y="2695"/>
                    <a:pt x="3423" y="2692"/>
                  </a:cubicBezTo>
                  <a:lnTo>
                    <a:pt x="3423" y="2681"/>
                  </a:lnTo>
                  <a:cubicBezTo>
                    <a:pt x="3423" y="2677"/>
                    <a:pt x="3426" y="2677"/>
                    <a:pt x="3426" y="2677"/>
                  </a:cubicBezTo>
                  <a:cubicBezTo>
                    <a:pt x="3436" y="2584"/>
                    <a:pt x="3328" y="2490"/>
                    <a:pt x="2914" y="2451"/>
                  </a:cubicBezTo>
                  <a:cubicBezTo>
                    <a:pt x="2630" y="2421"/>
                    <a:pt x="2147" y="2058"/>
                    <a:pt x="1794" y="1701"/>
                  </a:cubicBezTo>
                  <a:cubicBezTo>
                    <a:pt x="1592" y="1503"/>
                    <a:pt x="1438" y="1309"/>
                    <a:pt x="1376" y="1176"/>
                  </a:cubicBezTo>
                  <a:cubicBezTo>
                    <a:pt x="1222" y="826"/>
                    <a:pt x="1120" y="538"/>
                    <a:pt x="973" y="343"/>
                  </a:cubicBezTo>
                  <a:cubicBezTo>
                    <a:pt x="959" y="321"/>
                    <a:pt x="944" y="303"/>
                    <a:pt x="926" y="282"/>
                  </a:cubicBezTo>
                  <a:cubicBezTo>
                    <a:pt x="911" y="264"/>
                    <a:pt x="894" y="246"/>
                    <a:pt x="876" y="232"/>
                  </a:cubicBezTo>
                  <a:cubicBezTo>
                    <a:pt x="796" y="156"/>
                    <a:pt x="703" y="102"/>
                    <a:pt x="587" y="70"/>
                  </a:cubicBezTo>
                  <a:cubicBezTo>
                    <a:pt x="580" y="70"/>
                    <a:pt x="573" y="66"/>
                    <a:pt x="570" y="66"/>
                  </a:cubicBezTo>
                  <a:cubicBezTo>
                    <a:pt x="566" y="66"/>
                    <a:pt x="559" y="62"/>
                    <a:pt x="555" y="62"/>
                  </a:cubicBezTo>
                  <a:cubicBezTo>
                    <a:pt x="552" y="62"/>
                    <a:pt x="544" y="59"/>
                    <a:pt x="540" y="59"/>
                  </a:cubicBezTo>
                  <a:cubicBezTo>
                    <a:pt x="530" y="55"/>
                    <a:pt x="519" y="52"/>
                    <a:pt x="508" y="52"/>
                  </a:cubicBezTo>
                  <a:lnTo>
                    <a:pt x="505" y="52"/>
                  </a:lnTo>
                  <a:cubicBezTo>
                    <a:pt x="494" y="48"/>
                    <a:pt x="487" y="44"/>
                    <a:pt x="476" y="41"/>
                  </a:cubicBezTo>
                  <a:lnTo>
                    <a:pt x="469" y="41"/>
                  </a:lnTo>
                  <a:cubicBezTo>
                    <a:pt x="462" y="37"/>
                    <a:pt x="451" y="37"/>
                    <a:pt x="440" y="34"/>
                  </a:cubicBezTo>
                  <a:cubicBezTo>
                    <a:pt x="429" y="30"/>
                    <a:pt x="419" y="30"/>
                    <a:pt x="411" y="27"/>
                  </a:cubicBezTo>
                  <a:lnTo>
                    <a:pt x="407" y="27"/>
                  </a:lnTo>
                  <a:cubicBezTo>
                    <a:pt x="397" y="22"/>
                    <a:pt x="389" y="22"/>
                    <a:pt x="379" y="19"/>
                  </a:cubicBezTo>
                  <a:cubicBezTo>
                    <a:pt x="368" y="19"/>
                    <a:pt x="361" y="15"/>
                    <a:pt x="349" y="15"/>
                  </a:cubicBezTo>
                  <a:cubicBezTo>
                    <a:pt x="342" y="12"/>
                    <a:pt x="332" y="12"/>
                    <a:pt x="324" y="9"/>
                  </a:cubicBezTo>
                  <a:cubicBezTo>
                    <a:pt x="306" y="9"/>
                    <a:pt x="292" y="5"/>
                    <a:pt x="274" y="5"/>
                  </a:cubicBezTo>
                  <a:cubicBezTo>
                    <a:pt x="259" y="1"/>
                    <a:pt x="241" y="1"/>
                    <a:pt x="2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8"/>
            <p:cNvSpPr/>
            <p:nvPr/>
          </p:nvSpPr>
          <p:spPr>
            <a:xfrm>
              <a:off x="4381666" y="4083752"/>
              <a:ext cx="168184" cy="244201"/>
            </a:xfrm>
            <a:custGeom>
              <a:rect b="b" l="l" r="r" t="t"/>
              <a:pathLst>
                <a:path extrusionOk="0" h="4960" w="3416">
                  <a:moveTo>
                    <a:pt x="2857" y="0"/>
                  </a:moveTo>
                  <a:cubicBezTo>
                    <a:pt x="2846" y="4"/>
                    <a:pt x="2835" y="4"/>
                    <a:pt x="2829" y="4"/>
                  </a:cubicBezTo>
                  <a:lnTo>
                    <a:pt x="2774" y="4"/>
                  </a:lnTo>
                  <a:cubicBezTo>
                    <a:pt x="2767" y="7"/>
                    <a:pt x="2759" y="7"/>
                    <a:pt x="2752" y="7"/>
                  </a:cubicBezTo>
                  <a:cubicBezTo>
                    <a:pt x="2742" y="7"/>
                    <a:pt x="2734" y="7"/>
                    <a:pt x="2724" y="11"/>
                  </a:cubicBezTo>
                  <a:lnTo>
                    <a:pt x="2702" y="11"/>
                  </a:lnTo>
                  <a:cubicBezTo>
                    <a:pt x="2691" y="14"/>
                    <a:pt x="2684" y="14"/>
                    <a:pt x="2677" y="14"/>
                  </a:cubicBezTo>
                  <a:cubicBezTo>
                    <a:pt x="2666" y="18"/>
                    <a:pt x="2659" y="18"/>
                    <a:pt x="2651" y="18"/>
                  </a:cubicBezTo>
                  <a:cubicBezTo>
                    <a:pt x="2644" y="22"/>
                    <a:pt x="2634" y="22"/>
                    <a:pt x="2626" y="25"/>
                  </a:cubicBezTo>
                  <a:cubicBezTo>
                    <a:pt x="2619" y="25"/>
                    <a:pt x="2612" y="25"/>
                    <a:pt x="2601" y="29"/>
                  </a:cubicBezTo>
                  <a:cubicBezTo>
                    <a:pt x="2594" y="29"/>
                    <a:pt x="2586" y="32"/>
                    <a:pt x="2576" y="32"/>
                  </a:cubicBezTo>
                  <a:cubicBezTo>
                    <a:pt x="2569" y="36"/>
                    <a:pt x="2561" y="36"/>
                    <a:pt x="2554" y="40"/>
                  </a:cubicBezTo>
                  <a:cubicBezTo>
                    <a:pt x="2548" y="40"/>
                    <a:pt x="2536" y="43"/>
                    <a:pt x="2529" y="43"/>
                  </a:cubicBezTo>
                  <a:cubicBezTo>
                    <a:pt x="2522" y="47"/>
                    <a:pt x="2515" y="47"/>
                    <a:pt x="2508" y="50"/>
                  </a:cubicBezTo>
                  <a:cubicBezTo>
                    <a:pt x="2497" y="50"/>
                    <a:pt x="2490" y="54"/>
                    <a:pt x="2478" y="57"/>
                  </a:cubicBezTo>
                  <a:cubicBezTo>
                    <a:pt x="2472" y="57"/>
                    <a:pt x="2465" y="62"/>
                    <a:pt x="2457" y="62"/>
                  </a:cubicBezTo>
                  <a:cubicBezTo>
                    <a:pt x="2450" y="65"/>
                    <a:pt x="2440" y="68"/>
                    <a:pt x="2432" y="68"/>
                  </a:cubicBezTo>
                  <a:cubicBezTo>
                    <a:pt x="2425" y="72"/>
                    <a:pt x="2418" y="72"/>
                    <a:pt x="2410" y="75"/>
                  </a:cubicBezTo>
                  <a:cubicBezTo>
                    <a:pt x="2400" y="79"/>
                    <a:pt x="2392" y="83"/>
                    <a:pt x="2382" y="83"/>
                  </a:cubicBezTo>
                  <a:cubicBezTo>
                    <a:pt x="2375" y="87"/>
                    <a:pt x="2370" y="87"/>
                    <a:pt x="2363" y="90"/>
                  </a:cubicBezTo>
                  <a:cubicBezTo>
                    <a:pt x="2353" y="94"/>
                    <a:pt x="2338" y="97"/>
                    <a:pt x="2327" y="100"/>
                  </a:cubicBezTo>
                  <a:cubicBezTo>
                    <a:pt x="2317" y="105"/>
                    <a:pt x="2310" y="108"/>
                    <a:pt x="2299" y="112"/>
                  </a:cubicBezTo>
                  <a:cubicBezTo>
                    <a:pt x="2288" y="115"/>
                    <a:pt x="2277" y="119"/>
                    <a:pt x="2270" y="122"/>
                  </a:cubicBezTo>
                  <a:cubicBezTo>
                    <a:pt x="2259" y="126"/>
                    <a:pt x="2252" y="126"/>
                    <a:pt x="2245" y="130"/>
                  </a:cubicBezTo>
                  <a:cubicBezTo>
                    <a:pt x="2237" y="133"/>
                    <a:pt x="2230" y="137"/>
                    <a:pt x="2219" y="137"/>
                  </a:cubicBezTo>
                  <a:cubicBezTo>
                    <a:pt x="2212" y="140"/>
                    <a:pt x="2202" y="144"/>
                    <a:pt x="2194" y="148"/>
                  </a:cubicBezTo>
                  <a:cubicBezTo>
                    <a:pt x="2187" y="151"/>
                    <a:pt x="2180" y="155"/>
                    <a:pt x="2172" y="155"/>
                  </a:cubicBezTo>
                  <a:cubicBezTo>
                    <a:pt x="2162" y="158"/>
                    <a:pt x="2151" y="165"/>
                    <a:pt x="2140" y="170"/>
                  </a:cubicBezTo>
                  <a:cubicBezTo>
                    <a:pt x="2133" y="170"/>
                    <a:pt x="2129" y="173"/>
                    <a:pt x="2126" y="173"/>
                  </a:cubicBezTo>
                  <a:cubicBezTo>
                    <a:pt x="2108" y="180"/>
                    <a:pt x="2089" y="183"/>
                    <a:pt x="2076" y="191"/>
                  </a:cubicBezTo>
                  <a:cubicBezTo>
                    <a:pt x="2068" y="195"/>
                    <a:pt x="2064" y="195"/>
                    <a:pt x="2061" y="198"/>
                  </a:cubicBezTo>
                  <a:cubicBezTo>
                    <a:pt x="2046" y="202"/>
                    <a:pt x="2036" y="205"/>
                    <a:pt x="2025" y="208"/>
                  </a:cubicBezTo>
                  <a:cubicBezTo>
                    <a:pt x="2018" y="213"/>
                    <a:pt x="2011" y="216"/>
                    <a:pt x="2003" y="216"/>
                  </a:cubicBezTo>
                  <a:cubicBezTo>
                    <a:pt x="1996" y="220"/>
                    <a:pt x="1986" y="223"/>
                    <a:pt x="1974" y="227"/>
                  </a:cubicBezTo>
                  <a:cubicBezTo>
                    <a:pt x="1968" y="230"/>
                    <a:pt x="1960" y="234"/>
                    <a:pt x="1953" y="234"/>
                  </a:cubicBezTo>
                  <a:cubicBezTo>
                    <a:pt x="1942" y="238"/>
                    <a:pt x="1935" y="241"/>
                    <a:pt x="1924" y="245"/>
                  </a:cubicBezTo>
                  <a:cubicBezTo>
                    <a:pt x="1917" y="248"/>
                    <a:pt x="1910" y="252"/>
                    <a:pt x="1899" y="252"/>
                  </a:cubicBezTo>
                  <a:cubicBezTo>
                    <a:pt x="1891" y="256"/>
                    <a:pt x="1881" y="259"/>
                    <a:pt x="1870" y="263"/>
                  </a:cubicBezTo>
                  <a:cubicBezTo>
                    <a:pt x="1863" y="266"/>
                    <a:pt x="1856" y="270"/>
                    <a:pt x="1848" y="270"/>
                  </a:cubicBezTo>
                  <a:cubicBezTo>
                    <a:pt x="1838" y="273"/>
                    <a:pt x="1827" y="278"/>
                    <a:pt x="1816" y="281"/>
                  </a:cubicBezTo>
                  <a:cubicBezTo>
                    <a:pt x="1808" y="285"/>
                    <a:pt x="1802" y="285"/>
                    <a:pt x="1795" y="288"/>
                  </a:cubicBezTo>
                  <a:cubicBezTo>
                    <a:pt x="1783" y="291"/>
                    <a:pt x="1773" y="295"/>
                    <a:pt x="1762" y="299"/>
                  </a:cubicBezTo>
                  <a:cubicBezTo>
                    <a:pt x="1755" y="299"/>
                    <a:pt x="1748" y="303"/>
                    <a:pt x="1737" y="306"/>
                  </a:cubicBezTo>
                  <a:cubicBezTo>
                    <a:pt x="1726" y="310"/>
                    <a:pt x="1715" y="310"/>
                    <a:pt x="1705" y="313"/>
                  </a:cubicBezTo>
                  <a:cubicBezTo>
                    <a:pt x="1697" y="317"/>
                    <a:pt x="1690" y="317"/>
                    <a:pt x="1683" y="321"/>
                  </a:cubicBezTo>
                  <a:cubicBezTo>
                    <a:pt x="1672" y="324"/>
                    <a:pt x="1657" y="328"/>
                    <a:pt x="1647" y="331"/>
                  </a:cubicBezTo>
                  <a:cubicBezTo>
                    <a:pt x="1640" y="331"/>
                    <a:pt x="1632" y="335"/>
                    <a:pt x="1625" y="335"/>
                  </a:cubicBezTo>
                  <a:cubicBezTo>
                    <a:pt x="1611" y="338"/>
                    <a:pt x="1597" y="342"/>
                    <a:pt x="1585" y="346"/>
                  </a:cubicBezTo>
                  <a:cubicBezTo>
                    <a:pt x="1579" y="346"/>
                    <a:pt x="1571" y="349"/>
                    <a:pt x="1564" y="349"/>
                  </a:cubicBezTo>
                  <a:cubicBezTo>
                    <a:pt x="1546" y="356"/>
                    <a:pt x="1524" y="360"/>
                    <a:pt x="1502" y="364"/>
                  </a:cubicBezTo>
                  <a:cubicBezTo>
                    <a:pt x="1567" y="584"/>
                    <a:pt x="1740" y="818"/>
                    <a:pt x="1776" y="1048"/>
                  </a:cubicBezTo>
                  <a:cubicBezTo>
                    <a:pt x="1780" y="1066"/>
                    <a:pt x="1783" y="1084"/>
                    <a:pt x="1783" y="1099"/>
                  </a:cubicBezTo>
                  <a:lnTo>
                    <a:pt x="1783" y="1127"/>
                  </a:lnTo>
                  <a:lnTo>
                    <a:pt x="1783" y="1178"/>
                  </a:lnTo>
                  <a:cubicBezTo>
                    <a:pt x="1765" y="1167"/>
                    <a:pt x="1733" y="1149"/>
                    <a:pt x="1697" y="1134"/>
                  </a:cubicBezTo>
                  <a:cubicBezTo>
                    <a:pt x="1693" y="1134"/>
                    <a:pt x="1690" y="1131"/>
                    <a:pt x="1687" y="1131"/>
                  </a:cubicBezTo>
                  <a:cubicBezTo>
                    <a:pt x="1634" y="1111"/>
                    <a:pt x="1569" y="1093"/>
                    <a:pt x="1512" y="1093"/>
                  </a:cubicBezTo>
                  <a:cubicBezTo>
                    <a:pt x="1475" y="1093"/>
                    <a:pt x="1441" y="1101"/>
                    <a:pt x="1416" y="1120"/>
                  </a:cubicBezTo>
                  <a:cubicBezTo>
                    <a:pt x="1344" y="1171"/>
                    <a:pt x="1323" y="1304"/>
                    <a:pt x="1449" y="1603"/>
                  </a:cubicBezTo>
                  <a:cubicBezTo>
                    <a:pt x="1600" y="1970"/>
                    <a:pt x="1128" y="3087"/>
                    <a:pt x="826" y="3378"/>
                  </a:cubicBezTo>
                  <a:cubicBezTo>
                    <a:pt x="699" y="3501"/>
                    <a:pt x="577" y="3613"/>
                    <a:pt x="473" y="3714"/>
                  </a:cubicBezTo>
                  <a:cubicBezTo>
                    <a:pt x="440" y="3742"/>
                    <a:pt x="412" y="3774"/>
                    <a:pt x="379" y="3804"/>
                  </a:cubicBezTo>
                  <a:cubicBezTo>
                    <a:pt x="141" y="4045"/>
                    <a:pt x="1" y="4243"/>
                    <a:pt x="48" y="4492"/>
                  </a:cubicBezTo>
                  <a:cubicBezTo>
                    <a:pt x="51" y="4506"/>
                    <a:pt x="54" y="4524"/>
                    <a:pt x="58" y="4539"/>
                  </a:cubicBezTo>
                  <a:lnTo>
                    <a:pt x="58" y="4545"/>
                  </a:lnTo>
                  <a:cubicBezTo>
                    <a:pt x="62" y="4549"/>
                    <a:pt x="62" y="4552"/>
                    <a:pt x="62" y="4560"/>
                  </a:cubicBezTo>
                  <a:cubicBezTo>
                    <a:pt x="80" y="4650"/>
                    <a:pt x="94" y="4718"/>
                    <a:pt x="119" y="4773"/>
                  </a:cubicBezTo>
                  <a:cubicBezTo>
                    <a:pt x="123" y="4776"/>
                    <a:pt x="127" y="4783"/>
                    <a:pt x="131" y="4787"/>
                  </a:cubicBezTo>
                  <a:lnTo>
                    <a:pt x="131" y="4794"/>
                  </a:lnTo>
                  <a:cubicBezTo>
                    <a:pt x="134" y="4801"/>
                    <a:pt x="137" y="4805"/>
                    <a:pt x="141" y="4812"/>
                  </a:cubicBezTo>
                  <a:lnTo>
                    <a:pt x="144" y="4816"/>
                  </a:lnTo>
                  <a:cubicBezTo>
                    <a:pt x="149" y="4823"/>
                    <a:pt x="152" y="4826"/>
                    <a:pt x="156" y="4833"/>
                  </a:cubicBezTo>
                  <a:lnTo>
                    <a:pt x="159" y="4838"/>
                  </a:lnTo>
                  <a:cubicBezTo>
                    <a:pt x="163" y="4845"/>
                    <a:pt x="166" y="4848"/>
                    <a:pt x="170" y="4855"/>
                  </a:cubicBezTo>
                  <a:cubicBezTo>
                    <a:pt x="174" y="4855"/>
                    <a:pt x="174" y="4855"/>
                    <a:pt x="174" y="4859"/>
                  </a:cubicBezTo>
                  <a:cubicBezTo>
                    <a:pt x="177" y="4863"/>
                    <a:pt x="184" y="4870"/>
                    <a:pt x="188" y="4873"/>
                  </a:cubicBezTo>
                  <a:lnTo>
                    <a:pt x="192" y="4877"/>
                  </a:lnTo>
                  <a:cubicBezTo>
                    <a:pt x="195" y="4884"/>
                    <a:pt x="202" y="4888"/>
                    <a:pt x="206" y="4895"/>
                  </a:cubicBezTo>
                  <a:cubicBezTo>
                    <a:pt x="209" y="4895"/>
                    <a:pt x="209" y="4895"/>
                    <a:pt x="214" y="4898"/>
                  </a:cubicBezTo>
                  <a:cubicBezTo>
                    <a:pt x="217" y="4902"/>
                    <a:pt x="224" y="4909"/>
                    <a:pt x="231" y="4916"/>
                  </a:cubicBezTo>
                  <a:lnTo>
                    <a:pt x="235" y="4920"/>
                  </a:lnTo>
                  <a:cubicBezTo>
                    <a:pt x="242" y="4924"/>
                    <a:pt x="249" y="4931"/>
                    <a:pt x="257" y="4938"/>
                  </a:cubicBezTo>
                  <a:lnTo>
                    <a:pt x="260" y="4941"/>
                  </a:lnTo>
                  <a:cubicBezTo>
                    <a:pt x="267" y="4949"/>
                    <a:pt x="274" y="4953"/>
                    <a:pt x="285" y="4960"/>
                  </a:cubicBezTo>
                  <a:cubicBezTo>
                    <a:pt x="1355" y="4398"/>
                    <a:pt x="1863" y="3919"/>
                    <a:pt x="2536" y="2831"/>
                  </a:cubicBezTo>
                  <a:cubicBezTo>
                    <a:pt x="3415" y="1423"/>
                    <a:pt x="3268" y="252"/>
                    <a:pt x="3224" y="47"/>
                  </a:cubicBezTo>
                  <a:cubicBezTo>
                    <a:pt x="3181" y="36"/>
                    <a:pt x="3141" y="29"/>
                    <a:pt x="3102" y="22"/>
                  </a:cubicBezTo>
                  <a:cubicBezTo>
                    <a:pt x="3098" y="22"/>
                    <a:pt x="3095" y="22"/>
                    <a:pt x="3091" y="18"/>
                  </a:cubicBezTo>
                  <a:cubicBezTo>
                    <a:pt x="3077" y="18"/>
                    <a:pt x="3058" y="14"/>
                    <a:pt x="3045" y="14"/>
                  </a:cubicBezTo>
                  <a:cubicBezTo>
                    <a:pt x="3037" y="11"/>
                    <a:pt x="3030" y="11"/>
                    <a:pt x="3023" y="11"/>
                  </a:cubicBezTo>
                  <a:cubicBezTo>
                    <a:pt x="3012" y="7"/>
                    <a:pt x="3001" y="7"/>
                    <a:pt x="2987" y="7"/>
                  </a:cubicBezTo>
                  <a:cubicBezTo>
                    <a:pt x="2980" y="7"/>
                    <a:pt x="2972" y="7"/>
                    <a:pt x="2965" y="4"/>
                  </a:cubicBezTo>
                  <a:lnTo>
                    <a:pt x="2911" y="4"/>
                  </a:lnTo>
                  <a:cubicBezTo>
                    <a:pt x="2900" y="4"/>
                    <a:pt x="2889" y="0"/>
                    <a:pt x="2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8"/>
            <p:cNvSpPr/>
            <p:nvPr/>
          </p:nvSpPr>
          <p:spPr>
            <a:xfrm>
              <a:off x="4385556" y="4084786"/>
              <a:ext cx="162177" cy="243167"/>
            </a:xfrm>
            <a:custGeom>
              <a:rect b="b" l="l" r="r" t="t"/>
              <a:pathLst>
                <a:path extrusionOk="0" h="4939" w="3294">
                  <a:moveTo>
                    <a:pt x="2979" y="987"/>
                  </a:moveTo>
                  <a:cubicBezTo>
                    <a:pt x="2922" y="1366"/>
                    <a:pt x="2803" y="1748"/>
                    <a:pt x="2612" y="2068"/>
                  </a:cubicBezTo>
                  <a:cubicBezTo>
                    <a:pt x="2411" y="2400"/>
                    <a:pt x="2195" y="2699"/>
                    <a:pt x="1960" y="2975"/>
                  </a:cubicBezTo>
                  <a:cubicBezTo>
                    <a:pt x="1978" y="2839"/>
                    <a:pt x="2025" y="2446"/>
                    <a:pt x="2032" y="2418"/>
                  </a:cubicBezTo>
                  <a:cubicBezTo>
                    <a:pt x="2158" y="1942"/>
                    <a:pt x="2677" y="1409"/>
                    <a:pt x="2979" y="987"/>
                  </a:cubicBezTo>
                  <a:close/>
                  <a:moveTo>
                    <a:pt x="2983" y="1"/>
                  </a:moveTo>
                  <a:lnTo>
                    <a:pt x="2983" y="1"/>
                  </a:lnTo>
                  <a:cubicBezTo>
                    <a:pt x="3012" y="192"/>
                    <a:pt x="3023" y="404"/>
                    <a:pt x="3016" y="620"/>
                  </a:cubicBezTo>
                  <a:cubicBezTo>
                    <a:pt x="2969" y="703"/>
                    <a:pt x="2756" y="1023"/>
                    <a:pt x="2756" y="1023"/>
                  </a:cubicBezTo>
                  <a:cubicBezTo>
                    <a:pt x="2296" y="1675"/>
                    <a:pt x="1708" y="2104"/>
                    <a:pt x="1626" y="2767"/>
                  </a:cubicBezTo>
                  <a:cubicBezTo>
                    <a:pt x="1618" y="2816"/>
                    <a:pt x="1616" y="2827"/>
                    <a:pt x="1616" y="2827"/>
                  </a:cubicBezTo>
                  <a:cubicBezTo>
                    <a:pt x="1616" y="2827"/>
                    <a:pt x="1617" y="2819"/>
                    <a:pt x="1617" y="2819"/>
                  </a:cubicBezTo>
                  <a:lnTo>
                    <a:pt x="1617" y="2819"/>
                  </a:lnTo>
                  <a:cubicBezTo>
                    <a:pt x="1617" y="2819"/>
                    <a:pt x="1616" y="2822"/>
                    <a:pt x="1614" y="2832"/>
                  </a:cubicBezTo>
                  <a:cubicBezTo>
                    <a:pt x="1608" y="2867"/>
                    <a:pt x="1586" y="2932"/>
                    <a:pt x="1583" y="2940"/>
                  </a:cubicBezTo>
                  <a:cubicBezTo>
                    <a:pt x="1518" y="3134"/>
                    <a:pt x="1431" y="3386"/>
                    <a:pt x="1345" y="3635"/>
                  </a:cubicBezTo>
                  <a:cubicBezTo>
                    <a:pt x="988" y="3981"/>
                    <a:pt x="602" y="4294"/>
                    <a:pt x="192" y="4601"/>
                  </a:cubicBezTo>
                  <a:lnTo>
                    <a:pt x="87" y="4690"/>
                  </a:lnTo>
                  <a:lnTo>
                    <a:pt x="1" y="4747"/>
                  </a:lnTo>
                  <a:cubicBezTo>
                    <a:pt x="30" y="4820"/>
                    <a:pt x="77" y="4870"/>
                    <a:pt x="163" y="4939"/>
                  </a:cubicBezTo>
                  <a:cubicBezTo>
                    <a:pt x="1237" y="4377"/>
                    <a:pt x="1744" y="3898"/>
                    <a:pt x="2418" y="2810"/>
                  </a:cubicBezTo>
                  <a:cubicBezTo>
                    <a:pt x="3293" y="1402"/>
                    <a:pt x="3145" y="231"/>
                    <a:pt x="3106" y="26"/>
                  </a:cubicBezTo>
                  <a:cubicBezTo>
                    <a:pt x="3062" y="15"/>
                    <a:pt x="3023" y="8"/>
                    <a:pt x="2983" y="1"/>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8"/>
            <p:cNvSpPr/>
            <p:nvPr/>
          </p:nvSpPr>
          <p:spPr>
            <a:xfrm>
              <a:off x="3971290" y="2025325"/>
              <a:ext cx="652302" cy="836389"/>
            </a:xfrm>
            <a:custGeom>
              <a:rect b="b" l="l" r="r" t="t"/>
              <a:pathLst>
                <a:path extrusionOk="0" h="16988" w="13249">
                  <a:moveTo>
                    <a:pt x="13119" y="703"/>
                  </a:moveTo>
                  <a:cubicBezTo>
                    <a:pt x="13047" y="768"/>
                    <a:pt x="12964" y="830"/>
                    <a:pt x="12899" y="901"/>
                  </a:cubicBezTo>
                  <a:cubicBezTo>
                    <a:pt x="12758" y="1053"/>
                    <a:pt x="12618" y="1207"/>
                    <a:pt x="12482" y="1365"/>
                  </a:cubicBezTo>
                  <a:cubicBezTo>
                    <a:pt x="12464" y="1384"/>
                    <a:pt x="12409" y="1430"/>
                    <a:pt x="12374" y="1474"/>
                  </a:cubicBezTo>
                  <a:cubicBezTo>
                    <a:pt x="12359" y="1499"/>
                    <a:pt x="12334" y="1568"/>
                    <a:pt x="12334" y="1538"/>
                  </a:cubicBezTo>
                  <a:cubicBezTo>
                    <a:pt x="12334" y="1525"/>
                    <a:pt x="12352" y="1499"/>
                    <a:pt x="12374" y="1474"/>
                  </a:cubicBezTo>
                  <a:cubicBezTo>
                    <a:pt x="12374" y="1474"/>
                    <a:pt x="12374" y="1470"/>
                    <a:pt x="12377" y="1470"/>
                  </a:cubicBezTo>
                  <a:cubicBezTo>
                    <a:pt x="12391" y="1445"/>
                    <a:pt x="12409" y="1420"/>
                    <a:pt x="12424" y="1395"/>
                  </a:cubicBezTo>
                  <a:cubicBezTo>
                    <a:pt x="12477" y="1301"/>
                    <a:pt x="12542" y="1222"/>
                    <a:pt x="12586" y="1121"/>
                  </a:cubicBezTo>
                  <a:cubicBezTo>
                    <a:pt x="12680" y="894"/>
                    <a:pt x="12802" y="682"/>
                    <a:pt x="12939" y="476"/>
                  </a:cubicBezTo>
                  <a:cubicBezTo>
                    <a:pt x="12957" y="451"/>
                    <a:pt x="13072" y="256"/>
                    <a:pt x="13044" y="231"/>
                  </a:cubicBezTo>
                  <a:cubicBezTo>
                    <a:pt x="13036" y="224"/>
                    <a:pt x="12971" y="278"/>
                    <a:pt x="12968" y="281"/>
                  </a:cubicBezTo>
                  <a:cubicBezTo>
                    <a:pt x="12881" y="350"/>
                    <a:pt x="12820" y="466"/>
                    <a:pt x="12758" y="559"/>
                  </a:cubicBezTo>
                  <a:lnTo>
                    <a:pt x="12369" y="1142"/>
                  </a:lnTo>
                  <a:cubicBezTo>
                    <a:pt x="12326" y="1207"/>
                    <a:pt x="12276" y="1269"/>
                    <a:pt x="12229" y="1330"/>
                  </a:cubicBezTo>
                  <a:cubicBezTo>
                    <a:pt x="12204" y="1370"/>
                    <a:pt x="12153" y="1442"/>
                    <a:pt x="12153" y="1442"/>
                  </a:cubicBezTo>
                  <a:cubicBezTo>
                    <a:pt x="12153" y="1442"/>
                    <a:pt x="12201" y="1344"/>
                    <a:pt x="12222" y="1297"/>
                  </a:cubicBezTo>
                  <a:cubicBezTo>
                    <a:pt x="12266" y="1204"/>
                    <a:pt x="12287" y="1103"/>
                    <a:pt x="12326" y="1009"/>
                  </a:cubicBezTo>
                  <a:cubicBezTo>
                    <a:pt x="12431" y="775"/>
                    <a:pt x="12539" y="527"/>
                    <a:pt x="12618" y="281"/>
                  </a:cubicBezTo>
                  <a:cubicBezTo>
                    <a:pt x="12633" y="242"/>
                    <a:pt x="12705" y="80"/>
                    <a:pt x="12669" y="44"/>
                  </a:cubicBezTo>
                  <a:cubicBezTo>
                    <a:pt x="12647" y="22"/>
                    <a:pt x="12600" y="98"/>
                    <a:pt x="12593" y="112"/>
                  </a:cubicBezTo>
                  <a:cubicBezTo>
                    <a:pt x="12525" y="228"/>
                    <a:pt x="12492" y="361"/>
                    <a:pt x="12431" y="484"/>
                  </a:cubicBezTo>
                  <a:cubicBezTo>
                    <a:pt x="12344" y="652"/>
                    <a:pt x="12280" y="830"/>
                    <a:pt x="12179" y="998"/>
                  </a:cubicBezTo>
                  <a:cubicBezTo>
                    <a:pt x="12143" y="1063"/>
                    <a:pt x="12060" y="1168"/>
                    <a:pt x="12038" y="1254"/>
                  </a:cubicBezTo>
                  <a:cubicBezTo>
                    <a:pt x="12035" y="1272"/>
                    <a:pt x="12035" y="1301"/>
                    <a:pt x="12035" y="1290"/>
                  </a:cubicBezTo>
                  <a:cubicBezTo>
                    <a:pt x="12035" y="1279"/>
                    <a:pt x="12035" y="1265"/>
                    <a:pt x="12038" y="1254"/>
                  </a:cubicBezTo>
                  <a:cubicBezTo>
                    <a:pt x="12038" y="1247"/>
                    <a:pt x="12042" y="1244"/>
                    <a:pt x="12042" y="1240"/>
                  </a:cubicBezTo>
                  <a:cubicBezTo>
                    <a:pt x="12045" y="1222"/>
                    <a:pt x="12060" y="1193"/>
                    <a:pt x="12063" y="1171"/>
                  </a:cubicBezTo>
                  <a:cubicBezTo>
                    <a:pt x="12075" y="1096"/>
                    <a:pt x="12093" y="1024"/>
                    <a:pt x="12110" y="948"/>
                  </a:cubicBezTo>
                  <a:cubicBezTo>
                    <a:pt x="12168" y="721"/>
                    <a:pt x="12258" y="484"/>
                    <a:pt x="12258" y="246"/>
                  </a:cubicBezTo>
                  <a:lnTo>
                    <a:pt x="12258" y="1"/>
                  </a:lnTo>
                  <a:cubicBezTo>
                    <a:pt x="12248" y="1"/>
                    <a:pt x="12226" y="62"/>
                    <a:pt x="12222" y="69"/>
                  </a:cubicBezTo>
                  <a:cubicBezTo>
                    <a:pt x="12179" y="155"/>
                    <a:pt x="12146" y="246"/>
                    <a:pt x="12118" y="336"/>
                  </a:cubicBezTo>
                  <a:cubicBezTo>
                    <a:pt x="11992" y="710"/>
                    <a:pt x="11887" y="1103"/>
                    <a:pt x="11729" y="1463"/>
                  </a:cubicBezTo>
                  <a:cubicBezTo>
                    <a:pt x="11693" y="1538"/>
                    <a:pt x="11661" y="1618"/>
                    <a:pt x="11624" y="1694"/>
                  </a:cubicBezTo>
                  <a:cubicBezTo>
                    <a:pt x="11621" y="1701"/>
                    <a:pt x="11603" y="1762"/>
                    <a:pt x="11596" y="1762"/>
                  </a:cubicBezTo>
                  <a:cubicBezTo>
                    <a:pt x="11559" y="1762"/>
                    <a:pt x="11520" y="1538"/>
                    <a:pt x="11513" y="1506"/>
                  </a:cubicBezTo>
                  <a:cubicBezTo>
                    <a:pt x="11495" y="1430"/>
                    <a:pt x="11423" y="1359"/>
                    <a:pt x="11401" y="1290"/>
                  </a:cubicBezTo>
                  <a:cubicBezTo>
                    <a:pt x="11397" y="1283"/>
                    <a:pt x="11368" y="1251"/>
                    <a:pt x="11358" y="1262"/>
                  </a:cubicBezTo>
                  <a:cubicBezTo>
                    <a:pt x="11307" y="1315"/>
                    <a:pt x="11318" y="1463"/>
                    <a:pt x="11310" y="1538"/>
                  </a:cubicBezTo>
                  <a:cubicBezTo>
                    <a:pt x="11289" y="1802"/>
                    <a:pt x="11361" y="2118"/>
                    <a:pt x="11267" y="2367"/>
                  </a:cubicBezTo>
                  <a:cubicBezTo>
                    <a:pt x="11246" y="2436"/>
                    <a:pt x="11189" y="2519"/>
                    <a:pt x="11142" y="2602"/>
                  </a:cubicBezTo>
                  <a:cubicBezTo>
                    <a:pt x="11026" y="2753"/>
                    <a:pt x="10911" y="2900"/>
                    <a:pt x="10792" y="3019"/>
                  </a:cubicBezTo>
                  <a:cubicBezTo>
                    <a:pt x="9485" y="4323"/>
                    <a:pt x="8177" y="5677"/>
                    <a:pt x="7064" y="7162"/>
                  </a:cubicBezTo>
                  <a:cubicBezTo>
                    <a:pt x="6668" y="7691"/>
                    <a:pt x="6128" y="8130"/>
                    <a:pt x="5663" y="8595"/>
                  </a:cubicBezTo>
                  <a:cubicBezTo>
                    <a:pt x="4493" y="9765"/>
                    <a:pt x="3427" y="11066"/>
                    <a:pt x="2350" y="12322"/>
                  </a:cubicBezTo>
                  <a:cubicBezTo>
                    <a:pt x="1931" y="12809"/>
                    <a:pt x="1525" y="13310"/>
                    <a:pt x="1106" y="13789"/>
                  </a:cubicBezTo>
                  <a:cubicBezTo>
                    <a:pt x="937" y="13980"/>
                    <a:pt x="1" y="14880"/>
                    <a:pt x="318" y="15651"/>
                  </a:cubicBezTo>
                  <a:cubicBezTo>
                    <a:pt x="862" y="16987"/>
                    <a:pt x="1240" y="16109"/>
                    <a:pt x="1424" y="15893"/>
                  </a:cubicBezTo>
                  <a:cubicBezTo>
                    <a:pt x="1974" y="15251"/>
                    <a:pt x="2529" y="14588"/>
                    <a:pt x="3048" y="13915"/>
                  </a:cubicBezTo>
                  <a:cubicBezTo>
                    <a:pt x="5234" y="11109"/>
                    <a:pt x="7482" y="8329"/>
                    <a:pt x="9679" y="5536"/>
                  </a:cubicBezTo>
                  <a:cubicBezTo>
                    <a:pt x="10331" y="4701"/>
                    <a:pt x="10969" y="3826"/>
                    <a:pt x="11505" y="2908"/>
                  </a:cubicBezTo>
                  <a:cubicBezTo>
                    <a:pt x="11559" y="2850"/>
                    <a:pt x="11606" y="2788"/>
                    <a:pt x="11653" y="2745"/>
                  </a:cubicBezTo>
                  <a:cubicBezTo>
                    <a:pt x="11782" y="2612"/>
                    <a:pt x="11930" y="2424"/>
                    <a:pt x="12028" y="2263"/>
                  </a:cubicBezTo>
                  <a:cubicBezTo>
                    <a:pt x="12114" y="2118"/>
                    <a:pt x="12266" y="1971"/>
                    <a:pt x="12377" y="1837"/>
                  </a:cubicBezTo>
                  <a:cubicBezTo>
                    <a:pt x="12683" y="1470"/>
                    <a:pt x="12953" y="1059"/>
                    <a:pt x="13220" y="664"/>
                  </a:cubicBezTo>
                  <a:cubicBezTo>
                    <a:pt x="13249" y="617"/>
                    <a:pt x="13126" y="700"/>
                    <a:pt x="13119" y="703"/>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8"/>
            <p:cNvSpPr/>
            <p:nvPr/>
          </p:nvSpPr>
          <p:spPr>
            <a:xfrm>
              <a:off x="2976443" y="2890388"/>
              <a:ext cx="538966" cy="322286"/>
            </a:xfrm>
            <a:custGeom>
              <a:rect b="b" l="l" r="r" t="t"/>
              <a:pathLst>
                <a:path extrusionOk="0" h="6546" w="10947">
                  <a:moveTo>
                    <a:pt x="10939" y="401"/>
                  </a:moveTo>
                  <a:cubicBezTo>
                    <a:pt x="10882" y="325"/>
                    <a:pt x="10705" y="371"/>
                    <a:pt x="10626" y="361"/>
                  </a:cubicBezTo>
                  <a:cubicBezTo>
                    <a:pt x="10324" y="325"/>
                    <a:pt x="10013" y="300"/>
                    <a:pt x="9704" y="300"/>
                  </a:cubicBezTo>
                  <a:cubicBezTo>
                    <a:pt x="8544" y="303"/>
                    <a:pt x="7370" y="160"/>
                    <a:pt x="6210" y="145"/>
                  </a:cubicBezTo>
                  <a:cubicBezTo>
                    <a:pt x="5461" y="138"/>
                    <a:pt x="4708" y="116"/>
                    <a:pt x="3959" y="105"/>
                  </a:cubicBezTo>
                  <a:cubicBezTo>
                    <a:pt x="3505" y="102"/>
                    <a:pt x="3047" y="84"/>
                    <a:pt x="2594" y="109"/>
                  </a:cubicBezTo>
                  <a:cubicBezTo>
                    <a:pt x="1935" y="145"/>
                    <a:pt x="1182" y="1"/>
                    <a:pt x="534" y="134"/>
                  </a:cubicBezTo>
                  <a:cubicBezTo>
                    <a:pt x="483" y="141"/>
                    <a:pt x="483" y="825"/>
                    <a:pt x="465" y="894"/>
                  </a:cubicBezTo>
                  <a:cubicBezTo>
                    <a:pt x="245" y="1816"/>
                    <a:pt x="314" y="2735"/>
                    <a:pt x="253" y="3678"/>
                  </a:cubicBezTo>
                  <a:cubicBezTo>
                    <a:pt x="220" y="4183"/>
                    <a:pt x="148" y="4687"/>
                    <a:pt x="133" y="5191"/>
                  </a:cubicBezTo>
                  <a:cubicBezTo>
                    <a:pt x="126" y="5418"/>
                    <a:pt x="0" y="5674"/>
                    <a:pt x="47" y="5894"/>
                  </a:cubicBezTo>
                  <a:cubicBezTo>
                    <a:pt x="55" y="5933"/>
                    <a:pt x="177" y="5955"/>
                    <a:pt x="223" y="5944"/>
                  </a:cubicBezTo>
                  <a:cubicBezTo>
                    <a:pt x="504" y="5887"/>
                    <a:pt x="757" y="5865"/>
                    <a:pt x="1041" y="5872"/>
                  </a:cubicBezTo>
                  <a:cubicBezTo>
                    <a:pt x="2226" y="5912"/>
                    <a:pt x="3429" y="5995"/>
                    <a:pt x="4610" y="6088"/>
                  </a:cubicBezTo>
                  <a:cubicBezTo>
                    <a:pt x="6153" y="6214"/>
                    <a:pt x="7683" y="6271"/>
                    <a:pt x="9228" y="6289"/>
                  </a:cubicBezTo>
                  <a:cubicBezTo>
                    <a:pt x="9538" y="6293"/>
                    <a:pt x="10547" y="6545"/>
                    <a:pt x="10748" y="6120"/>
                  </a:cubicBezTo>
                  <a:cubicBezTo>
                    <a:pt x="10849" y="5912"/>
                    <a:pt x="10683" y="5458"/>
                    <a:pt x="10723" y="5148"/>
                  </a:cubicBezTo>
                  <a:cubicBezTo>
                    <a:pt x="10777" y="4715"/>
                    <a:pt x="10709" y="4305"/>
                    <a:pt x="10748" y="3877"/>
                  </a:cubicBezTo>
                  <a:cubicBezTo>
                    <a:pt x="10809" y="3171"/>
                    <a:pt x="10947" y="2475"/>
                    <a:pt x="10917" y="1762"/>
                  </a:cubicBezTo>
                  <a:cubicBezTo>
                    <a:pt x="10907" y="1568"/>
                    <a:pt x="10806" y="516"/>
                    <a:pt x="10896" y="527"/>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8"/>
            <p:cNvSpPr/>
            <p:nvPr/>
          </p:nvSpPr>
          <p:spPr>
            <a:xfrm>
              <a:off x="3383077" y="2877095"/>
              <a:ext cx="99896" cy="60312"/>
            </a:xfrm>
            <a:custGeom>
              <a:rect b="b" l="l" r="r" t="t"/>
              <a:pathLst>
                <a:path extrusionOk="0" h="1225" w="2029">
                  <a:moveTo>
                    <a:pt x="1095" y="1"/>
                  </a:moveTo>
                  <a:lnTo>
                    <a:pt x="1124" y="1"/>
                  </a:lnTo>
                  <a:lnTo>
                    <a:pt x="1149" y="4"/>
                  </a:lnTo>
                  <a:lnTo>
                    <a:pt x="1178" y="4"/>
                  </a:lnTo>
                  <a:lnTo>
                    <a:pt x="1207" y="8"/>
                  </a:lnTo>
                  <a:lnTo>
                    <a:pt x="1232" y="11"/>
                  </a:lnTo>
                  <a:lnTo>
                    <a:pt x="1261" y="15"/>
                  </a:lnTo>
                  <a:lnTo>
                    <a:pt x="1290" y="19"/>
                  </a:lnTo>
                  <a:lnTo>
                    <a:pt x="1315" y="22"/>
                  </a:lnTo>
                  <a:lnTo>
                    <a:pt x="1344" y="26"/>
                  </a:lnTo>
                  <a:lnTo>
                    <a:pt x="1373" y="29"/>
                  </a:lnTo>
                  <a:lnTo>
                    <a:pt x="1398" y="36"/>
                  </a:lnTo>
                  <a:lnTo>
                    <a:pt x="1427" y="41"/>
                  </a:lnTo>
                  <a:lnTo>
                    <a:pt x="1456" y="48"/>
                  </a:lnTo>
                  <a:lnTo>
                    <a:pt x="1481" y="51"/>
                  </a:lnTo>
                  <a:lnTo>
                    <a:pt x="1510" y="58"/>
                  </a:lnTo>
                  <a:lnTo>
                    <a:pt x="1611" y="84"/>
                  </a:lnTo>
                  <a:lnTo>
                    <a:pt x="1784" y="123"/>
                  </a:lnTo>
                  <a:lnTo>
                    <a:pt x="1790" y="123"/>
                  </a:lnTo>
                  <a:lnTo>
                    <a:pt x="1877" y="152"/>
                  </a:lnTo>
                  <a:lnTo>
                    <a:pt x="1949" y="170"/>
                  </a:lnTo>
                  <a:lnTo>
                    <a:pt x="1956" y="177"/>
                  </a:lnTo>
                  <a:lnTo>
                    <a:pt x="1985" y="192"/>
                  </a:lnTo>
                  <a:lnTo>
                    <a:pt x="2003" y="199"/>
                  </a:lnTo>
                  <a:lnTo>
                    <a:pt x="2007" y="206"/>
                  </a:lnTo>
                  <a:lnTo>
                    <a:pt x="2021" y="217"/>
                  </a:lnTo>
                  <a:lnTo>
                    <a:pt x="2025" y="220"/>
                  </a:lnTo>
                  <a:lnTo>
                    <a:pt x="2025" y="220"/>
                  </a:lnTo>
                  <a:lnTo>
                    <a:pt x="2028" y="220"/>
                  </a:lnTo>
                  <a:lnTo>
                    <a:pt x="2028" y="224"/>
                  </a:lnTo>
                  <a:lnTo>
                    <a:pt x="2028" y="224"/>
                  </a:lnTo>
                  <a:lnTo>
                    <a:pt x="2028" y="224"/>
                  </a:lnTo>
                  <a:lnTo>
                    <a:pt x="2028" y="224"/>
                  </a:lnTo>
                  <a:lnTo>
                    <a:pt x="2028" y="242"/>
                  </a:lnTo>
                  <a:lnTo>
                    <a:pt x="2028" y="242"/>
                  </a:lnTo>
                  <a:lnTo>
                    <a:pt x="2010" y="242"/>
                  </a:lnTo>
                  <a:lnTo>
                    <a:pt x="2014" y="242"/>
                  </a:lnTo>
                  <a:lnTo>
                    <a:pt x="2014" y="242"/>
                  </a:lnTo>
                  <a:lnTo>
                    <a:pt x="2014" y="242"/>
                  </a:lnTo>
                  <a:lnTo>
                    <a:pt x="2010" y="242"/>
                  </a:lnTo>
                  <a:lnTo>
                    <a:pt x="2010" y="245"/>
                  </a:lnTo>
                  <a:lnTo>
                    <a:pt x="1996" y="249"/>
                  </a:lnTo>
                  <a:lnTo>
                    <a:pt x="1988" y="249"/>
                  </a:lnTo>
                  <a:lnTo>
                    <a:pt x="1970" y="249"/>
                  </a:lnTo>
                  <a:lnTo>
                    <a:pt x="1938" y="249"/>
                  </a:lnTo>
                  <a:lnTo>
                    <a:pt x="1931" y="252"/>
                  </a:lnTo>
                  <a:lnTo>
                    <a:pt x="1859" y="239"/>
                  </a:lnTo>
                  <a:lnTo>
                    <a:pt x="1852" y="239"/>
                  </a:lnTo>
                  <a:lnTo>
                    <a:pt x="1855" y="249"/>
                  </a:lnTo>
                  <a:lnTo>
                    <a:pt x="1855" y="274"/>
                  </a:lnTo>
                  <a:lnTo>
                    <a:pt x="1855" y="292"/>
                  </a:lnTo>
                  <a:lnTo>
                    <a:pt x="1848" y="314"/>
                  </a:lnTo>
                  <a:lnTo>
                    <a:pt x="1841" y="328"/>
                  </a:lnTo>
                  <a:lnTo>
                    <a:pt x="1834" y="339"/>
                  </a:lnTo>
                  <a:lnTo>
                    <a:pt x="1827" y="350"/>
                  </a:lnTo>
                  <a:lnTo>
                    <a:pt x="1819" y="357"/>
                  </a:lnTo>
                  <a:lnTo>
                    <a:pt x="1812" y="365"/>
                  </a:lnTo>
                  <a:lnTo>
                    <a:pt x="1797" y="375"/>
                  </a:lnTo>
                  <a:lnTo>
                    <a:pt x="1787" y="382"/>
                  </a:lnTo>
                  <a:lnTo>
                    <a:pt x="1772" y="390"/>
                  </a:lnTo>
                  <a:lnTo>
                    <a:pt x="1762" y="393"/>
                  </a:lnTo>
                  <a:lnTo>
                    <a:pt x="1751" y="400"/>
                  </a:lnTo>
                  <a:lnTo>
                    <a:pt x="1740" y="404"/>
                  </a:lnTo>
                  <a:lnTo>
                    <a:pt x="1726" y="408"/>
                  </a:lnTo>
                  <a:lnTo>
                    <a:pt x="1715" y="411"/>
                  </a:lnTo>
                  <a:lnTo>
                    <a:pt x="1704" y="415"/>
                  </a:lnTo>
                  <a:lnTo>
                    <a:pt x="1679" y="422"/>
                  </a:lnTo>
                  <a:lnTo>
                    <a:pt x="1657" y="430"/>
                  </a:lnTo>
                  <a:lnTo>
                    <a:pt x="1632" y="437"/>
                  </a:lnTo>
                  <a:lnTo>
                    <a:pt x="1611" y="440"/>
                  </a:lnTo>
                  <a:lnTo>
                    <a:pt x="1593" y="443"/>
                  </a:lnTo>
                  <a:lnTo>
                    <a:pt x="1560" y="451"/>
                  </a:lnTo>
                  <a:lnTo>
                    <a:pt x="1549" y="455"/>
                  </a:lnTo>
                  <a:lnTo>
                    <a:pt x="1528" y="458"/>
                  </a:lnTo>
                  <a:lnTo>
                    <a:pt x="1524" y="462"/>
                  </a:lnTo>
                  <a:lnTo>
                    <a:pt x="1506" y="465"/>
                  </a:lnTo>
                  <a:lnTo>
                    <a:pt x="1488" y="469"/>
                  </a:lnTo>
                  <a:lnTo>
                    <a:pt x="1466" y="473"/>
                  </a:lnTo>
                  <a:lnTo>
                    <a:pt x="1445" y="476"/>
                  </a:lnTo>
                  <a:lnTo>
                    <a:pt x="1423" y="480"/>
                  </a:lnTo>
                  <a:lnTo>
                    <a:pt x="1380" y="483"/>
                  </a:lnTo>
                  <a:lnTo>
                    <a:pt x="1340" y="490"/>
                  </a:lnTo>
                  <a:lnTo>
                    <a:pt x="1300" y="494"/>
                  </a:lnTo>
                  <a:lnTo>
                    <a:pt x="1218" y="501"/>
                  </a:lnTo>
                  <a:lnTo>
                    <a:pt x="1178" y="508"/>
                  </a:lnTo>
                  <a:lnTo>
                    <a:pt x="1142" y="512"/>
                  </a:lnTo>
                  <a:lnTo>
                    <a:pt x="1121" y="516"/>
                  </a:lnTo>
                  <a:lnTo>
                    <a:pt x="1102" y="520"/>
                  </a:lnTo>
                  <a:lnTo>
                    <a:pt x="1084" y="523"/>
                  </a:lnTo>
                  <a:lnTo>
                    <a:pt x="1067" y="523"/>
                  </a:lnTo>
                  <a:lnTo>
                    <a:pt x="1049" y="526"/>
                  </a:lnTo>
                  <a:lnTo>
                    <a:pt x="1031" y="533"/>
                  </a:lnTo>
                  <a:lnTo>
                    <a:pt x="1012" y="538"/>
                  </a:lnTo>
                  <a:lnTo>
                    <a:pt x="994" y="541"/>
                  </a:lnTo>
                  <a:lnTo>
                    <a:pt x="976" y="545"/>
                  </a:lnTo>
                  <a:lnTo>
                    <a:pt x="962" y="552"/>
                  </a:lnTo>
                  <a:lnTo>
                    <a:pt x="944" y="555"/>
                  </a:lnTo>
                  <a:lnTo>
                    <a:pt x="929" y="563"/>
                  </a:lnTo>
                  <a:lnTo>
                    <a:pt x="919" y="566"/>
                  </a:lnTo>
                  <a:lnTo>
                    <a:pt x="911" y="570"/>
                  </a:lnTo>
                  <a:lnTo>
                    <a:pt x="904" y="570"/>
                  </a:lnTo>
                  <a:lnTo>
                    <a:pt x="897" y="577"/>
                  </a:lnTo>
                  <a:lnTo>
                    <a:pt x="890" y="581"/>
                  </a:lnTo>
                  <a:lnTo>
                    <a:pt x="879" y="584"/>
                  </a:lnTo>
                  <a:lnTo>
                    <a:pt x="872" y="588"/>
                  </a:lnTo>
                  <a:lnTo>
                    <a:pt x="865" y="595"/>
                  </a:lnTo>
                  <a:lnTo>
                    <a:pt x="858" y="598"/>
                  </a:lnTo>
                  <a:lnTo>
                    <a:pt x="851" y="606"/>
                  </a:lnTo>
                  <a:lnTo>
                    <a:pt x="840" y="609"/>
                  </a:lnTo>
                  <a:lnTo>
                    <a:pt x="833" y="616"/>
                  </a:lnTo>
                  <a:lnTo>
                    <a:pt x="825" y="624"/>
                  </a:lnTo>
                  <a:lnTo>
                    <a:pt x="818" y="628"/>
                  </a:lnTo>
                  <a:lnTo>
                    <a:pt x="808" y="634"/>
                  </a:lnTo>
                  <a:lnTo>
                    <a:pt x="800" y="641"/>
                  </a:lnTo>
                  <a:lnTo>
                    <a:pt x="786" y="656"/>
                  </a:lnTo>
                  <a:lnTo>
                    <a:pt x="768" y="674"/>
                  </a:lnTo>
                  <a:lnTo>
                    <a:pt x="753" y="689"/>
                  </a:lnTo>
                  <a:lnTo>
                    <a:pt x="735" y="706"/>
                  </a:lnTo>
                  <a:lnTo>
                    <a:pt x="721" y="724"/>
                  </a:lnTo>
                  <a:lnTo>
                    <a:pt x="706" y="739"/>
                  </a:lnTo>
                  <a:lnTo>
                    <a:pt x="703" y="743"/>
                  </a:lnTo>
                  <a:lnTo>
                    <a:pt x="688" y="761"/>
                  </a:lnTo>
                  <a:lnTo>
                    <a:pt x="670" y="782"/>
                  </a:lnTo>
                  <a:lnTo>
                    <a:pt x="656" y="800"/>
                  </a:lnTo>
                  <a:lnTo>
                    <a:pt x="638" y="819"/>
                  </a:lnTo>
                  <a:lnTo>
                    <a:pt x="605" y="862"/>
                  </a:lnTo>
                  <a:lnTo>
                    <a:pt x="573" y="901"/>
                  </a:lnTo>
                  <a:lnTo>
                    <a:pt x="555" y="919"/>
                  </a:lnTo>
                  <a:lnTo>
                    <a:pt x="540" y="941"/>
                  </a:lnTo>
                  <a:lnTo>
                    <a:pt x="522" y="959"/>
                  </a:lnTo>
                  <a:lnTo>
                    <a:pt x="508" y="980"/>
                  </a:lnTo>
                  <a:lnTo>
                    <a:pt x="490" y="998"/>
                  </a:lnTo>
                  <a:lnTo>
                    <a:pt x="472" y="1017"/>
                  </a:lnTo>
                  <a:lnTo>
                    <a:pt x="454" y="1035"/>
                  </a:lnTo>
                  <a:lnTo>
                    <a:pt x="436" y="1052"/>
                  </a:lnTo>
                  <a:lnTo>
                    <a:pt x="419" y="1070"/>
                  </a:lnTo>
                  <a:lnTo>
                    <a:pt x="407" y="1078"/>
                  </a:lnTo>
                  <a:lnTo>
                    <a:pt x="400" y="1085"/>
                  </a:lnTo>
                  <a:lnTo>
                    <a:pt x="371" y="1110"/>
                  </a:lnTo>
                  <a:lnTo>
                    <a:pt x="354" y="1125"/>
                  </a:lnTo>
                  <a:lnTo>
                    <a:pt x="336" y="1135"/>
                  </a:lnTo>
                  <a:lnTo>
                    <a:pt x="317" y="1150"/>
                  </a:lnTo>
                  <a:lnTo>
                    <a:pt x="306" y="1157"/>
                  </a:lnTo>
                  <a:lnTo>
                    <a:pt x="296" y="1164"/>
                  </a:lnTo>
                  <a:lnTo>
                    <a:pt x="285" y="1171"/>
                  </a:lnTo>
                  <a:lnTo>
                    <a:pt x="274" y="1178"/>
                  </a:lnTo>
                  <a:lnTo>
                    <a:pt x="263" y="1186"/>
                  </a:lnTo>
                  <a:lnTo>
                    <a:pt x="249" y="1193"/>
                  </a:lnTo>
                  <a:lnTo>
                    <a:pt x="238" y="1196"/>
                  </a:lnTo>
                  <a:lnTo>
                    <a:pt x="228" y="1203"/>
                  </a:lnTo>
                  <a:lnTo>
                    <a:pt x="213" y="1208"/>
                  </a:lnTo>
                  <a:lnTo>
                    <a:pt x="202" y="1215"/>
                  </a:lnTo>
                  <a:lnTo>
                    <a:pt x="188" y="1218"/>
                  </a:lnTo>
                  <a:lnTo>
                    <a:pt x="173" y="1221"/>
                  </a:lnTo>
                  <a:lnTo>
                    <a:pt x="159" y="1221"/>
                  </a:lnTo>
                  <a:lnTo>
                    <a:pt x="145" y="1225"/>
                  </a:lnTo>
                  <a:lnTo>
                    <a:pt x="133" y="1225"/>
                  </a:lnTo>
                  <a:lnTo>
                    <a:pt x="126" y="1225"/>
                  </a:lnTo>
                  <a:lnTo>
                    <a:pt x="119" y="1221"/>
                  </a:lnTo>
                  <a:lnTo>
                    <a:pt x="108" y="1221"/>
                  </a:lnTo>
                  <a:lnTo>
                    <a:pt x="101" y="1218"/>
                  </a:lnTo>
                  <a:lnTo>
                    <a:pt x="90" y="1218"/>
                  </a:lnTo>
                  <a:lnTo>
                    <a:pt x="83" y="1215"/>
                  </a:lnTo>
                  <a:lnTo>
                    <a:pt x="73" y="1211"/>
                  </a:lnTo>
                  <a:lnTo>
                    <a:pt x="65" y="1203"/>
                  </a:lnTo>
                  <a:lnTo>
                    <a:pt x="58" y="1200"/>
                  </a:lnTo>
                  <a:lnTo>
                    <a:pt x="51" y="1193"/>
                  </a:lnTo>
                  <a:lnTo>
                    <a:pt x="43" y="1189"/>
                  </a:lnTo>
                  <a:lnTo>
                    <a:pt x="36" y="1182"/>
                  </a:lnTo>
                  <a:lnTo>
                    <a:pt x="30" y="1175"/>
                  </a:lnTo>
                  <a:lnTo>
                    <a:pt x="22" y="1164"/>
                  </a:lnTo>
                  <a:lnTo>
                    <a:pt x="18" y="1157"/>
                  </a:lnTo>
                  <a:lnTo>
                    <a:pt x="11" y="1146"/>
                  </a:lnTo>
                  <a:lnTo>
                    <a:pt x="8" y="1135"/>
                  </a:lnTo>
                  <a:lnTo>
                    <a:pt x="4" y="1128"/>
                  </a:lnTo>
                  <a:lnTo>
                    <a:pt x="0" y="1117"/>
                  </a:lnTo>
                  <a:lnTo>
                    <a:pt x="0" y="1106"/>
                  </a:lnTo>
                  <a:lnTo>
                    <a:pt x="0" y="1100"/>
                  </a:lnTo>
                  <a:lnTo>
                    <a:pt x="0" y="1092"/>
                  </a:lnTo>
                  <a:lnTo>
                    <a:pt x="0" y="1085"/>
                  </a:lnTo>
                  <a:lnTo>
                    <a:pt x="0" y="1070"/>
                  </a:lnTo>
                  <a:lnTo>
                    <a:pt x="0" y="1056"/>
                  </a:lnTo>
                  <a:lnTo>
                    <a:pt x="4" y="1038"/>
                  </a:lnTo>
                  <a:lnTo>
                    <a:pt x="8" y="1023"/>
                  </a:lnTo>
                  <a:lnTo>
                    <a:pt x="11" y="1009"/>
                  </a:lnTo>
                  <a:lnTo>
                    <a:pt x="15" y="995"/>
                  </a:lnTo>
                  <a:lnTo>
                    <a:pt x="18" y="980"/>
                  </a:lnTo>
                  <a:lnTo>
                    <a:pt x="22" y="966"/>
                  </a:lnTo>
                  <a:lnTo>
                    <a:pt x="30" y="948"/>
                  </a:lnTo>
                  <a:lnTo>
                    <a:pt x="33" y="934"/>
                  </a:lnTo>
                  <a:lnTo>
                    <a:pt x="43" y="901"/>
                  </a:lnTo>
                  <a:lnTo>
                    <a:pt x="55" y="872"/>
                  </a:lnTo>
                  <a:lnTo>
                    <a:pt x="65" y="840"/>
                  </a:lnTo>
                  <a:lnTo>
                    <a:pt x="87" y="786"/>
                  </a:lnTo>
                  <a:lnTo>
                    <a:pt x="98" y="764"/>
                  </a:lnTo>
                  <a:lnTo>
                    <a:pt x="105" y="743"/>
                  </a:lnTo>
                  <a:lnTo>
                    <a:pt x="108" y="728"/>
                  </a:lnTo>
                  <a:lnTo>
                    <a:pt x="112" y="721"/>
                  </a:lnTo>
                  <a:lnTo>
                    <a:pt x="112" y="717"/>
                  </a:lnTo>
                  <a:lnTo>
                    <a:pt x="116" y="703"/>
                  </a:lnTo>
                  <a:lnTo>
                    <a:pt x="119" y="689"/>
                  </a:lnTo>
                  <a:lnTo>
                    <a:pt x="119" y="689"/>
                  </a:lnTo>
                  <a:lnTo>
                    <a:pt x="123" y="671"/>
                  </a:lnTo>
                  <a:lnTo>
                    <a:pt x="126" y="656"/>
                  </a:lnTo>
                  <a:lnTo>
                    <a:pt x="133" y="641"/>
                  </a:lnTo>
                  <a:lnTo>
                    <a:pt x="138" y="624"/>
                  </a:lnTo>
                  <a:lnTo>
                    <a:pt x="145" y="609"/>
                  </a:lnTo>
                  <a:lnTo>
                    <a:pt x="148" y="595"/>
                  </a:lnTo>
                  <a:lnTo>
                    <a:pt x="151" y="581"/>
                  </a:lnTo>
                  <a:lnTo>
                    <a:pt x="159" y="566"/>
                  </a:lnTo>
                  <a:lnTo>
                    <a:pt x="166" y="552"/>
                  </a:lnTo>
                  <a:lnTo>
                    <a:pt x="170" y="538"/>
                  </a:lnTo>
                  <a:lnTo>
                    <a:pt x="177" y="523"/>
                  </a:lnTo>
                  <a:lnTo>
                    <a:pt x="184" y="508"/>
                  </a:lnTo>
                  <a:lnTo>
                    <a:pt x="188" y="498"/>
                  </a:lnTo>
                  <a:lnTo>
                    <a:pt x="195" y="483"/>
                  </a:lnTo>
                  <a:lnTo>
                    <a:pt x="202" y="469"/>
                  </a:lnTo>
                  <a:lnTo>
                    <a:pt x="209" y="458"/>
                  </a:lnTo>
                  <a:lnTo>
                    <a:pt x="216" y="443"/>
                  </a:lnTo>
                  <a:lnTo>
                    <a:pt x="224" y="433"/>
                  </a:lnTo>
                  <a:lnTo>
                    <a:pt x="231" y="418"/>
                  </a:lnTo>
                  <a:lnTo>
                    <a:pt x="238" y="408"/>
                  </a:lnTo>
                  <a:lnTo>
                    <a:pt x="246" y="393"/>
                  </a:lnTo>
                  <a:lnTo>
                    <a:pt x="253" y="382"/>
                  </a:lnTo>
                  <a:lnTo>
                    <a:pt x="260" y="372"/>
                  </a:lnTo>
                  <a:lnTo>
                    <a:pt x="267" y="360"/>
                  </a:lnTo>
                  <a:lnTo>
                    <a:pt x="278" y="350"/>
                  </a:lnTo>
                  <a:lnTo>
                    <a:pt x="285" y="339"/>
                  </a:lnTo>
                  <a:lnTo>
                    <a:pt x="292" y="328"/>
                  </a:lnTo>
                  <a:lnTo>
                    <a:pt x="303" y="317"/>
                  </a:lnTo>
                  <a:lnTo>
                    <a:pt x="311" y="307"/>
                  </a:lnTo>
                  <a:lnTo>
                    <a:pt x="317" y="296"/>
                  </a:lnTo>
                  <a:lnTo>
                    <a:pt x="328" y="285"/>
                  </a:lnTo>
                  <a:lnTo>
                    <a:pt x="336" y="274"/>
                  </a:lnTo>
                  <a:lnTo>
                    <a:pt x="346" y="267"/>
                  </a:lnTo>
                  <a:lnTo>
                    <a:pt x="357" y="257"/>
                  </a:lnTo>
                  <a:lnTo>
                    <a:pt x="364" y="245"/>
                  </a:lnTo>
                  <a:lnTo>
                    <a:pt x="375" y="239"/>
                  </a:lnTo>
                  <a:lnTo>
                    <a:pt x="382" y="227"/>
                  </a:lnTo>
                  <a:lnTo>
                    <a:pt x="393" y="220"/>
                  </a:lnTo>
                  <a:lnTo>
                    <a:pt x="404" y="214"/>
                  </a:lnTo>
                  <a:lnTo>
                    <a:pt x="414" y="202"/>
                  </a:lnTo>
                  <a:lnTo>
                    <a:pt x="425" y="195"/>
                  </a:lnTo>
                  <a:lnTo>
                    <a:pt x="432" y="188"/>
                  </a:lnTo>
                  <a:lnTo>
                    <a:pt x="444" y="181"/>
                  </a:lnTo>
                  <a:lnTo>
                    <a:pt x="454" y="170"/>
                  </a:lnTo>
                  <a:lnTo>
                    <a:pt x="465" y="163"/>
                  </a:lnTo>
                  <a:lnTo>
                    <a:pt x="476" y="156"/>
                  </a:lnTo>
                  <a:lnTo>
                    <a:pt x="487" y="149"/>
                  </a:lnTo>
                  <a:lnTo>
                    <a:pt x="497" y="144"/>
                  </a:lnTo>
                  <a:lnTo>
                    <a:pt x="519" y="131"/>
                  </a:lnTo>
                  <a:lnTo>
                    <a:pt x="540" y="116"/>
                  </a:lnTo>
                  <a:lnTo>
                    <a:pt x="566" y="105"/>
                  </a:lnTo>
                  <a:lnTo>
                    <a:pt x="587" y="94"/>
                  </a:lnTo>
                  <a:lnTo>
                    <a:pt x="609" y="84"/>
                  </a:lnTo>
                  <a:lnTo>
                    <a:pt x="635" y="73"/>
                  </a:lnTo>
                  <a:lnTo>
                    <a:pt x="660" y="66"/>
                  </a:lnTo>
                  <a:lnTo>
                    <a:pt x="681" y="58"/>
                  </a:lnTo>
                  <a:lnTo>
                    <a:pt x="706" y="48"/>
                  </a:lnTo>
                  <a:lnTo>
                    <a:pt x="732" y="41"/>
                  </a:lnTo>
                  <a:lnTo>
                    <a:pt x="757" y="36"/>
                  </a:lnTo>
                  <a:lnTo>
                    <a:pt x="782" y="29"/>
                  </a:lnTo>
                  <a:lnTo>
                    <a:pt x="808" y="22"/>
                  </a:lnTo>
                  <a:lnTo>
                    <a:pt x="833" y="19"/>
                  </a:lnTo>
                  <a:lnTo>
                    <a:pt x="858" y="15"/>
                  </a:lnTo>
                  <a:lnTo>
                    <a:pt x="883" y="11"/>
                  </a:lnTo>
                  <a:lnTo>
                    <a:pt x="908" y="8"/>
                  </a:lnTo>
                  <a:lnTo>
                    <a:pt x="937" y="4"/>
                  </a:lnTo>
                  <a:lnTo>
                    <a:pt x="962" y="4"/>
                  </a:lnTo>
                  <a:lnTo>
                    <a:pt x="987" y="1"/>
                  </a:lnTo>
                  <a:lnTo>
                    <a:pt x="1016" y="1"/>
                  </a:lnTo>
                  <a:lnTo>
                    <a:pt x="1041" y="1"/>
                  </a:lnTo>
                  <a:lnTo>
                    <a:pt x="1070" y="1"/>
                  </a:ln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8"/>
            <p:cNvSpPr/>
            <p:nvPr/>
          </p:nvSpPr>
          <p:spPr>
            <a:xfrm>
              <a:off x="3131583" y="2983492"/>
              <a:ext cx="103638" cy="142828"/>
            </a:xfrm>
            <a:custGeom>
              <a:rect b="b" l="l" r="r" t="t"/>
              <a:pathLst>
                <a:path extrusionOk="0" h="2901" w="2105">
                  <a:moveTo>
                    <a:pt x="134" y="415"/>
                  </a:moveTo>
                  <a:lnTo>
                    <a:pt x="141" y="408"/>
                  </a:lnTo>
                  <a:lnTo>
                    <a:pt x="141" y="408"/>
                  </a:lnTo>
                  <a:lnTo>
                    <a:pt x="149" y="404"/>
                  </a:lnTo>
                  <a:lnTo>
                    <a:pt x="159" y="400"/>
                  </a:lnTo>
                  <a:lnTo>
                    <a:pt x="167" y="393"/>
                  </a:lnTo>
                  <a:lnTo>
                    <a:pt x="177" y="390"/>
                  </a:lnTo>
                  <a:lnTo>
                    <a:pt x="184" y="390"/>
                  </a:lnTo>
                  <a:lnTo>
                    <a:pt x="195" y="387"/>
                  </a:lnTo>
                  <a:lnTo>
                    <a:pt x="206" y="382"/>
                  </a:lnTo>
                  <a:lnTo>
                    <a:pt x="214" y="382"/>
                  </a:lnTo>
                  <a:lnTo>
                    <a:pt x="224" y="379"/>
                  </a:lnTo>
                  <a:lnTo>
                    <a:pt x="232" y="379"/>
                  </a:lnTo>
                  <a:lnTo>
                    <a:pt x="242" y="379"/>
                  </a:lnTo>
                  <a:lnTo>
                    <a:pt x="253" y="379"/>
                  </a:lnTo>
                  <a:lnTo>
                    <a:pt x="260" y="379"/>
                  </a:lnTo>
                  <a:lnTo>
                    <a:pt x="271" y="379"/>
                  </a:lnTo>
                  <a:lnTo>
                    <a:pt x="282" y="379"/>
                  </a:lnTo>
                  <a:lnTo>
                    <a:pt x="289" y="379"/>
                  </a:lnTo>
                  <a:lnTo>
                    <a:pt x="300" y="379"/>
                  </a:lnTo>
                  <a:lnTo>
                    <a:pt x="307" y="382"/>
                  </a:lnTo>
                  <a:lnTo>
                    <a:pt x="318" y="382"/>
                  </a:lnTo>
                  <a:lnTo>
                    <a:pt x="336" y="387"/>
                  </a:lnTo>
                  <a:lnTo>
                    <a:pt x="357" y="393"/>
                  </a:lnTo>
                  <a:lnTo>
                    <a:pt x="375" y="397"/>
                  </a:lnTo>
                  <a:lnTo>
                    <a:pt x="393" y="404"/>
                  </a:lnTo>
                  <a:lnTo>
                    <a:pt x="415" y="412"/>
                  </a:lnTo>
                  <a:lnTo>
                    <a:pt x="433" y="419"/>
                  </a:lnTo>
                  <a:lnTo>
                    <a:pt x="451" y="430"/>
                  </a:lnTo>
                  <a:lnTo>
                    <a:pt x="473" y="437"/>
                  </a:lnTo>
                  <a:lnTo>
                    <a:pt x="491" y="447"/>
                  </a:lnTo>
                  <a:lnTo>
                    <a:pt x="513" y="458"/>
                  </a:lnTo>
                  <a:lnTo>
                    <a:pt x="530" y="469"/>
                  </a:lnTo>
                  <a:lnTo>
                    <a:pt x="552" y="480"/>
                  </a:lnTo>
                  <a:lnTo>
                    <a:pt x="570" y="490"/>
                  </a:lnTo>
                  <a:lnTo>
                    <a:pt x="591" y="502"/>
                  </a:lnTo>
                  <a:lnTo>
                    <a:pt x="610" y="516"/>
                  </a:lnTo>
                  <a:lnTo>
                    <a:pt x="631" y="527"/>
                  </a:lnTo>
                  <a:lnTo>
                    <a:pt x="649" y="541"/>
                  </a:lnTo>
                  <a:lnTo>
                    <a:pt x="671" y="552"/>
                  </a:lnTo>
                  <a:lnTo>
                    <a:pt x="689" y="566"/>
                  </a:lnTo>
                  <a:lnTo>
                    <a:pt x="711" y="581"/>
                  </a:lnTo>
                  <a:lnTo>
                    <a:pt x="750" y="606"/>
                  </a:lnTo>
                  <a:lnTo>
                    <a:pt x="786" y="635"/>
                  </a:lnTo>
                  <a:lnTo>
                    <a:pt x="826" y="663"/>
                  </a:lnTo>
                  <a:lnTo>
                    <a:pt x="862" y="689"/>
                  </a:lnTo>
                  <a:lnTo>
                    <a:pt x="884" y="706"/>
                  </a:lnTo>
                  <a:lnTo>
                    <a:pt x="897" y="718"/>
                  </a:lnTo>
                  <a:lnTo>
                    <a:pt x="930" y="746"/>
                  </a:lnTo>
                  <a:lnTo>
                    <a:pt x="992" y="801"/>
                  </a:lnTo>
                  <a:lnTo>
                    <a:pt x="1027" y="829"/>
                  </a:lnTo>
                  <a:lnTo>
                    <a:pt x="1031" y="833"/>
                  </a:lnTo>
                  <a:lnTo>
                    <a:pt x="1038" y="819"/>
                  </a:lnTo>
                  <a:lnTo>
                    <a:pt x="1049" y="801"/>
                  </a:lnTo>
                  <a:lnTo>
                    <a:pt x="1056" y="782"/>
                  </a:lnTo>
                  <a:lnTo>
                    <a:pt x="1067" y="761"/>
                  </a:lnTo>
                  <a:lnTo>
                    <a:pt x="1082" y="739"/>
                  </a:lnTo>
                  <a:lnTo>
                    <a:pt x="1092" y="721"/>
                  </a:lnTo>
                  <a:lnTo>
                    <a:pt x="1107" y="699"/>
                  </a:lnTo>
                  <a:lnTo>
                    <a:pt x="1121" y="674"/>
                  </a:lnTo>
                  <a:lnTo>
                    <a:pt x="1135" y="653"/>
                  </a:lnTo>
                  <a:lnTo>
                    <a:pt x="1150" y="631"/>
                  </a:lnTo>
                  <a:lnTo>
                    <a:pt x="1165" y="606"/>
                  </a:lnTo>
                  <a:lnTo>
                    <a:pt x="1183" y="581"/>
                  </a:lnTo>
                  <a:lnTo>
                    <a:pt x="1197" y="559"/>
                  </a:lnTo>
                  <a:lnTo>
                    <a:pt x="1215" y="533"/>
                  </a:lnTo>
                  <a:lnTo>
                    <a:pt x="1233" y="508"/>
                  </a:lnTo>
                  <a:lnTo>
                    <a:pt x="1251" y="483"/>
                  </a:lnTo>
                  <a:lnTo>
                    <a:pt x="1269" y="458"/>
                  </a:lnTo>
                  <a:lnTo>
                    <a:pt x="1286" y="433"/>
                  </a:lnTo>
                  <a:lnTo>
                    <a:pt x="1305" y="412"/>
                  </a:lnTo>
                  <a:lnTo>
                    <a:pt x="1326" y="387"/>
                  </a:lnTo>
                  <a:lnTo>
                    <a:pt x="1344" y="361"/>
                  </a:lnTo>
                  <a:lnTo>
                    <a:pt x="1363" y="339"/>
                  </a:lnTo>
                  <a:lnTo>
                    <a:pt x="1384" y="314"/>
                  </a:lnTo>
                  <a:lnTo>
                    <a:pt x="1406" y="289"/>
                  </a:lnTo>
                  <a:lnTo>
                    <a:pt x="1424" y="267"/>
                  </a:lnTo>
                  <a:lnTo>
                    <a:pt x="1445" y="246"/>
                  </a:lnTo>
                  <a:lnTo>
                    <a:pt x="1467" y="224"/>
                  </a:lnTo>
                  <a:lnTo>
                    <a:pt x="1485" y="202"/>
                  </a:lnTo>
                  <a:lnTo>
                    <a:pt x="1507" y="181"/>
                  </a:lnTo>
                  <a:lnTo>
                    <a:pt x="1528" y="163"/>
                  </a:lnTo>
                  <a:lnTo>
                    <a:pt x="1550" y="144"/>
                  </a:lnTo>
                  <a:lnTo>
                    <a:pt x="1572" y="127"/>
                  </a:lnTo>
                  <a:lnTo>
                    <a:pt x="1589" y="109"/>
                  </a:lnTo>
                  <a:lnTo>
                    <a:pt x="1600" y="101"/>
                  </a:lnTo>
                  <a:lnTo>
                    <a:pt x="1611" y="91"/>
                  </a:lnTo>
                  <a:lnTo>
                    <a:pt x="1622" y="84"/>
                  </a:lnTo>
                  <a:lnTo>
                    <a:pt x="1632" y="76"/>
                  </a:lnTo>
                  <a:lnTo>
                    <a:pt x="1643" y="69"/>
                  </a:lnTo>
                  <a:lnTo>
                    <a:pt x="1654" y="62"/>
                  </a:lnTo>
                  <a:lnTo>
                    <a:pt x="1665" y="55"/>
                  </a:lnTo>
                  <a:lnTo>
                    <a:pt x="1675" y="48"/>
                  </a:lnTo>
                  <a:lnTo>
                    <a:pt x="1687" y="44"/>
                  </a:lnTo>
                  <a:lnTo>
                    <a:pt x="1701" y="36"/>
                  </a:lnTo>
                  <a:lnTo>
                    <a:pt x="1712" y="33"/>
                  </a:lnTo>
                  <a:lnTo>
                    <a:pt x="1723" y="26"/>
                  </a:lnTo>
                  <a:lnTo>
                    <a:pt x="1733" y="23"/>
                  </a:lnTo>
                  <a:lnTo>
                    <a:pt x="1745" y="19"/>
                  </a:lnTo>
                  <a:lnTo>
                    <a:pt x="1755" y="15"/>
                  </a:lnTo>
                  <a:lnTo>
                    <a:pt x="1770" y="11"/>
                  </a:lnTo>
                  <a:lnTo>
                    <a:pt x="1780" y="8"/>
                  </a:lnTo>
                  <a:lnTo>
                    <a:pt x="1795" y="4"/>
                  </a:lnTo>
                  <a:lnTo>
                    <a:pt x="1805" y="4"/>
                  </a:lnTo>
                  <a:lnTo>
                    <a:pt x="1805" y="4"/>
                  </a:lnTo>
                  <a:lnTo>
                    <a:pt x="1820" y="1"/>
                  </a:lnTo>
                  <a:lnTo>
                    <a:pt x="1831" y="1"/>
                  </a:lnTo>
                  <a:lnTo>
                    <a:pt x="1845" y="1"/>
                  </a:lnTo>
                  <a:lnTo>
                    <a:pt x="1856" y="1"/>
                  </a:lnTo>
                  <a:lnTo>
                    <a:pt x="1870" y="4"/>
                  </a:lnTo>
                  <a:lnTo>
                    <a:pt x="1885" y="8"/>
                  </a:lnTo>
                  <a:lnTo>
                    <a:pt x="1896" y="8"/>
                  </a:lnTo>
                  <a:lnTo>
                    <a:pt x="1910" y="15"/>
                  </a:lnTo>
                  <a:lnTo>
                    <a:pt x="1921" y="19"/>
                  </a:lnTo>
                  <a:lnTo>
                    <a:pt x="1935" y="26"/>
                  </a:lnTo>
                  <a:lnTo>
                    <a:pt x="1946" y="33"/>
                  </a:lnTo>
                  <a:lnTo>
                    <a:pt x="1956" y="41"/>
                  </a:lnTo>
                  <a:lnTo>
                    <a:pt x="1968" y="48"/>
                  </a:lnTo>
                  <a:lnTo>
                    <a:pt x="1978" y="58"/>
                  </a:lnTo>
                  <a:lnTo>
                    <a:pt x="1989" y="66"/>
                  </a:lnTo>
                  <a:lnTo>
                    <a:pt x="2000" y="76"/>
                  </a:lnTo>
                  <a:lnTo>
                    <a:pt x="2007" y="87"/>
                  </a:lnTo>
                  <a:lnTo>
                    <a:pt x="2014" y="98"/>
                  </a:lnTo>
                  <a:lnTo>
                    <a:pt x="2021" y="113"/>
                  </a:lnTo>
                  <a:lnTo>
                    <a:pt x="2029" y="123"/>
                  </a:lnTo>
                  <a:lnTo>
                    <a:pt x="2036" y="138"/>
                  </a:lnTo>
                  <a:lnTo>
                    <a:pt x="2043" y="149"/>
                  </a:lnTo>
                  <a:lnTo>
                    <a:pt x="2047" y="163"/>
                  </a:lnTo>
                  <a:lnTo>
                    <a:pt x="2054" y="177"/>
                  </a:lnTo>
                  <a:lnTo>
                    <a:pt x="2058" y="192"/>
                  </a:lnTo>
                  <a:lnTo>
                    <a:pt x="2064" y="206"/>
                  </a:lnTo>
                  <a:lnTo>
                    <a:pt x="2069" y="221"/>
                  </a:lnTo>
                  <a:lnTo>
                    <a:pt x="2072" y="239"/>
                  </a:lnTo>
                  <a:lnTo>
                    <a:pt x="2076" y="253"/>
                  </a:lnTo>
                  <a:lnTo>
                    <a:pt x="2079" y="271"/>
                  </a:lnTo>
                  <a:lnTo>
                    <a:pt x="2083" y="289"/>
                  </a:lnTo>
                  <a:lnTo>
                    <a:pt x="2083" y="307"/>
                  </a:lnTo>
                  <a:lnTo>
                    <a:pt x="2086" y="325"/>
                  </a:lnTo>
                  <a:lnTo>
                    <a:pt x="2090" y="343"/>
                  </a:lnTo>
                  <a:lnTo>
                    <a:pt x="2090" y="361"/>
                  </a:lnTo>
                  <a:lnTo>
                    <a:pt x="2094" y="382"/>
                  </a:lnTo>
                  <a:lnTo>
                    <a:pt x="2094" y="404"/>
                  </a:lnTo>
                  <a:lnTo>
                    <a:pt x="2097" y="451"/>
                  </a:lnTo>
                  <a:lnTo>
                    <a:pt x="2101" y="498"/>
                  </a:lnTo>
                  <a:lnTo>
                    <a:pt x="2101" y="548"/>
                  </a:lnTo>
                  <a:lnTo>
                    <a:pt x="2101" y="573"/>
                  </a:lnTo>
                  <a:lnTo>
                    <a:pt x="2104" y="603"/>
                  </a:lnTo>
                  <a:lnTo>
                    <a:pt x="2104" y="628"/>
                  </a:lnTo>
                  <a:lnTo>
                    <a:pt x="2104" y="653"/>
                  </a:lnTo>
                  <a:lnTo>
                    <a:pt x="2104" y="678"/>
                  </a:lnTo>
                  <a:lnTo>
                    <a:pt x="2104" y="703"/>
                  </a:lnTo>
                  <a:lnTo>
                    <a:pt x="2101" y="728"/>
                  </a:lnTo>
                  <a:lnTo>
                    <a:pt x="2101" y="754"/>
                  </a:lnTo>
                  <a:lnTo>
                    <a:pt x="2101" y="779"/>
                  </a:lnTo>
                  <a:lnTo>
                    <a:pt x="2097" y="804"/>
                  </a:lnTo>
                  <a:lnTo>
                    <a:pt x="2094" y="833"/>
                  </a:lnTo>
                  <a:lnTo>
                    <a:pt x="2094" y="836"/>
                  </a:lnTo>
                  <a:lnTo>
                    <a:pt x="2090" y="862"/>
                  </a:lnTo>
                  <a:lnTo>
                    <a:pt x="2086" y="891"/>
                  </a:lnTo>
                  <a:lnTo>
                    <a:pt x="2083" y="919"/>
                  </a:lnTo>
                  <a:lnTo>
                    <a:pt x="2076" y="948"/>
                  </a:lnTo>
                  <a:lnTo>
                    <a:pt x="2072" y="977"/>
                  </a:lnTo>
                  <a:lnTo>
                    <a:pt x="2064" y="1005"/>
                  </a:lnTo>
                  <a:lnTo>
                    <a:pt x="2058" y="1035"/>
                  </a:lnTo>
                  <a:lnTo>
                    <a:pt x="2051" y="1063"/>
                  </a:lnTo>
                  <a:lnTo>
                    <a:pt x="2047" y="1092"/>
                  </a:lnTo>
                  <a:lnTo>
                    <a:pt x="2039" y="1121"/>
                  </a:lnTo>
                  <a:lnTo>
                    <a:pt x="2032" y="1146"/>
                  </a:lnTo>
                  <a:lnTo>
                    <a:pt x="2021" y="1175"/>
                  </a:lnTo>
                  <a:lnTo>
                    <a:pt x="2014" y="1203"/>
                  </a:lnTo>
                  <a:lnTo>
                    <a:pt x="2007" y="1229"/>
                  </a:lnTo>
                  <a:lnTo>
                    <a:pt x="2000" y="1254"/>
                  </a:lnTo>
                  <a:lnTo>
                    <a:pt x="1986" y="1301"/>
                  </a:lnTo>
                  <a:lnTo>
                    <a:pt x="1971" y="1348"/>
                  </a:lnTo>
                  <a:lnTo>
                    <a:pt x="1956" y="1391"/>
                  </a:lnTo>
                  <a:lnTo>
                    <a:pt x="1943" y="1434"/>
                  </a:lnTo>
                  <a:lnTo>
                    <a:pt x="1928" y="1481"/>
                  </a:lnTo>
                  <a:lnTo>
                    <a:pt x="1910" y="1524"/>
                  </a:lnTo>
                  <a:lnTo>
                    <a:pt x="1896" y="1567"/>
                  </a:lnTo>
                  <a:lnTo>
                    <a:pt x="1885" y="1592"/>
                  </a:lnTo>
                  <a:lnTo>
                    <a:pt x="1878" y="1611"/>
                  </a:lnTo>
                  <a:lnTo>
                    <a:pt x="1863" y="1654"/>
                  </a:lnTo>
                  <a:lnTo>
                    <a:pt x="1845" y="1701"/>
                  </a:lnTo>
                  <a:lnTo>
                    <a:pt x="1813" y="1787"/>
                  </a:lnTo>
                  <a:lnTo>
                    <a:pt x="1780" y="1873"/>
                  </a:lnTo>
                  <a:lnTo>
                    <a:pt x="1770" y="1895"/>
                  </a:lnTo>
                  <a:lnTo>
                    <a:pt x="1745" y="1960"/>
                  </a:lnTo>
                  <a:lnTo>
                    <a:pt x="1740" y="1971"/>
                  </a:lnTo>
                  <a:lnTo>
                    <a:pt x="1737" y="1989"/>
                  </a:lnTo>
                  <a:lnTo>
                    <a:pt x="1730" y="2011"/>
                  </a:lnTo>
                  <a:lnTo>
                    <a:pt x="1723" y="2032"/>
                  </a:lnTo>
                  <a:lnTo>
                    <a:pt x="1705" y="2086"/>
                  </a:lnTo>
                  <a:lnTo>
                    <a:pt x="1687" y="2147"/>
                  </a:lnTo>
                  <a:lnTo>
                    <a:pt x="1672" y="2205"/>
                  </a:lnTo>
                  <a:lnTo>
                    <a:pt x="1669" y="2212"/>
                  </a:lnTo>
                  <a:lnTo>
                    <a:pt x="1658" y="2249"/>
                  </a:lnTo>
                  <a:lnTo>
                    <a:pt x="1647" y="2284"/>
                  </a:lnTo>
                  <a:lnTo>
                    <a:pt x="1637" y="2320"/>
                  </a:lnTo>
                  <a:lnTo>
                    <a:pt x="1622" y="2360"/>
                  </a:lnTo>
                  <a:lnTo>
                    <a:pt x="1611" y="2396"/>
                  </a:lnTo>
                  <a:lnTo>
                    <a:pt x="1597" y="2435"/>
                  </a:lnTo>
                  <a:lnTo>
                    <a:pt x="1586" y="2472"/>
                  </a:lnTo>
                  <a:lnTo>
                    <a:pt x="1572" y="2508"/>
                  </a:lnTo>
                  <a:lnTo>
                    <a:pt x="1557" y="2543"/>
                  </a:lnTo>
                  <a:lnTo>
                    <a:pt x="1542" y="2580"/>
                  </a:lnTo>
                  <a:lnTo>
                    <a:pt x="1535" y="2598"/>
                  </a:lnTo>
                  <a:lnTo>
                    <a:pt x="1528" y="2616"/>
                  </a:lnTo>
                  <a:lnTo>
                    <a:pt x="1517" y="2634"/>
                  </a:lnTo>
                  <a:lnTo>
                    <a:pt x="1510" y="2648"/>
                  </a:lnTo>
                  <a:lnTo>
                    <a:pt x="1503" y="2666"/>
                  </a:lnTo>
                  <a:lnTo>
                    <a:pt x="1496" y="2684"/>
                  </a:lnTo>
                  <a:lnTo>
                    <a:pt x="1485" y="2699"/>
                  </a:lnTo>
                  <a:lnTo>
                    <a:pt x="1477" y="2713"/>
                  </a:lnTo>
                  <a:lnTo>
                    <a:pt x="1471" y="2727"/>
                  </a:lnTo>
                  <a:lnTo>
                    <a:pt x="1459" y="2746"/>
                  </a:lnTo>
                  <a:lnTo>
                    <a:pt x="1449" y="2759"/>
                  </a:lnTo>
                  <a:lnTo>
                    <a:pt x="1442" y="2771"/>
                  </a:lnTo>
                  <a:lnTo>
                    <a:pt x="1431" y="2785"/>
                  </a:lnTo>
                  <a:lnTo>
                    <a:pt x="1420" y="2799"/>
                  </a:lnTo>
                  <a:lnTo>
                    <a:pt x="1409" y="2810"/>
                  </a:lnTo>
                  <a:lnTo>
                    <a:pt x="1399" y="2824"/>
                  </a:lnTo>
                  <a:lnTo>
                    <a:pt x="1388" y="2836"/>
                  </a:lnTo>
                  <a:lnTo>
                    <a:pt x="1373" y="2846"/>
                  </a:lnTo>
                  <a:lnTo>
                    <a:pt x="1363" y="2857"/>
                  </a:lnTo>
                  <a:lnTo>
                    <a:pt x="1359" y="2861"/>
                  </a:lnTo>
                  <a:lnTo>
                    <a:pt x="1348" y="2868"/>
                  </a:lnTo>
                  <a:lnTo>
                    <a:pt x="1334" y="2875"/>
                  </a:lnTo>
                  <a:lnTo>
                    <a:pt x="1323" y="2882"/>
                  </a:lnTo>
                  <a:lnTo>
                    <a:pt x="1316" y="2886"/>
                  </a:lnTo>
                  <a:lnTo>
                    <a:pt x="1308" y="2889"/>
                  </a:lnTo>
                  <a:lnTo>
                    <a:pt x="1298" y="2893"/>
                  </a:lnTo>
                  <a:lnTo>
                    <a:pt x="1291" y="2893"/>
                  </a:lnTo>
                  <a:lnTo>
                    <a:pt x="1283" y="2897"/>
                  </a:lnTo>
                  <a:lnTo>
                    <a:pt x="1265" y="2900"/>
                  </a:lnTo>
                  <a:lnTo>
                    <a:pt x="1251" y="2900"/>
                  </a:lnTo>
                  <a:lnTo>
                    <a:pt x="1233" y="2897"/>
                  </a:lnTo>
                  <a:lnTo>
                    <a:pt x="1218" y="2893"/>
                  </a:lnTo>
                  <a:lnTo>
                    <a:pt x="1218" y="2893"/>
                  </a:lnTo>
                  <a:lnTo>
                    <a:pt x="1215" y="2893"/>
                  </a:lnTo>
                  <a:lnTo>
                    <a:pt x="1204" y="2886"/>
                  </a:lnTo>
                  <a:lnTo>
                    <a:pt x="1193" y="2879"/>
                  </a:lnTo>
                  <a:lnTo>
                    <a:pt x="1183" y="2872"/>
                  </a:lnTo>
                  <a:lnTo>
                    <a:pt x="1175" y="2864"/>
                  </a:lnTo>
                  <a:lnTo>
                    <a:pt x="1168" y="2850"/>
                  </a:lnTo>
                  <a:lnTo>
                    <a:pt x="1161" y="2839"/>
                  </a:lnTo>
                  <a:lnTo>
                    <a:pt x="1153" y="2829"/>
                  </a:lnTo>
                  <a:lnTo>
                    <a:pt x="1139" y="2803"/>
                  </a:lnTo>
                  <a:lnTo>
                    <a:pt x="1118" y="2774"/>
                  </a:lnTo>
                  <a:lnTo>
                    <a:pt x="1100" y="2738"/>
                  </a:lnTo>
                  <a:lnTo>
                    <a:pt x="1075" y="2695"/>
                  </a:lnTo>
                  <a:lnTo>
                    <a:pt x="1024" y="2605"/>
                  </a:lnTo>
                  <a:lnTo>
                    <a:pt x="927" y="2432"/>
                  </a:lnTo>
                  <a:lnTo>
                    <a:pt x="891" y="2367"/>
                  </a:lnTo>
                  <a:lnTo>
                    <a:pt x="880" y="2349"/>
                  </a:lnTo>
                  <a:lnTo>
                    <a:pt x="872" y="2338"/>
                  </a:lnTo>
                  <a:lnTo>
                    <a:pt x="865" y="2327"/>
                  </a:lnTo>
                  <a:lnTo>
                    <a:pt x="862" y="2320"/>
                  </a:lnTo>
                  <a:lnTo>
                    <a:pt x="847" y="2299"/>
                  </a:lnTo>
                  <a:lnTo>
                    <a:pt x="833" y="2281"/>
                  </a:lnTo>
                  <a:lnTo>
                    <a:pt x="819" y="2259"/>
                  </a:lnTo>
                  <a:lnTo>
                    <a:pt x="801" y="2237"/>
                  </a:lnTo>
                  <a:lnTo>
                    <a:pt x="786" y="2216"/>
                  </a:lnTo>
                  <a:lnTo>
                    <a:pt x="768" y="2191"/>
                  </a:lnTo>
                  <a:lnTo>
                    <a:pt x="750" y="2169"/>
                  </a:lnTo>
                  <a:lnTo>
                    <a:pt x="732" y="2144"/>
                  </a:lnTo>
                  <a:lnTo>
                    <a:pt x="714" y="2122"/>
                  </a:lnTo>
                  <a:lnTo>
                    <a:pt x="689" y="2090"/>
                  </a:lnTo>
                  <a:lnTo>
                    <a:pt x="674" y="2076"/>
                  </a:lnTo>
                  <a:lnTo>
                    <a:pt x="635" y="2025"/>
                  </a:lnTo>
                  <a:lnTo>
                    <a:pt x="595" y="1975"/>
                  </a:lnTo>
                  <a:lnTo>
                    <a:pt x="513" y="1870"/>
                  </a:lnTo>
                  <a:lnTo>
                    <a:pt x="505" y="1863"/>
                  </a:lnTo>
                  <a:lnTo>
                    <a:pt x="470" y="1816"/>
                  </a:lnTo>
                  <a:lnTo>
                    <a:pt x="430" y="1758"/>
                  </a:lnTo>
                  <a:lnTo>
                    <a:pt x="408" y="1733"/>
                  </a:lnTo>
                  <a:lnTo>
                    <a:pt x="387" y="1705"/>
                  </a:lnTo>
                  <a:lnTo>
                    <a:pt x="365" y="1675"/>
                  </a:lnTo>
                  <a:lnTo>
                    <a:pt x="343" y="1647"/>
                  </a:lnTo>
                  <a:lnTo>
                    <a:pt x="340" y="1640"/>
                  </a:lnTo>
                  <a:lnTo>
                    <a:pt x="325" y="1618"/>
                  </a:lnTo>
                  <a:lnTo>
                    <a:pt x="304" y="1589"/>
                  </a:lnTo>
                  <a:lnTo>
                    <a:pt x="285" y="1560"/>
                  </a:lnTo>
                  <a:lnTo>
                    <a:pt x="264" y="1532"/>
                  </a:lnTo>
                  <a:lnTo>
                    <a:pt x="246" y="1499"/>
                  </a:lnTo>
                  <a:lnTo>
                    <a:pt x="227" y="1471"/>
                  </a:lnTo>
                  <a:lnTo>
                    <a:pt x="210" y="1441"/>
                  </a:lnTo>
                  <a:lnTo>
                    <a:pt x="192" y="1409"/>
                  </a:lnTo>
                  <a:lnTo>
                    <a:pt x="174" y="1381"/>
                  </a:lnTo>
                  <a:lnTo>
                    <a:pt x="170" y="1369"/>
                  </a:lnTo>
                  <a:lnTo>
                    <a:pt x="159" y="1348"/>
                  </a:lnTo>
                  <a:lnTo>
                    <a:pt x="141" y="1319"/>
                  </a:lnTo>
                  <a:lnTo>
                    <a:pt x="127" y="1286"/>
                  </a:lnTo>
                  <a:lnTo>
                    <a:pt x="113" y="1254"/>
                  </a:lnTo>
                  <a:lnTo>
                    <a:pt x="98" y="1225"/>
                  </a:lnTo>
                  <a:lnTo>
                    <a:pt x="87" y="1193"/>
                  </a:lnTo>
                  <a:lnTo>
                    <a:pt x="73" y="1160"/>
                  </a:lnTo>
                  <a:lnTo>
                    <a:pt x="69" y="1146"/>
                  </a:lnTo>
                  <a:lnTo>
                    <a:pt x="62" y="1128"/>
                  </a:lnTo>
                  <a:lnTo>
                    <a:pt x="55" y="1114"/>
                  </a:lnTo>
                  <a:lnTo>
                    <a:pt x="51" y="1100"/>
                  </a:lnTo>
                  <a:lnTo>
                    <a:pt x="48" y="1082"/>
                  </a:lnTo>
                  <a:lnTo>
                    <a:pt x="41" y="1067"/>
                  </a:lnTo>
                  <a:lnTo>
                    <a:pt x="37" y="1049"/>
                  </a:lnTo>
                  <a:lnTo>
                    <a:pt x="33" y="1035"/>
                  </a:lnTo>
                  <a:lnTo>
                    <a:pt x="30" y="1017"/>
                  </a:lnTo>
                  <a:lnTo>
                    <a:pt x="26" y="1002"/>
                  </a:lnTo>
                  <a:lnTo>
                    <a:pt x="23" y="984"/>
                  </a:lnTo>
                  <a:lnTo>
                    <a:pt x="19" y="970"/>
                  </a:lnTo>
                  <a:lnTo>
                    <a:pt x="16" y="952"/>
                  </a:lnTo>
                  <a:lnTo>
                    <a:pt x="11" y="937"/>
                  </a:lnTo>
                  <a:lnTo>
                    <a:pt x="8" y="919"/>
                  </a:lnTo>
                  <a:lnTo>
                    <a:pt x="8" y="905"/>
                  </a:lnTo>
                  <a:lnTo>
                    <a:pt x="4" y="887"/>
                  </a:lnTo>
                  <a:lnTo>
                    <a:pt x="4" y="872"/>
                  </a:lnTo>
                  <a:lnTo>
                    <a:pt x="1" y="854"/>
                  </a:lnTo>
                  <a:lnTo>
                    <a:pt x="1" y="840"/>
                  </a:lnTo>
                  <a:lnTo>
                    <a:pt x="1" y="822"/>
                  </a:lnTo>
                  <a:lnTo>
                    <a:pt x="1" y="808"/>
                  </a:lnTo>
                  <a:lnTo>
                    <a:pt x="1" y="789"/>
                  </a:lnTo>
                  <a:lnTo>
                    <a:pt x="1" y="776"/>
                  </a:lnTo>
                  <a:lnTo>
                    <a:pt x="1" y="757"/>
                  </a:lnTo>
                  <a:lnTo>
                    <a:pt x="1" y="739"/>
                  </a:lnTo>
                  <a:lnTo>
                    <a:pt x="4" y="725"/>
                  </a:lnTo>
                  <a:lnTo>
                    <a:pt x="4" y="706"/>
                  </a:lnTo>
                  <a:lnTo>
                    <a:pt x="8" y="693"/>
                  </a:lnTo>
                  <a:lnTo>
                    <a:pt x="8" y="678"/>
                  </a:lnTo>
                  <a:lnTo>
                    <a:pt x="11" y="674"/>
                  </a:lnTo>
                  <a:lnTo>
                    <a:pt x="11" y="660"/>
                  </a:lnTo>
                  <a:lnTo>
                    <a:pt x="16" y="642"/>
                  </a:lnTo>
                  <a:lnTo>
                    <a:pt x="19" y="628"/>
                  </a:lnTo>
                  <a:lnTo>
                    <a:pt x="23" y="610"/>
                  </a:lnTo>
                  <a:lnTo>
                    <a:pt x="30" y="595"/>
                  </a:lnTo>
                  <a:lnTo>
                    <a:pt x="33" y="577"/>
                  </a:lnTo>
                  <a:lnTo>
                    <a:pt x="37" y="563"/>
                  </a:lnTo>
                  <a:lnTo>
                    <a:pt x="44" y="545"/>
                  </a:lnTo>
                  <a:lnTo>
                    <a:pt x="51" y="530"/>
                  </a:lnTo>
                  <a:lnTo>
                    <a:pt x="55" y="512"/>
                  </a:lnTo>
                  <a:lnTo>
                    <a:pt x="62" y="502"/>
                  </a:lnTo>
                  <a:lnTo>
                    <a:pt x="66" y="495"/>
                  </a:lnTo>
                  <a:lnTo>
                    <a:pt x="69" y="483"/>
                  </a:lnTo>
                  <a:lnTo>
                    <a:pt x="76" y="476"/>
                  </a:lnTo>
                  <a:lnTo>
                    <a:pt x="81" y="465"/>
                  </a:lnTo>
                  <a:lnTo>
                    <a:pt x="87" y="458"/>
                  </a:lnTo>
                  <a:lnTo>
                    <a:pt x="94" y="447"/>
                  </a:lnTo>
                  <a:lnTo>
                    <a:pt x="102" y="440"/>
                  </a:lnTo>
                  <a:lnTo>
                    <a:pt x="109" y="433"/>
                  </a:lnTo>
                  <a:lnTo>
                    <a:pt x="116" y="425"/>
                  </a:lnTo>
                  <a:lnTo>
                    <a:pt x="124" y="419"/>
                  </a:lnTo>
                  <a:lnTo>
                    <a:pt x="124" y="422"/>
                  </a:lnTo>
                  <a:close/>
                  <a:moveTo>
                    <a:pt x="253" y="516"/>
                  </a:moveTo>
                  <a:lnTo>
                    <a:pt x="253" y="516"/>
                  </a:lnTo>
                  <a:lnTo>
                    <a:pt x="249" y="516"/>
                  </a:lnTo>
                  <a:lnTo>
                    <a:pt x="242" y="516"/>
                  </a:lnTo>
                  <a:lnTo>
                    <a:pt x="246" y="516"/>
                  </a:lnTo>
                  <a:lnTo>
                    <a:pt x="242" y="516"/>
                  </a:lnTo>
                  <a:lnTo>
                    <a:pt x="235" y="520"/>
                  </a:lnTo>
                  <a:lnTo>
                    <a:pt x="239" y="520"/>
                  </a:lnTo>
                  <a:lnTo>
                    <a:pt x="235" y="520"/>
                  </a:lnTo>
                  <a:lnTo>
                    <a:pt x="232" y="523"/>
                  </a:lnTo>
                  <a:lnTo>
                    <a:pt x="232" y="520"/>
                  </a:lnTo>
                  <a:lnTo>
                    <a:pt x="227" y="523"/>
                  </a:lnTo>
                  <a:lnTo>
                    <a:pt x="224" y="523"/>
                  </a:lnTo>
                  <a:lnTo>
                    <a:pt x="227" y="523"/>
                  </a:lnTo>
                  <a:lnTo>
                    <a:pt x="224" y="527"/>
                  </a:lnTo>
                  <a:lnTo>
                    <a:pt x="221" y="527"/>
                  </a:lnTo>
                  <a:lnTo>
                    <a:pt x="224" y="527"/>
                  </a:lnTo>
                  <a:lnTo>
                    <a:pt x="221" y="527"/>
                  </a:lnTo>
                  <a:lnTo>
                    <a:pt x="217" y="530"/>
                  </a:lnTo>
                  <a:lnTo>
                    <a:pt x="217" y="530"/>
                  </a:lnTo>
                  <a:lnTo>
                    <a:pt x="214" y="530"/>
                  </a:lnTo>
                  <a:lnTo>
                    <a:pt x="214" y="533"/>
                  </a:lnTo>
                  <a:lnTo>
                    <a:pt x="214" y="533"/>
                  </a:lnTo>
                  <a:lnTo>
                    <a:pt x="210" y="533"/>
                  </a:lnTo>
                  <a:lnTo>
                    <a:pt x="210" y="538"/>
                  </a:lnTo>
                  <a:lnTo>
                    <a:pt x="210" y="538"/>
                  </a:lnTo>
                  <a:lnTo>
                    <a:pt x="206" y="541"/>
                  </a:lnTo>
                  <a:lnTo>
                    <a:pt x="206" y="545"/>
                  </a:lnTo>
                  <a:lnTo>
                    <a:pt x="206" y="541"/>
                  </a:lnTo>
                  <a:lnTo>
                    <a:pt x="202" y="545"/>
                  </a:lnTo>
                  <a:lnTo>
                    <a:pt x="202" y="552"/>
                  </a:lnTo>
                  <a:lnTo>
                    <a:pt x="202" y="548"/>
                  </a:lnTo>
                  <a:lnTo>
                    <a:pt x="199" y="552"/>
                  </a:lnTo>
                  <a:lnTo>
                    <a:pt x="199" y="559"/>
                  </a:lnTo>
                  <a:lnTo>
                    <a:pt x="199" y="555"/>
                  </a:lnTo>
                  <a:lnTo>
                    <a:pt x="199" y="563"/>
                  </a:lnTo>
                  <a:lnTo>
                    <a:pt x="195" y="566"/>
                  </a:lnTo>
                  <a:lnTo>
                    <a:pt x="195" y="566"/>
                  </a:lnTo>
                  <a:lnTo>
                    <a:pt x="192" y="581"/>
                  </a:lnTo>
                  <a:lnTo>
                    <a:pt x="189" y="591"/>
                  </a:lnTo>
                  <a:lnTo>
                    <a:pt x="184" y="606"/>
                  </a:lnTo>
                  <a:lnTo>
                    <a:pt x="181" y="616"/>
                  </a:lnTo>
                  <a:lnTo>
                    <a:pt x="177" y="631"/>
                  </a:lnTo>
                  <a:lnTo>
                    <a:pt x="177" y="646"/>
                  </a:lnTo>
                  <a:lnTo>
                    <a:pt x="174" y="656"/>
                  </a:lnTo>
                  <a:lnTo>
                    <a:pt x="170" y="671"/>
                  </a:lnTo>
                  <a:lnTo>
                    <a:pt x="170" y="681"/>
                  </a:lnTo>
                  <a:lnTo>
                    <a:pt x="170" y="696"/>
                  </a:lnTo>
                  <a:lnTo>
                    <a:pt x="170" y="696"/>
                  </a:lnTo>
                  <a:lnTo>
                    <a:pt x="167" y="711"/>
                  </a:lnTo>
                  <a:lnTo>
                    <a:pt x="167" y="721"/>
                  </a:lnTo>
                  <a:lnTo>
                    <a:pt x="167" y="736"/>
                  </a:lnTo>
                  <a:lnTo>
                    <a:pt x="167" y="746"/>
                  </a:lnTo>
                  <a:lnTo>
                    <a:pt x="167" y="761"/>
                  </a:lnTo>
                  <a:lnTo>
                    <a:pt x="167" y="776"/>
                  </a:lnTo>
                  <a:lnTo>
                    <a:pt x="167" y="786"/>
                  </a:lnTo>
                  <a:lnTo>
                    <a:pt x="167" y="801"/>
                  </a:lnTo>
                  <a:lnTo>
                    <a:pt x="170" y="811"/>
                  </a:lnTo>
                  <a:lnTo>
                    <a:pt x="170" y="826"/>
                  </a:lnTo>
                  <a:lnTo>
                    <a:pt x="174" y="836"/>
                  </a:lnTo>
                  <a:lnTo>
                    <a:pt x="174" y="851"/>
                  </a:lnTo>
                  <a:lnTo>
                    <a:pt x="177" y="865"/>
                  </a:lnTo>
                  <a:lnTo>
                    <a:pt x="177" y="876"/>
                  </a:lnTo>
                  <a:lnTo>
                    <a:pt x="181" y="891"/>
                  </a:lnTo>
                  <a:lnTo>
                    <a:pt x="184" y="905"/>
                  </a:lnTo>
                  <a:lnTo>
                    <a:pt x="189" y="916"/>
                  </a:lnTo>
                  <a:lnTo>
                    <a:pt x="192" y="930"/>
                  </a:lnTo>
                  <a:lnTo>
                    <a:pt x="195" y="944"/>
                  </a:lnTo>
                  <a:lnTo>
                    <a:pt x="199" y="955"/>
                  </a:lnTo>
                  <a:lnTo>
                    <a:pt x="202" y="970"/>
                  </a:lnTo>
                  <a:lnTo>
                    <a:pt x="206" y="980"/>
                  </a:lnTo>
                  <a:lnTo>
                    <a:pt x="210" y="995"/>
                  </a:lnTo>
                  <a:lnTo>
                    <a:pt x="217" y="1009"/>
                  </a:lnTo>
                  <a:lnTo>
                    <a:pt x="221" y="1024"/>
                  </a:lnTo>
                  <a:lnTo>
                    <a:pt x="227" y="1035"/>
                  </a:lnTo>
                  <a:lnTo>
                    <a:pt x="232" y="1049"/>
                  </a:lnTo>
                  <a:lnTo>
                    <a:pt x="239" y="1063"/>
                  </a:lnTo>
                  <a:lnTo>
                    <a:pt x="242" y="1074"/>
                  </a:lnTo>
                  <a:lnTo>
                    <a:pt x="249" y="1088"/>
                  </a:lnTo>
                  <a:lnTo>
                    <a:pt x="260" y="1114"/>
                  </a:lnTo>
                  <a:lnTo>
                    <a:pt x="275" y="1143"/>
                  </a:lnTo>
                  <a:lnTo>
                    <a:pt x="289" y="1168"/>
                  </a:lnTo>
                  <a:lnTo>
                    <a:pt x="304" y="1193"/>
                  </a:lnTo>
                  <a:lnTo>
                    <a:pt x="322" y="1222"/>
                  </a:lnTo>
                  <a:lnTo>
                    <a:pt x="336" y="1247"/>
                  </a:lnTo>
                  <a:lnTo>
                    <a:pt x="347" y="1265"/>
                  </a:lnTo>
                  <a:lnTo>
                    <a:pt x="354" y="1276"/>
                  </a:lnTo>
                  <a:lnTo>
                    <a:pt x="372" y="1301"/>
                  </a:lnTo>
                  <a:lnTo>
                    <a:pt x="387" y="1326"/>
                  </a:lnTo>
                  <a:lnTo>
                    <a:pt x="408" y="1355"/>
                  </a:lnTo>
                  <a:lnTo>
                    <a:pt x="426" y="1381"/>
                  </a:lnTo>
                  <a:lnTo>
                    <a:pt x="444" y="1409"/>
                  </a:lnTo>
                  <a:lnTo>
                    <a:pt x="462" y="1434"/>
                  </a:lnTo>
                  <a:lnTo>
                    <a:pt x="483" y="1459"/>
                  </a:lnTo>
                  <a:lnTo>
                    <a:pt x="505" y="1489"/>
                  </a:lnTo>
                  <a:lnTo>
                    <a:pt x="520" y="1506"/>
                  </a:lnTo>
                  <a:lnTo>
                    <a:pt x="523" y="1514"/>
                  </a:lnTo>
                  <a:lnTo>
                    <a:pt x="545" y="1539"/>
                  </a:lnTo>
                  <a:lnTo>
                    <a:pt x="566" y="1567"/>
                  </a:lnTo>
                  <a:lnTo>
                    <a:pt x="588" y="1592"/>
                  </a:lnTo>
                  <a:lnTo>
                    <a:pt x="606" y="1618"/>
                  </a:lnTo>
                  <a:lnTo>
                    <a:pt x="649" y="1672"/>
                  </a:lnTo>
                  <a:lnTo>
                    <a:pt x="689" y="1715"/>
                  </a:lnTo>
                  <a:lnTo>
                    <a:pt x="693" y="1722"/>
                  </a:lnTo>
                  <a:lnTo>
                    <a:pt x="779" y="1827"/>
                  </a:lnTo>
                  <a:lnTo>
                    <a:pt x="819" y="1878"/>
                  </a:lnTo>
                  <a:lnTo>
                    <a:pt x="862" y="1928"/>
                  </a:lnTo>
                  <a:lnTo>
                    <a:pt x="872" y="1943"/>
                  </a:lnTo>
                  <a:lnTo>
                    <a:pt x="897" y="1978"/>
                  </a:lnTo>
                  <a:lnTo>
                    <a:pt x="919" y="2003"/>
                  </a:lnTo>
                  <a:lnTo>
                    <a:pt x="937" y="2029"/>
                  </a:lnTo>
                  <a:lnTo>
                    <a:pt x="955" y="2051"/>
                  </a:lnTo>
                  <a:lnTo>
                    <a:pt x="973" y="2076"/>
                  </a:lnTo>
                  <a:lnTo>
                    <a:pt x="992" y="2101"/>
                  </a:lnTo>
                  <a:lnTo>
                    <a:pt x="1005" y="2126"/>
                  </a:lnTo>
                  <a:lnTo>
                    <a:pt x="1024" y="2147"/>
                  </a:lnTo>
                  <a:lnTo>
                    <a:pt x="1038" y="2173"/>
                  </a:lnTo>
                  <a:lnTo>
                    <a:pt x="1056" y="2198"/>
                  </a:lnTo>
                  <a:lnTo>
                    <a:pt x="1060" y="2205"/>
                  </a:lnTo>
                  <a:lnTo>
                    <a:pt x="1070" y="2224"/>
                  </a:lnTo>
                  <a:lnTo>
                    <a:pt x="1078" y="2237"/>
                  </a:lnTo>
                  <a:lnTo>
                    <a:pt x="1092" y="2259"/>
                  </a:lnTo>
                  <a:lnTo>
                    <a:pt x="1125" y="2324"/>
                  </a:lnTo>
                  <a:lnTo>
                    <a:pt x="1215" y="2500"/>
                  </a:lnTo>
                  <a:lnTo>
                    <a:pt x="1261" y="2594"/>
                  </a:lnTo>
                  <a:lnTo>
                    <a:pt x="1283" y="2634"/>
                  </a:lnTo>
                  <a:lnTo>
                    <a:pt x="1286" y="2638"/>
                  </a:lnTo>
                  <a:lnTo>
                    <a:pt x="1291" y="2634"/>
                  </a:lnTo>
                  <a:lnTo>
                    <a:pt x="1298" y="2623"/>
                  </a:lnTo>
                  <a:lnTo>
                    <a:pt x="1305" y="2613"/>
                  </a:lnTo>
                  <a:lnTo>
                    <a:pt x="1312" y="2598"/>
                  </a:lnTo>
                  <a:lnTo>
                    <a:pt x="1319" y="2587"/>
                  </a:lnTo>
                  <a:lnTo>
                    <a:pt x="1326" y="2573"/>
                  </a:lnTo>
                  <a:lnTo>
                    <a:pt x="1334" y="2562"/>
                  </a:lnTo>
                  <a:lnTo>
                    <a:pt x="1341" y="2548"/>
                  </a:lnTo>
                  <a:lnTo>
                    <a:pt x="1348" y="2533"/>
                  </a:lnTo>
                  <a:lnTo>
                    <a:pt x="1356" y="2515"/>
                  </a:lnTo>
                  <a:lnTo>
                    <a:pt x="1363" y="2500"/>
                  </a:lnTo>
                  <a:lnTo>
                    <a:pt x="1377" y="2468"/>
                  </a:lnTo>
                  <a:lnTo>
                    <a:pt x="1391" y="2435"/>
                  </a:lnTo>
                  <a:lnTo>
                    <a:pt x="1406" y="2403"/>
                  </a:lnTo>
                  <a:lnTo>
                    <a:pt x="1420" y="2367"/>
                  </a:lnTo>
                  <a:lnTo>
                    <a:pt x="1431" y="2332"/>
                  </a:lnTo>
                  <a:lnTo>
                    <a:pt x="1445" y="2299"/>
                  </a:lnTo>
                  <a:lnTo>
                    <a:pt x="1456" y="2262"/>
                  </a:lnTo>
                  <a:lnTo>
                    <a:pt x="1471" y="2227"/>
                  </a:lnTo>
                  <a:lnTo>
                    <a:pt x="1481" y="2191"/>
                  </a:lnTo>
                  <a:lnTo>
                    <a:pt x="1492" y="2159"/>
                  </a:lnTo>
                  <a:lnTo>
                    <a:pt x="1496" y="2151"/>
                  </a:lnTo>
                  <a:lnTo>
                    <a:pt x="1514" y="2094"/>
                  </a:lnTo>
                  <a:lnTo>
                    <a:pt x="1535" y="2032"/>
                  </a:lnTo>
                  <a:lnTo>
                    <a:pt x="1554" y="1978"/>
                  </a:lnTo>
                  <a:lnTo>
                    <a:pt x="1560" y="1953"/>
                  </a:lnTo>
                  <a:lnTo>
                    <a:pt x="1567" y="1931"/>
                  </a:lnTo>
                  <a:lnTo>
                    <a:pt x="1575" y="1913"/>
                  </a:lnTo>
                  <a:lnTo>
                    <a:pt x="1582" y="1895"/>
                  </a:lnTo>
                  <a:lnTo>
                    <a:pt x="1607" y="1830"/>
                  </a:lnTo>
                  <a:lnTo>
                    <a:pt x="1618" y="1809"/>
                  </a:lnTo>
                  <a:lnTo>
                    <a:pt x="1650" y="1722"/>
                  </a:lnTo>
                  <a:lnTo>
                    <a:pt x="1687" y="1636"/>
                  </a:lnTo>
                  <a:lnTo>
                    <a:pt x="1705" y="1597"/>
                  </a:lnTo>
                  <a:lnTo>
                    <a:pt x="1719" y="1554"/>
                  </a:lnTo>
                  <a:lnTo>
                    <a:pt x="1726" y="1532"/>
                  </a:lnTo>
                  <a:lnTo>
                    <a:pt x="1737" y="1510"/>
                  </a:lnTo>
                  <a:lnTo>
                    <a:pt x="1752" y="1467"/>
                  </a:lnTo>
                  <a:lnTo>
                    <a:pt x="1766" y="1424"/>
                  </a:lnTo>
                  <a:lnTo>
                    <a:pt x="1780" y="1381"/>
                  </a:lnTo>
                  <a:lnTo>
                    <a:pt x="1795" y="1337"/>
                  </a:lnTo>
                  <a:lnTo>
                    <a:pt x="1809" y="1294"/>
                  </a:lnTo>
                  <a:lnTo>
                    <a:pt x="1823" y="1251"/>
                  </a:lnTo>
                  <a:lnTo>
                    <a:pt x="1834" y="1208"/>
                  </a:lnTo>
                  <a:lnTo>
                    <a:pt x="1841" y="1182"/>
                  </a:lnTo>
                  <a:lnTo>
                    <a:pt x="1853" y="1157"/>
                  </a:lnTo>
                  <a:lnTo>
                    <a:pt x="1860" y="1132"/>
                  </a:lnTo>
                  <a:lnTo>
                    <a:pt x="1863" y="1103"/>
                  </a:lnTo>
                  <a:lnTo>
                    <a:pt x="1870" y="1078"/>
                  </a:lnTo>
                  <a:lnTo>
                    <a:pt x="1878" y="1052"/>
                  </a:lnTo>
                  <a:lnTo>
                    <a:pt x="1885" y="1024"/>
                  </a:lnTo>
                  <a:lnTo>
                    <a:pt x="1892" y="999"/>
                  </a:lnTo>
                  <a:lnTo>
                    <a:pt x="1896" y="970"/>
                  </a:lnTo>
                  <a:lnTo>
                    <a:pt x="1903" y="944"/>
                  </a:lnTo>
                  <a:lnTo>
                    <a:pt x="1906" y="916"/>
                  </a:lnTo>
                  <a:lnTo>
                    <a:pt x="1910" y="891"/>
                  </a:lnTo>
                  <a:lnTo>
                    <a:pt x="1913" y="865"/>
                  </a:lnTo>
                  <a:lnTo>
                    <a:pt x="1921" y="836"/>
                  </a:lnTo>
                  <a:lnTo>
                    <a:pt x="1921" y="819"/>
                  </a:lnTo>
                  <a:lnTo>
                    <a:pt x="1921" y="811"/>
                  </a:lnTo>
                  <a:lnTo>
                    <a:pt x="1924" y="786"/>
                  </a:lnTo>
                  <a:lnTo>
                    <a:pt x="1924" y="768"/>
                  </a:lnTo>
                  <a:lnTo>
                    <a:pt x="1928" y="746"/>
                  </a:lnTo>
                  <a:lnTo>
                    <a:pt x="1928" y="725"/>
                  </a:lnTo>
                  <a:lnTo>
                    <a:pt x="1928" y="699"/>
                  </a:lnTo>
                  <a:lnTo>
                    <a:pt x="1928" y="678"/>
                  </a:lnTo>
                  <a:lnTo>
                    <a:pt x="1928" y="653"/>
                  </a:lnTo>
                  <a:lnTo>
                    <a:pt x="1928" y="631"/>
                  </a:lnTo>
                  <a:lnTo>
                    <a:pt x="1928" y="606"/>
                  </a:lnTo>
                  <a:lnTo>
                    <a:pt x="1924" y="581"/>
                  </a:lnTo>
                  <a:lnTo>
                    <a:pt x="1924" y="555"/>
                  </a:lnTo>
                  <a:lnTo>
                    <a:pt x="1921" y="508"/>
                  </a:lnTo>
                  <a:lnTo>
                    <a:pt x="1917" y="462"/>
                  </a:lnTo>
                  <a:lnTo>
                    <a:pt x="1913" y="415"/>
                  </a:lnTo>
                  <a:lnTo>
                    <a:pt x="1913" y="397"/>
                  </a:lnTo>
                  <a:lnTo>
                    <a:pt x="1913" y="379"/>
                  </a:lnTo>
                  <a:lnTo>
                    <a:pt x="1910" y="365"/>
                  </a:lnTo>
                  <a:lnTo>
                    <a:pt x="1910" y="347"/>
                  </a:lnTo>
                  <a:lnTo>
                    <a:pt x="1906" y="332"/>
                  </a:lnTo>
                  <a:lnTo>
                    <a:pt x="1903" y="317"/>
                  </a:lnTo>
                  <a:lnTo>
                    <a:pt x="1903" y="304"/>
                  </a:lnTo>
                  <a:lnTo>
                    <a:pt x="1899" y="292"/>
                  </a:lnTo>
                  <a:lnTo>
                    <a:pt x="1896" y="282"/>
                  </a:lnTo>
                  <a:lnTo>
                    <a:pt x="1892" y="267"/>
                  </a:lnTo>
                  <a:lnTo>
                    <a:pt x="1888" y="260"/>
                  </a:lnTo>
                  <a:lnTo>
                    <a:pt x="1888" y="249"/>
                  </a:lnTo>
                  <a:lnTo>
                    <a:pt x="1885" y="239"/>
                  </a:lnTo>
                  <a:lnTo>
                    <a:pt x="1881" y="231"/>
                  </a:lnTo>
                  <a:lnTo>
                    <a:pt x="1878" y="224"/>
                  </a:lnTo>
                  <a:lnTo>
                    <a:pt x="1874" y="217"/>
                  </a:lnTo>
                  <a:lnTo>
                    <a:pt x="1870" y="214"/>
                  </a:lnTo>
                  <a:lnTo>
                    <a:pt x="1866" y="209"/>
                  </a:lnTo>
                  <a:lnTo>
                    <a:pt x="1863" y="202"/>
                  </a:lnTo>
                  <a:lnTo>
                    <a:pt x="1863" y="199"/>
                  </a:lnTo>
                  <a:lnTo>
                    <a:pt x="1860" y="195"/>
                  </a:lnTo>
                  <a:lnTo>
                    <a:pt x="1856" y="195"/>
                  </a:lnTo>
                  <a:lnTo>
                    <a:pt x="1856" y="192"/>
                  </a:lnTo>
                  <a:lnTo>
                    <a:pt x="1853" y="192"/>
                  </a:lnTo>
                  <a:lnTo>
                    <a:pt x="1853" y="188"/>
                  </a:lnTo>
                  <a:lnTo>
                    <a:pt x="1853" y="188"/>
                  </a:lnTo>
                  <a:lnTo>
                    <a:pt x="1848" y="188"/>
                  </a:lnTo>
                  <a:lnTo>
                    <a:pt x="1848" y="188"/>
                  </a:lnTo>
                  <a:lnTo>
                    <a:pt x="1848" y="188"/>
                  </a:lnTo>
                  <a:lnTo>
                    <a:pt x="1845" y="188"/>
                  </a:lnTo>
                  <a:lnTo>
                    <a:pt x="1845" y="188"/>
                  </a:lnTo>
                  <a:lnTo>
                    <a:pt x="1841" y="184"/>
                  </a:lnTo>
                  <a:lnTo>
                    <a:pt x="1841" y="184"/>
                  </a:lnTo>
                  <a:lnTo>
                    <a:pt x="1838" y="184"/>
                  </a:lnTo>
                  <a:lnTo>
                    <a:pt x="1834" y="184"/>
                  </a:lnTo>
                  <a:lnTo>
                    <a:pt x="1834" y="184"/>
                  </a:lnTo>
                  <a:lnTo>
                    <a:pt x="1831" y="188"/>
                  </a:lnTo>
                  <a:lnTo>
                    <a:pt x="1831" y="188"/>
                  </a:lnTo>
                  <a:lnTo>
                    <a:pt x="1827" y="188"/>
                  </a:lnTo>
                  <a:lnTo>
                    <a:pt x="1823" y="188"/>
                  </a:lnTo>
                  <a:lnTo>
                    <a:pt x="1820" y="188"/>
                  </a:lnTo>
                  <a:lnTo>
                    <a:pt x="1813" y="192"/>
                  </a:lnTo>
                  <a:lnTo>
                    <a:pt x="1809" y="192"/>
                  </a:lnTo>
                  <a:lnTo>
                    <a:pt x="1802" y="195"/>
                  </a:lnTo>
                  <a:lnTo>
                    <a:pt x="1795" y="199"/>
                  </a:lnTo>
                  <a:lnTo>
                    <a:pt x="1791" y="199"/>
                  </a:lnTo>
                  <a:lnTo>
                    <a:pt x="1783" y="202"/>
                  </a:lnTo>
                  <a:lnTo>
                    <a:pt x="1777" y="206"/>
                  </a:lnTo>
                  <a:lnTo>
                    <a:pt x="1770" y="209"/>
                  </a:lnTo>
                  <a:lnTo>
                    <a:pt x="1762" y="217"/>
                  </a:lnTo>
                  <a:lnTo>
                    <a:pt x="1755" y="221"/>
                  </a:lnTo>
                  <a:lnTo>
                    <a:pt x="1748" y="224"/>
                  </a:lnTo>
                  <a:lnTo>
                    <a:pt x="1740" y="231"/>
                  </a:lnTo>
                  <a:lnTo>
                    <a:pt x="1733" y="235"/>
                  </a:lnTo>
                  <a:lnTo>
                    <a:pt x="1726" y="242"/>
                  </a:lnTo>
                  <a:lnTo>
                    <a:pt x="1715" y="249"/>
                  </a:lnTo>
                  <a:lnTo>
                    <a:pt x="1708" y="253"/>
                  </a:lnTo>
                  <a:lnTo>
                    <a:pt x="1690" y="267"/>
                  </a:lnTo>
                  <a:lnTo>
                    <a:pt x="1675" y="285"/>
                  </a:lnTo>
                  <a:lnTo>
                    <a:pt x="1658" y="300"/>
                  </a:lnTo>
                  <a:lnTo>
                    <a:pt x="1640" y="317"/>
                  </a:lnTo>
                  <a:lnTo>
                    <a:pt x="1622" y="336"/>
                  </a:lnTo>
                  <a:lnTo>
                    <a:pt x="1604" y="354"/>
                  </a:lnTo>
                  <a:lnTo>
                    <a:pt x="1586" y="375"/>
                  </a:lnTo>
                  <a:lnTo>
                    <a:pt x="1567" y="393"/>
                  </a:lnTo>
                  <a:lnTo>
                    <a:pt x="1550" y="415"/>
                  </a:lnTo>
                  <a:lnTo>
                    <a:pt x="1532" y="437"/>
                  </a:lnTo>
                  <a:lnTo>
                    <a:pt x="1514" y="458"/>
                  </a:lnTo>
                  <a:lnTo>
                    <a:pt x="1496" y="483"/>
                  </a:lnTo>
                  <a:lnTo>
                    <a:pt x="1477" y="505"/>
                  </a:lnTo>
                  <a:lnTo>
                    <a:pt x="1459" y="527"/>
                  </a:lnTo>
                  <a:lnTo>
                    <a:pt x="1442" y="552"/>
                  </a:lnTo>
                  <a:lnTo>
                    <a:pt x="1427" y="573"/>
                  </a:lnTo>
                  <a:lnTo>
                    <a:pt x="1409" y="598"/>
                  </a:lnTo>
                  <a:lnTo>
                    <a:pt x="1391" y="620"/>
                  </a:lnTo>
                  <a:lnTo>
                    <a:pt x="1377" y="646"/>
                  </a:lnTo>
                  <a:lnTo>
                    <a:pt x="1363" y="667"/>
                  </a:lnTo>
                  <a:lnTo>
                    <a:pt x="1344" y="693"/>
                  </a:lnTo>
                  <a:lnTo>
                    <a:pt x="1330" y="714"/>
                  </a:lnTo>
                  <a:lnTo>
                    <a:pt x="1316" y="736"/>
                  </a:lnTo>
                  <a:lnTo>
                    <a:pt x="1305" y="757"/>
                  </a:lnTo>
                  <a:lnTo>
                    <a:pt x="1291" y="779"/>
                  </a:lnTo>
                  <a:lnTo>
                    <a:pt x="1276" y="801"/>
                  </a:lnTo>
                  <a:lnTo>
                    <a:pt x="1265" y="822"/>
                  </a:lnTo>
                  <a:lnTo>
                    <a:pt x="1254" y="840"/>
                  </a:lnTo>
                  <a:lnTo>
                    <a:pt x="1243" y="862"/>
                  </a:lnTo>
                  <a:lnTo>
                    <a:pt x="1233" y="879"/>
                  </a:lnTo>
                  <a:lnTo>
                    <a:pt x="1226" y="894"/>
                  </a:lnTo>
                  <a:lnTo>
                    <a:pt x="1218" y="912"/>
                  </a:lnTo>
                  <a:lnTo>
                    <a:pt x="1211" y="927"/>
                  </a:lnTo>
                  <a:lnTo>
                    <a:pt x="1204" y="941"/>
                  </a:lnTo>
                  <a:lnTo>
                    <a:pt x="1197" y="952"/>
                  </a:lnTo>
                  <a:lnTo>
                    <a:pt x="1193" y="962"/>
                  </a:lnTo>
                  <a:lnTo>
                    <a:pt x="1190" y="974"/>
                  </a:lnTo>
                  <a:lnTo>
                    <a:pt x="1183" y="987"/>
                  </a:lnTo>
                  <a:lnTo>
                    <a:pt x="1171" y="1009"/>
                  </a:lnTo>
                  <a:lnTo>
                    <a:pt x="1161" y="1031"/>
                  </a:lnTo>
                  <a:lnTo>
                    <a:pt x="1150" y="1052"/>
                  </a:lnTo>
                  <a:lnTo>
                    <a:pt x="1139" y="1074"/>
                  </a:lnTo>
                  <a:lnTo>
                    <a:pt x="1128" y="1095"/>
                  </a:lnTo>
                  <a:lnTo>
                    <a:pt x="1125" y="1107"/>
                  </a:lnTo>
                  <a:lnTo>
                    <a:pt x="1121" y="1114"/>
                  </a:lnTo>
                  <a:lnTo>
                    <a:pt x="1118" y="1117"/>
                  </a:lnTo>
                  <a:lnTo>
                    <a:pt x="1114" y="1125"/>
                  </a:lnTo>
                  <a:lnTo>
                    <a:pt x="1110" y="1132"/>
                  </a:lnTo>
                  <a:lnTo>
                    <a:pt x="1107" y="1143"/>
                  </a:lnTo>
                  <a:lnTo>
                    <a:pt x="1103" y="1150"/>
                  </a:lnTo>
                  <a:lnTo>
                    <a:pt x="1100" y="1157"/>
                  </a:lnTo>
                  <a:lnTo>
                    <a:pt x="1096" y="1165"/>
                  </a:lnTo>
                  <a:lnTo>
                    <a:pt x="1092" y="1171"/>
                  </a:lnTo>
                  <a:lnTo>
                    <a:pt x="1092" y="1178"/>
                  </a:lnTo>
                  <a:lnTo>
                    <a:pt x="1088" y="1190"/>
                  </a:lnTo>
                  <a:lnTo>
                    <a:pt x="1092" y="1182"/>
                  </a:lnTo>
                  <a:lnTo>
                    <a:pt x="1088" y="1190"/>
                  </a:lnTo>
                  <a:lnTo>
                    <a:pt x="1088" y="1200"/>
                  </a:lnTo>
                  <a:lnTo>
                    <a:pt x="1088" y="1193"/>
                  </a:lnTo>
                  <a:lnTo>
                    <a:pt x="1088" y="1200"/>
                  </a:lnTo>
                  <a:lnTo>
                    <a:pt x="1088" y="1203"/>
                  </a:lnTo>
                  <a:lnTo>
                    <a:pt x="1088" y="1200"/>
                  </a:lnTo>
                  <a:lnTo>
                    <a:pt x="1088" y="1200"/>
                  </a:lnTo>
                  <a:lnTo>
                    <a:pt x="1085" y="1203"/>
                  </a:lnTo>
                  <a:lnTo>
                    <a:pt x="1085" y="1208"/>
                  </a:lnTo>
                  <a:lnTo>
                    <a:pt x="1085" y="1203"/>
                  </a:lnTo>
                  <a:lnTo>
                    <a:pt x="1085" y="1208"/>
                  </a:lnTo>
                  <a:lnTo>
                    <a:pt x="1082" y="1211"/>
                  </a:lnTo>
                  <a:lnTo>
                    <a:pt x="1082" y="1211"/>
                  </a:lnTo>
                  <a:lnTo>
                    <a:pt x="1082" y="1215"/>
                  </a:lnTo>
                  <a:lnTo>
                    <a:pt x="1082" y="1218"/>
                  </a:lnTo>
                  <a:lnTo>
                    <a:pt x="1082" y="1215"/>
                  </a:lnTo>
                  <a:lnTo>
                    <a:pt x="1078" y="1218"/>
                  </a:lnTo>
                  <a:lnTo>
                    <a:pt x="1078" y="1225"/>
                  </a:lnTo>
                  <a:lnTo>
                    <a:pt x="1078" y="1222"/>
                  </a:lnTo>
                  <a:lnTo>
                    <a:pt x="1078" y="1225"/>
                  </a:lnTo>
                  <a:lnTo>
                    <a:pt x="1078" y="1229"/>
                  </a:lnTo>
                  <a:lnTo>
                    <a:pt x="1078" y="1229"/>
                  </a:lnTo>
                  <a:lnTo>
                    <a:pt x="1078" y="1233"/>
                  </a:lnTo>
                  <a:lnTo>
                    <a:pt x="1078" y="1236"/>
                  </a:lnTo>
                  <a:lnTo>
                    <a:pt x="1053" y="1341"/>
                  </a:lnTo>
                  <a:lnTo>
                    <a:pt x="952" y="1312"/>
                  </a:lnTo>
                  <a:lnTo>
                    <a:pt x="948" y="1305"/>
                  </a:lnTo>
                  <a:lnTo>
                    <a:pt x="941" y="1298"/>
                  </a:lnTo>
                  <a:lnTo>
                    <a:pt x="934" y="1290"/>
                  </a:lnTo>
                  <a:lnTo>
                    <a:pt x="930" y="1283"/>
                  </a:lnTo>
                  <a:lnTo>
                    <a:pt x="927" y="1276"/>
                  </a:lnTo>
                  <a:lnTo>
                    <a:pt x="919" y="1268"/>
                  </a:lnTo>
                  <a:lnTo>
                    <a:pt x="916" y="1261"/>
                  </a:lnTo>
                  <a:lnTo>
                    <a:pt x="912" y="1251"/>
                  </a:lnTo>
                  <a:lnTo>
                    <a:pt x="909" y="1243"/>
                  </a:lnTo>
                  <a:lnTo>
                    <a:pt x="905" y="1236"/>
                  </a:lnTo>
                  <a:lnTo>
                    <a:pt x="902" y="1225"/>
                  </a:lnTo>
                  <a:lnTo>
                    <a:pt x="902" y="1218"/>
                  </a:lnTo>
                  <a:lnTo>
                    <a:pt x="902" y="1218"/>
                  </a:lnTo>
                  <a:lnTo>
                    <a:pt x="897" y="1208"/>
                  </a:lnTo>
                  <a:lnTo>
                    <a:pt x="897" y="1200"/>
                  </a:lnTo>
                  <a:lnTo>
                    <a:pt x="897" y="1182"/>
                  </a:lnTo>
                  <a:lnTo>
                    <a:pt x="897" y="1165"/>
                  </a:lnTo>
                  <a:lnTo>
                    <a:pt x="902" y="1150"/>
                  </a:lnTo>
                  <a:lnTo>
                    <a:pt x="902" y="1132"/>
                  </a:lnTo>
                  <a:lnTo>
                    <a:pt x="905" y="1117"/>
                  </a:lnTo>
                  <a:lnTo>
                    <a:pt x="909" y="1103"/>
                  </a:lnTo>
                  <a:lnTo>
                    <a:pt x="912" y="1085"/>
                  </a:lnTo>
                  <a:lnTo>
                    <a:pt x="916" y="1070"/>
                  </a:lnTo>
                  <a:lnTo>
                    <a:pt x="923" y="1056"/>
                  </a:lnTo>
                  <a:lnTo>
                    <a:pt x="927" y="1042"/>
                  </a:lnTo>
                  <a:lnTo>
                    <a:pt x="930" y="1035"/>
                  </a:lnTo>
                  <a:lnTo>
                    <a:pt x="930" y="1031"/>
                  </a:lnTo>
                  <a:lnTo>
                    <a:pt x="937" y="1017"/>
                  </a:lnTo>
                  <a:lnTo>
                    <a:pt x="945" y="1005"/>
                  </a:lnTo>
                  <a:lnTo>
                    <a:pt x="955" y="980"/>
                  </a:lnTo>
                  <a:lnTo>
                    <a:pt x="970" y="959"/>
                  </a:lnTo>
                  <a:lnTo>
                    <a:pt x="980" y="937"/>
                  </a:lnTo>
                  <a:lnTo>
                    <a:pt x="992" y="916"/>
                  </a:lnTo>
                  <a:lnTo>
                    <a:pt x="999" y="897"/>
                  </a:lnTo>
                  <a:lnTo>
                    <a:pt x="1002" y="891"/>
                  </a:lnTo>
                  <a:lnTo>
                    <a:pt x="1002" y="891"/>
                  </a:lnTo>
                  <a:lnTo>
                    <a:pt x="988" y="884"/>
                  </a:lnTo>
                  <a:lnTo>
                    <a:pt x="952" y="858"/>
                  </a:lnTo>
                  <a:lnTo>
                    <a:pt x="880" y="814"/>
                  </a:lnTo>
                  <a:lnTo>
                    <a:pt x="844" y="793"/>
                  </a:lnTo>
                  <a:lnTo>
                    <a:pt x="826" y="782"/>
                  </a:lnTo>
                  <a:lnTo>
                    <a:pt x="808" y="768"/>
                  </a:lnTo>
                  <a:lnTo>
                    <a:pt x="768" y="743"/>
                  </a:lnTo>
                  <a:lnTo>
                    <a:pt x="732" y="718"/>
                  </a:lnTo>
                  <a:lnTo>
                    <a:pt x="693" y="693"/>
                  </a:lnTo>
                  <a:lnTo>
                    <a:pt x="653" y="667"/>
                  </a:lnTo>
                  <a:lnTo>
                    <a:pt x="631" y="656"/>
                  </a:lnTo>
                  <a:lnTo>
                    <a:pt x="613" y="646"/>
                  </a:lnTo>
                  <a:lnTo>
                    <a:pt x="591" y="635"/>
                  </a:lnTo>
                  <a:lnTo>
                    <a:pt x="573" y="624"/>
                  </a:lnTo>
                  <a:lnTo>
                    <a:pt x="556" y="613"/>
                  </a:lnTo>
                  <a:lnTo>
                    <a:pt x="534" y="603"/>
                  </a:lnTo>
                  <a:lnTo>
                    <a:pt x="516" y="591"/>
                  </a:lnTo>
                  <a:lnTo>
                    <a:pt x="498" y="584"/>
                  </a:lnTo>
                  <a:lnTo>
                    <a:pt x="476" y="573"/>
                  </a:lnTo>
                  <a:lnTo>
                    <a:pt x="458" y="566"/>
                  </a:lnTo>
                  <a:lnTo>
                    <a:pt x="440" y="559"/>
                  </a:lnTo>
                  <a:lnTo>
                    <a:pt x="422" y="548"/>
                  </a:lnTo>
                  <a:lnTo>
                    <a:pt x="405" y="545"/>
                  </a:lnTo>
                  <a:lnTo>
                    <a:pt x="390" y="538"/>
                  </a:lnTo>
                  <a:lnTo>
                    <a:pt x="372" y="530"/>
                  </a:lnTo>
                  <a:lnTo>
                    <a:pt x="354" y="527"/>
                  </a:lnTo>
                  <a:lnTo>
                    <a:pt x="340" y="523"/>
                  </a:lnTo>
                  <a:lnTo>
                    <a:pt x="325" y="520"/>
                  </a:lnTo>
                  <a:lnTo>
                    <a:pt x="310" y="516"/>
                  </a:lnTo>
                  <a:lnTo>
                    <a:pt x="297" y="516"/>
                  </a:lnTo>
                  <a:lnTo>
                    <a:pt x="292" y="516"/>
                  </a:lnTo>
                  <a:lnTo>
                    <a:pt x="285" y="516"/>
                  </a:lnTo>
                  <a:lnTo>
                    <a:pt x="278" y="512"/>
                  </a:lnTo>
                  <a:lnTo>
                    <a:pt x="275" y="512"/>
                  </a:lnTo>
                  <a:lnTo>
                    <a:pt x="267" y="512"/>
                  </a:lnTo>
                  <a:lnTo>
                    <a:pt x="260" y="516"/>
                  </a:lnTo>
                  <a:lnTo>
                    <a:pt x="264" y="516"/>
                  </a:lnTo>
                  <a:lnTo>
                    <a:pt x="257" y="51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8"/>
            <p:cNvSpPr/>
            <p:nvPr/>
          </p:nvSpPr>
          <p:spPr>
            <a:xfrm>
              <a:off x="3267472" y="2978519"/>
              <a:ext cx="64743" cy="138545"/>
            </a:xfrm>
            <a:custGeom>
              <a:rect b="b" l="l" r="r" t="t"/>
              <a:pathLst>
                <a:path extrusionOk="0" h="2814" w="1315">
                  <a:moveTo>
                    <a:pt x="1289" y="91"/>
                  </a:moveTo>
                  <a:lnTo>
                    <a:pt x="1304" y="127"/>
                  </a:lnTo>
                  <a:lnTo>
                    <a:pt x="1314" y="145"/>
                  </a:lnTo>
                  <a:lnTo>
                    <a:pt x="1307" y="163"/>
                  </a:lnTo>
                  <a:lnTo>
                    <a:pt x="1297" y="202"/>
                  </a:lnTo>
                  <a:lnTo>
                    <a:pt x="1297" y="207"/>
                  </a:lnTo>
                  <a:lnTo>
                    <a:pt x="1279" y="253"/>
                  </a:lnTo>
                  <a:lnTo>
                    <a:pt x="1239" y="358"/>
                  </a:lnTo>
                  <a:lnTo>
                    <a:pt x="1199" y="469"/>
                  </a:lnTo>
                  <a:lnTo>
                    <a:pt x="1160" y="581"/>
                  </a:lnTo>
                  <a:lnTo>
                    <a:pt x="1124" y="674"/>
                  </a:lnTo>
                  <a:lnTo>
                    <a:pt x="1098" y="743"/>
                  </a:lnTo>
                  <a:lnTo>
                    <a:pt x="1084" y="786"/>
                  </a:lnTo>
                  <a:lnTo>
                    <a:pt x="1066" y="833"/>
                  </a:lnTo>
                  <a:lnTo>
                    <a:pt x="1048" y="877"/>
                  </a:lnTo>
                  <a:lnTo>
                    <a:pt x="1030" y="920"/>
                  </a:lnTo>
                  <a:lnTo>
                    <a:pt x="1012" y="963"/>
                  </a:lnTo>
                  <a:lnTo>
                    <a:pt x="994" y="1006"/>
                  </a:lnTo>
                  <a:lnTo>
                    <a:pt x="976" y="1049"/>
                  </a:lnTo>
                  <a:lnTo>
                    <a:pt x="958" y="1093"/>
                  </a:lnTo>
                  <a:lnTo>
                    <a:pt x="922" y="1179"/>
                  </a:lnTo>
                  <a:lnTo>
                    <a:pt x="882" y="1266"/>
                  </a:lnTo>
                  <a:lnTo>
                    <a:pt x="847" y="1348"/>
                  </a:lnTo>
                  <a:lnTo>
                    <a:pt x="807" y="1434"/>
                  </a:lnTo>
                  <a:lnTo>
                    <a:pt x="771" y="1517"/>
                  </a:lnTo>
                  <a:lnTo>
                    <a:pt x="731" y="1600"/>
                  </a:lnTo>
                  <a:lnTo>
                    <a:pt x="720" y="1629"/>
                  </a:lnTo>
                  <a:lnTo>
                    <a:pt x="695" y="1687"/>
                  </a:lnTo>
                  <a:lnTo>
                    <a:pt x="677" y="1730"/>
                  </a:lnTo>
                  <a:lnTo>
                    <a:pt x="659" y="1770"/>
                  </a:lnTo>
                  <a:lnTo>
                    <a:pt x="641" y="1813"/>
                  </a:lnTo>
                  <a:lnTo>
                    <a:pt x="623" y="1856"/>
                  </a:lnTo>
                  <a:lnTo>
                    <a:pt x="605" y="1899"/>
                  </a:lnTo>
                  <a:lnTo>
                    <a:pt x="591" y="1939"/>
                  </a:lnTo>
                  <a:lnTo>
                    <a:pt x="573" y="1982"/>
                  </a:lnTo>
                  <a:lnTo>
                    <a:pt x="558" y="2025"/>
                  </a:lnTo>
                  <a:lnTo>
                    <a:pt x="541" y="2069"/>
                  </a:lnTo>
                  <a:lnTo>
                    <a:pt x="526" y="2112"/>
                  </a:lnTo>
                  <a:lnTo>
                    <a:pt x="515" y="2137"/>
                  </a:lnTo>
                  <a:lnTo>
                    <a:pt x="508" y="2162"/>
                  </a:lnTo>
                  <a:lnTo>
                    <a:pt x="501" y="2187"/>
                  </a:lnTo>
                  <a:lnTo>
                    <a:pt x="490" y="2212"/>
                  </a:lnTo>
                  <a:lnTo>
                    <a:pt x="476" y="2267"/>
                  </a:lnTo>
                  <a:lnTo>
                    <a:pt x="458" y="2320"/>
                  </a:lnTo>
                  <a:lnTo>
                    <a:pt x="443" y="2375"/>
                  </a:lnTo>
                  <a:lnTo>
                    <a:pt x="425" y="2428"/>
                  </a:lnTo>
                  <a:lnTo>
                    <a:pt x="403" y="2508"/>
                  </a:lnTo>
                  <a:lnTo>
                    <a:pt x="396" y="2536"/>
                  </a:lnTo>
                  <a:lnTo>
                    <a:pt x="393" y="2544"/>
                  </a:lnTo>
                  <a:lnTo>
                    <a:pt x="389" y="2554"/>
                  </a:lnTo>
                  <a:lnTo>
                    <a:pt x="382" y="2576"/>
                  </a:lnTo>
                  <a:lnTo>
                    <a:pt x="375" y="2594"/>
                  </a:lnTo>
                  <a:lnTo>
                    <a:pt x="363" y="2612"/>
                  </a:lnTo>
                  <a:lnTo>
                    <a:pt x="356" y="2631"/>
                  </a:lnTo>
                  <a:lnTo>
                    <a:pt x="346" y="2649"/>
                  </a:lnTo>
                  <a:lnTo>
                    <a:pt x="338" y="2666"/>
                  </a:lnTo>
                  <a:lnTo>
                    <a:pt x="328" y="2681"/>
                  </a:lnTo>
                  <a:lnTo>
                    <a:pt x="313" y="2709"/>
                  </a:lnTo>
                  <a:lnTo>
                    <a:pt x="299" y="2735"/>
                  </a:lnTo>
                  <a:lnTo>
                    <a:pt x="285" y="2752"/>
                  </a:lnTo>
                  <a:lnTo>
                    <a:pt x="273" y="2771"/>
                  </a:lnTo>
                  <a:lnTo>
                    <a:pt x="260" y="2785"/>
                  </a:lnTo>
                  <a:lnTo>
                    <a:pt x="242" y="2800"/>
                  </a:lnTo>
                  <a:lnTo>
                    <a:pt x="223" y="2807"/>
                  </a:lnTo>
                  <a:lnTo>
                    <a:pt x="202" y="2814"/>
                  </a:lnTo>
                  <a:lnTo>
                    <a:pt x="180" y="2814"/>
                  </a:lnTo>
                  <a:lnTo>
                    <a:pt x="159" y="2814"/>
                  </a:lnTo>
                  <a:lnTo>
                    <a:pt x="137" y="2810"/>
                  </a:lnTo>
                  <a:lnTo>
                    <a:pt x="119" y="2800"/>
                  </a:lnTo>
                  <a:lnTo>
                    <a:pt x="101" y="2789"/>
                  </a:lnTo>
                  <a:lnTo>
                    <a:pt x="82" y="2774"/>
                  </a:lnTo>
                  <a:lnTo>
                    <a:pt x="72" y="2760"/>
                  </a:lnTo>
                  <a:lnTo>
                    <a:pt x="61" y="2742"/>
                  </a:lnTo>
                  <a:lnTo>
                    <a:pt x="54" y="2720"/>
                  </a:lnTo>
                  <a:lnTo>
                    <a:pt x="50" y="2699"/>
                  </a:lnTo>
                  <a:lnTo>
                    <a:pt x="47" y="2674"/>
                  </a:lnTo>
                  <a:lnTo>
                    <a:pt x="44" y="2644"/>
                  </a:lnTo>
                  <a:lnTo>
                    <a:pt x="44" y="2609"/>
                  </a:lnTo>
                  <a:lnTo>
                    <a:pt x="39" y="2569"/>
                  </a:lnTo>
                  <a:lnTo>
                    <a:pt x="39" y="2551"/>
                  </a:lnTo>
                  <a:lnTo>
                    <a:pt x="36" y="2529"/>
                  </a:lnTo>
                  <a:lnTo>
                    <a:pt x="36" y="2508"/>
                  </a:lnTo>
                  <a:lnTo>
                    <a:pt x="36" y="2490"/>
                  </a:lnTo>
                  <a:lnTo>
                    <a:pt x="36" y="2468"/>
                  </a:lnTo>
                  <a:lnTo>
                    <a:pt x="36" y="2450"/>
                  </a:lnTo>
                  <a:lnTo>
                    <a:pt x="36" y="2428"/>
                  </a:lnTo>
                  <a:lnTo>
                    <a:pt x="39" y="2407"/>
                  </a:lnTo>
                  <a:lnTo>
                    <a:pt x="39" y="2385"/>
                  </a:lnTo>
                  <a:lnTo>
                    <a:pt x="36" y="2360"/>
                  </a:lnTo>
                  <a:lnTo>
                    <a:pt x="36" y="2338"/>
                  </a:lnTo>
                  <a:lnTo>
                    <a:pt x="36" y="2317"/>
                  </a:lnTo>
                  <a:lnTo>
                    <a:pt x="36" y="2267"/>
                  </a:lnTo>
                  <a:lnTo>
                    <a:pt x="32" y="2220"/>
                  </a:lnTo>
                  <a:lnTo>
                    <a:pt x="32" y="2169"/>
                  </a:lnTo>
                  <a:lnTo>
                    <a:pt x="32" y="2165"/>
                  </a:lnTo>
                  <a:lnTo>
                    <a:pt x="32" y="2144"/>
                  </a:lnTo>
                  <a:lnTo>
                    <a:pt x="32" y="2119"/>
                  </a:lnTo>
                  <a:lnTo>
                    <a:pt x="32" y="2094"/>
                  </a:lnTo>
                  <a:lnTo>
                    <a:pt x="32" y="2065"/>
                  </a:lnTo>
                  <a:lnTo>
                    <a:pt x="39" y="1928"/>
                  </a:lnTo>
                  <a:lnTo>
                    <a:pt x="47" y="1788"/>
                  </a:lnTo>
                  <a:lnTo>
                    <a:pt x="47" y="1755"/>
                  </a:lnTo>
                  <a:lnTo>
                    <a:pt x="50" y="1715"/>
                  </a:lnTo>
                  <a:lnTo>
                    <a:pt x="54" y="1647"/>
                  </a:lnTo>
                  <a:lnTo>
                    <a:pt x="57" y="1578"/>
                  </a:lnTo>
                  <a:lnTo>
                    <a:pt x="61" y="1507"/>
                  </a:lnTo>
                  <a:lnTo>
                    <a:pt x="61" y="1438"/>
                  </a:lnTo>
                  <a:lnTo>
                    <a:pt x="65" y="1369"/>
                  </a:lnTo>
                  <a:lnTo>
                    <a:pt x="65" y="1323"/>
                  </a:lnTo>
                  <a:lnTo>
                    <a:pt x="69" y="1298"/>
                  </a:lnTo>
                  <a:lnTo>
                    <a:pt x="69" y="1229"/>
                  </a:lnTo>
                  <a:lnTo>
                    <a:pt x="72" y="1161"/>
                  </a:lnTo>
                  <a:lnTo>
                    <a:pt x="72" y="1093"/>
                  </a:lnTo>
                  <a:lnTo>
                    <a:pt x="72" y="1020"/>
                  </a:lnTo>
                  <a:lnTo>
                    <a:pt x="72" y="952"/>
                  </a:lnTo>
                  <a:lnTo>
                    <a:pt x="72" y="930"/>
                  </a:lnTo>
                  <a:lnTo>
                    <a:pt x="69" y="915"/>
                  </a:lnTo>
                  <a:lnTo>
                    <a:pt x="72" y="883"/>
                  </a:lnTo>
                  <a:lnTo>
                    <a:pt x="72" y="851"/>
                  </a:lnTo>
                  <a:lnTo>
                    <a:pt x="72" y="826"/>
                  </a:lnTo>
                  <a:lnTo>
                    <a:pt x="72" y="782"/>
                  </a:lnTo>
                  <a:lnTo>
                    <a:pt x="72" y="764"/>
                  </a:lnTo>
                  <a:lnTo>
                    <a:pt x="72" y="747"/>
                  </a:lnTo>
                  <a:lnTo>
                    <a:pt x="72" y="732"/>
                  </a:lnTo>
                  <a:lnTo>
                    <a:pt x="72" y="714"/>
                  </a:lnTo>
                  <a:lnTo>
                    <a:pt x="72" y="696"/>
                  </a:lnTo>
                  <a:lnTo>
                    <a:pt x="69" y="674"/>
                  </a:lnTo>
                  <a:lnTo>
                    <a:pt x="69" y="656"/>
                  </a:lnTo>
                  <a:lnTo>
                    <a:pt x="69" y="653"/>
                  </a:lnTo>
                  <a:lnTo>
                    <a:pt x="65" y="624"/>
                  </a:lnTo>
                  <a:lnTo>
                    <a:pt x="61" y="596"/>
                  </a:lnTo>
                  <a:lnTo>
                    <a:pt x="57" y="559"/>
                  </a:lnTo>
                  <a:lnTo>
                    <a:pt x="57" y="552"/>
                  </a:lnTo>
                  <a:lnTo>
                    <a:pt x="57" y="545"/>
                  </a:lnTo>
                  <a:lnTo>
                    <a:pt x="54" y="534"/>
                  </a:lnTo>
                  <a:lnTo>
                    <a:pt x="54" y="523"/>
                  </a:lnTo>
                  <a:lnTo>
                    <a:pt x="47" y="501"/>
                  </a:lnTo>
                  <a:lnTo>
                    <a:pt x="39" y="480"/>
                  </a:lnTo>
                  <a:lnTo>
                    <a:pt x="39" y="473"/>
                  </a:lnTo>
                  <a:lnTo>
                    <a:pt x="29" y="426"/>
                  </a:lnTo>
                  <a:lnTo>
                    <a:pt x="22" y="401"/>
                  </a:lnTo>
                  <a:lnTo>
                    <a:pt x="14" y="375"/>
                  </a:lnTo>
                  <a:lnTo>
                    <a:pt x="7" y="354"/>
                  </a:lnTo>
                  <a:lnTo>
                    <a:pt x="7" y="340"/>
                  </a:lnTo>
                  <a:lnTo>
                    <a:pt x="4" y="328"/>
                  </a:lnTo>
                  <a:lnTo>
                    <a:pt x="0" y="322"/>
                  </a:lnTo>
                  <a:lnTo>
                    <a:pt x="0" y="310"/>
                  </a:lnTo>
                  <a:lnTo>
                    <a:pt x="0" y="300"/>
                  </a:lnTo>
                  <a:lnTo>
                    <a:pt x="0" y="289"/>
                  </a:lnTo>
                  <a:lnTo>
                    <a:pt x="0" y="289"/>
                  </a:lnTo>
                  <a:lnTo>
                    <a:pt x="0" y="285"/>
                  </a:lnTo>
                  <a:lnTo>
                    <a:pt x="4" y="278"/>
                  </a:lnTo>
                  <a:lnTo>
                    <a:pt x="7" y="275"/>
                  </a:lnTo>
                  <a:lnTo>
                    <a:pt x="14" y="271"/>
                  </a:lnTo>
                  <a:lnTo>
                    <a:pt x="18" y="264"/>
                  </a:lnTo>
                  <a:lnTo>
                    <a:pt x="22" y="260"/>
                  </a:lnTo>
                  <a:lnTo>
                    <a:pt x="25" y="260"/>
                  </a:lnTo>
                  <a:lnTo>
                    <a:pt x="29" y="257"/>
                  </a:lnTo>
                  <a:lnTo>
                    <a:pt x="29" y="257"/>
                  </a:lnTo>
                  <a:lnTo>
                    <a:pt x="32" y="257"/>
                  </a:lnTo>
                  <a:lnTo>
                    <a:pt x="32" y="257"/>
                  </a:lnTo>
                  <a:lnTo>
                    <a:pt x="36" y="257"/>
                  </a:lnTo>
                  <a:lnTo>
                    <a:pt x="36" y="257"/>
                  </a:lnTo>
                  <a:lnTo>
                    <a:pt x="36" y="257"/>
                  </a:lnTo>
                  <a:lnTo>
                    <a:pt x="39" y="257"/>
                  </a:lnTo>
                  <a:lnTo>
                    <a:pt x="44" y="257"/>
                  </a:lnTo>
                  <a:lnTo>
                    <a:pt x="47" y="257"/>
                  </a:lnTo>
                  <a:lnTo>
                    <a:pt x="50" y="257"/>
                  </a:lnTo>
                  <a:lnTo>
                    <a:pt x="54" y="260"/>
                  </a:lnTo>
                  <a:lnTo>
                    <a:pt x="57" y="260"/>
                  </a:lnTo>
                  <a:lnTo>
                    <a:pt x="61" y="264"/>
                  </a:lnTo>
                  <a:lnTo>
                    <a:pt x="65" y="267"/>
                  </a:lnTo>
                  <a:lnTo>
                    <a:pt x="69" y="271"/>
                  </a:lnTo>
                  <a:lnTo>
                    <a:pt x="72" y="285"/>
                  </a:lnTo>
                  <a:lnTo>
                    <a:pt x="76" y="289"/>
                  </a:lnTo>
                  <a:lnTo>
                    <a:pt x="76" y="289"/>
                  </a:lnTo>
                  <a:lnTo>
                    <a:pt x="76" y="285"/>
                  </a:lnTo>
                  <a:lnTo>
                    <a:pt x="76" y="293"/>
                  </a:lnTo>
                  <a:lnTo>
                    <a:pt x="76" y="289"/>
                  </a:lnTo>
                  <a:lnTo>
                    <a:pt x="79" y="293"/>
                  </a:lnTo>
                  <a:lnTo>
                    <a:pt x="79" y="300"/>
                  </a:lnTo>
                  <a:lnTo>
                    <a:pt x="79" y="300"/>
                  </a:lnTo>
                  <a:lnTo>
                    <a:pt x="82" y="307"/>
                  </a:lnTo>
                  <a:lnTo>
                    <a:pt x="87" y="315"/>
                  </a:lnTo>
                  <a:lnTo>
                    <a:pt x="90" y="325"/>
                  </a:lnTo>
                  <a:lnTo>
                    <a:pt x="101" y="343"/>
                  </a:lnTo>
                  <a:lnTo>
                    <a:pt x="112" y="365"/>
                  </a:lnTo>
                  <a:lnTo>
                    <a:pt x="122" y="390"/>
                  </a:lnTo>
                  <a:lnTo>
                    <a:pt x="144" y="430"/>
                  </a:lnTo>
                  <a:lnTo>
                    <a:pt x="147" y="437"/>
                  </a:lnTo>
                  <a:lnTo>
                    <a:pt x="159" y="462"/>
                  </a:lnTo>
                  <a:lnTo>
                    <a:pt x="169" y="483"/>
                  </a:lnTo>
                  <a:lnTo>
                    <a:pt x="177" y="494"/>
                  </a:lnTo>
                  <a:lnTo>
                    <a:pt x="180" y="505"/>
                  </a:lnTo>
                  <a:lnTo>
                    <a:pt x="184" y="516"/>
                  </a:lnTo>
                  <a:lnTo>
                    <a:pt x="187" y="526"/>
                  </a:lnTo>
                  <a:lnTo>
                    <a:pt x="202" y="563"/>
                  </a:lnTo>
                  <a:lnTo>
                    <a:pt x="212" y="596"/>
                  </a:lnTo>
                  <a:lnTo>
                    <a:pt x="220" y="624"/>
                  </a:lnTo>
                  <a:lnTo>
                    <a:pt x="223" y="631"/>
                  </a:lnTo>
                  <a:lnTo>
                    <a:pt x="227" y="649"/>
                  </a:lnTo>
                  <a:lnTo>
                    <a:pt x="230" y="674"/>
                  </a:lnTo>
                  <a:lnTo>
                    <a:pt x="234" y="699"/>
                  </a:lnTo>
                  <a:lnTo>
                    <a:pt x="238" y="721"/>
                  </a:lnTo>
                  <a:lnTo>
                    <a:pt x="238" y="739"/>
                  </a:lnTo>
                  <a:lnTo>
                    <a:pt x="242" y="761"/>
                  </a:lnTo>
                  <a:lnTo>
                    <a:pt x="242" y="782"/>
                  </a:lnTo>
                  <a:lnTo>
                    <a:pt x="245" y="826"/>
                  </a:lnTo>
                  <a:lnTo>
                    <a:pt x="245" y="847"/>
                  </a:lnTo>
                  <a:lnTo>
                    <a:pt x="248" y="877"/>
                  </a:lnTo>
                  <a:lnTo>
                    <a:pt x="248" y="909"/>
                  </a:lnTo>
                  <a:lnTo>
                    <a:pt x="252" y="923"/>
                  </a:lnTo>
                  <a:lnTo>
                    <a:pt x="260" y="1013"/>
                  </a:lnTo>
                  <a:lnTo>
                    <a:pt x="263" y="1085"/>
                  </a:lnTo>
                  <a:lnTo>
                    <a:pt x="270" y="1153"/>
                  </a:lnTo>
                  <a:lnTo>
                    <a:pt x="273" y="1226"/>
                  </a:lnTo>
                  <a:lnTo>
                    <a:pt x="277" y="1298"/>
                  </a:lnTo>
                  <a:lnTo>
                    <a:pt x="277" y="1319"/>
                  </a:lnTo>
                  <a:lnTo>
                    <a:pt x="281" y="1366"/>
                  </a:lnTo>
                  <a:lnTo>
                    <a:pt x="281" y="1438"/>
                  </a:lnTo>
                  <a:lnTo>
                    <a:pt x="285" y="1510"/>
                  </a:lnTo>
                  <a:lnTo>
                    <a:pt x="285" y="1582"/>
                  </a:lnTo>
                  <a:lnTo>
                    <a:pt x="285" y="1650"/>
                  </a:lnTo>
                  <a:lnTo>
                    <a:pt x="285" y="1723"/>
                  </a:lnTo>
                  <a:lnTo>
                    <a:pt x="288" y="1758"/>
                  </a:lnTo>
                  <a:lnTo>
                    <a:pt x="288" y="1795"/>
                  </a:lnTo>
                  <a:lnTo>
                    <a:pt x="285" y="1936"/>
                  </a:lnTo>
                  <a:lnTo>
                    <a:pt x="285" y="2036"/>
                  </a:lnTo>
                  <a:lnTo>
                    <a:pt x="288" y="2025"/>
                  </a:lnTo>
                  <a:lnTo>
                    <a:pt x="306" y="1979"/>
                  </a:lnTo>
                  <a:lnTo>
                    <a:pt x="320" y="1936"/>
                  </a:lnTo>
                  <a:lnTo>
                    <a:pt x="338" y="1892"/>
                  </a:lnTo>
                  <a:lnTo>
                    <a:pt x="356" y="1845"/>
                  </a:lnTo>
                  <a:lnTo>
                    <a:pt x="375" y="1802"/>
                  </a:lnTo>
                  <a:lnTo>
                    <a:pt x="393" y="1758"/>
                  </a:lnTo>
                  <a:lnTo>
                    <a:pt x="411" y="1715"/>
                  </a:lnTo>
                  <a:lnTo>
                    <a:pt x="433" y="1672"/>
                  </a:lnTo>
                  <a:lnTo>
                    <a:pt x="450" y="1629"/>
                  </a:lnTo>
                  <a:lnTo>
                    <a:pt x="468" y="1585"/>
                  </a:lnTo>
                  <a:lnTo>
                    <a:pt x="493" y="1528"/>
                  </a:lnTo>
                  <a:lnTo>
                    <a:pt x="508" y="1499"/>
                  </a:lnTo>
                  <a:lnTo>
                    <a:pt x="548" y="1417"/>
                  </a:lnTo>
                  <a:lnTo>
                    <a:pt x="584" y="1330"/>
                  </a:lnTo>
                  <a:lnTo>
                    <a:pt x="623" y="1247"/>
                  </a:lnTo>
                  <a:lnTo>
                    <a:pt x="662" y="1164"/>
                  </a:lnTo>
                  <a:lnTo>
                    <a:pt x="702" y="1078"/>
                  </a:lnTo>
                  <a:lnTo>
                    <a:pt x="739" y="995"/>
                  </a:lnTo>
                  <a:lnTo>
                    <a:pt x="757" y="955"/>
                  </a:lnTo>
                  <a:lnTo>
                    <a:pt x="778" y="912"/>
                  </a:lnTo>
                  <a:lnTo>
                    <a:pt x="796" y="869"/>
                  </a:lnTo>
                  <a:lnTo>
                    <a:pt x="814" y="829"/>
                  </a:lnTo>
                  <a:lnTo>
                    <a:pt x="828" y="786"/>
                  </a:lnTo>
                  <a:lnTo>
                    <a:pt x="847" y="743"/>
                  </a:lnTo>
                  <a:lnTo>
                    <a:pt x="865" y="704"/>
                  </a:lnTo>
                  <a:lnTo>
                    <a:pt x="879" y="660"/>
                  </a:lnTo>
                  <a:lnTo>
                    <a:pt x="908" y="591"/>
                  </a:lnTo>
                  <a:lnTo>
                    <a:pt x="940" y="498"/>
                  </a:lnTo>
                  <a:lnTo>
                    <a:pt x="983" y="390"/>
                  </a:lnTo>
                  <a:lnTo>
                    <a:pt x="1026" y="278"/>
                  </a:lnTo>
                  <a:lnTo>
                    <a:pt x="1066" y="170"/>
                  </a:lnTo>
                  <a:lnTo>
                    <a:pt x="1084" y="124"/>
                  </a:lnTo>
                  <a:lnTo>
                    <a:pt x="1088" y="120"/>
                  </a:lnTo>
                  <a:lnTo>
                    <a:pt x="1106" y="84"/>
                  </a:lnTo>
                  <a:lnTo>
                    <a:pt x="1113" y="66"/>
                  </a:lnTo>
                  <a:lnTo>
                    <a:pt x="1138" y="59"/>
                  </a:lnTo>
                  <a:lnTo>
                    <a:pt x="1171" y="41"/>
                  </a:lnTo>
                  <a:lnTo>
                    <a:pt x="1185" y="34"/>
                  </a:lnTo>
                  <a:lnTo>
                    <a:pt x="1192" y="26"/>
                  </a:lnTo>
                  <a:lnTo>
                    <a:pt x="1199" y="22"/>
                  </a:lnTo>
                  <a:lnTo>
                    <a:pt x="1203" y="19"/>
                  </a:lnTo>
                  <a:lnTo>
                    <a:pt x="1206" y="12"/>
                  </a:lnTo>
                  <a:lnTo>
                    <a:pt x="1211" y="8"/>
                  </a:lnTo>
                  <a:lnTo>
                    <a:pt x="1214" y="8"/>
                  </a:lnTo>
                  <a:lnTo>
                    <a:pt x="1221" y="4"/>
                  </a:lnTo>
                  <a:lnTo>
                    <a:pt x="1228" y="1"/>
                  </a:lnTo>
                  <a:lnTo>
                    <a:pt x="1236" y="1"/>
                  </a:lnTo>
                  <a:lnTo>
                    <a:pt x="1243" y="1"/>
                  </a:lnTo>
                  <a:lnTo>
                    <a:pt x="1249" y="1"/>
                  </a:lnTo>
                  <a:lnTo>
                    <a:pt x="1257" y="4"/>
                  </a:lnTo>
                  <a:lnTo>
                    <a:pt x="1264" y="8"/>
                  </a:lnTo>
                  <a:lnTo>
                    <a:pt x="1271" y="12"/>
                  </a:lnTo>
                  <a:lnTo>
                    <a:pt x="1275" y="19"/>
                  </a:lnTo>
                  <a:lnTo>
                    <a:pt x="1275" y="19"/>
                  </a:lnTo>
                  <a:lnTo>
                    <a:pt x="1271" y="84"/>
                  </a:lnTo>
                  <a:lnTo>
                    <a:pt x="1279" y="77"/>
                  </a:lnTo>
                  <a:lnTo>
                    <a:pt x="1279" y="77"/>
                  </a:lnTo>
                  <a:lnTo>
                    <a:pt x="1282" y="77"/>
                  </a:lnTo>
                  <a:lnTo>
                    <a:pt x="1286" y="84"/>
                  </a:lnTo>
                  <a:close/>
                  <a:moveTo>
                    <a:pt x="47" y="289"/>
                  </a:moveTo>
                  <a:lnTo>
                    <a:pt x="47" y="289"/>
                  </a:lnTo>
                  <a:lnTo>
                    <a:pt x="47" y="289"/>
                  </a:lnTo>
                  <a:lnTo>
                    <a:pt x="44" y="289"/>
                  </a:lnTo>
                  <a:lnTo>
                    <a:pt x="47" y="289"/>
                  </a:lnTo>
                  <a:lnTo>
                    <a:pt x="44" y="289"/>
                  </a:lnTo>
                  <a:lnTo>
                    <a:pt x="47" y="289"/>
                  </a:lnTo>
                  <a:lnTo>
                    <a:pt x="47" y="289"/>
                  </a:lnTo>
                  <a:lnTo>
                    <a:pt x="47" y="293"/>
                  </a:lnTo>
                  <a:lnTo>
                    <a:pt x="50" y="293"/>
                  </a:lnTo>
                  <a:lnTo>
                    <a:pt x="47" y="293"/>
                  </a:lnTo>
                  <a:lnTo>
                    <a:pt x="54" y="293"/>
                  </a:lnTo>
                  <a:lnTo>
                    <a:pt x="50" y="293"/>
                  </a:lnTo>
                  <a:lnTo>
                    <a:pt x="57" y="289"/>
                  </a:lnTo>
                  <a:lnTo>
                    <a:pt x="54" y="293"/>
                  </a:lnTo>
                  <a:lnTo>
                    <a:pt x="57" y="289"/>
                  </a:lnTo>
                  <a:lnTo>
                    <a:pt x="57" y="289"/>
                  </a:lnTo>
                  <a:lnTo>
                    <a:pt x="54" y="289"/>
                  </a:lnTo>
                  <a:lnTo>
                    <a:pt x="54" y="289"/>
                  </a:lnTo>
                  <a:lnTo>
                    <a:pt x="50" y="289"/>
                  </a:lnTo>
                  <a:lnTo>
                    <a:pt x="50" y="289"/>
                  </a:lnTo>
                  <a:close/>
                  <a:moveTo>
                    <a:pt x="57" y="289"/>
                  </a:moveTo>
                  <a:lnTo>
                    <a:pt x="61" y="293"/>
                  </a:lnTo>
                  <a:lnTo>
                    <a:pt x="61" y="289"/>
                  </a:lnTo>
                  <a:close/>
                  <a:moveTo>
                    <a:pt x="61" y="289"/>
                  </a:moveTo>
                  <a:lnTo>
                    <a:pt x="65" y="289"/>
                  </a:lnTo>
                  <a:lnTo>
                    <a:pt x="65" y="289"/>
                  </a:lnTo>
                  <a:close/>
                  <a:moveTo>
                    <a:pt x="65" y="289"/>
                  </a:moveTo>
                  <a:lnTo>
                    <a:pt x="65" y="289"/>
                  </a:lnTo>
                  <a:close/>
                  <a:moveTo>
                    <a:pt x="69" y="285"/>
                  </a:moveTo>
                  <a:lnTo>
                    <a:pt x="69" y="289"/>
                  </a:lnTo>
                  <a:close/>
                  <a:moveTo>
                    <a:pt x="72" y="285"/>
                  </a:moveTo>
                  <a:lnTo>
                    <a:pt x="72" y="289"/>
                  </a:lnTo>
                  <a:close/>
                  <a:moveTo>
                    <a:pt x="1268" y="87"/>
                  </a:moveTo>
                  <a:lnTo>
                    <a:pt x="1268" y="84"/>
                  </a:lnTo>
                  <a:lnTo>
                    <a:pt x="1206" y="8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8"/>
            <p:cNvSpPr/>
            <p:nvPr/>
          </p:nvSpPr>
          <p:spPr>
            <a:xfrm>
              <a:off x="3330592" y="2991468"/>
              <a:ext cx="80350" cy="124021"/>
            </a:xfrm>
            <a:custGeom>
              <a:rect b="b" l="l" r="r" t="t"/>
              <a:pathLst>
                <a:path extrusionOk="0" h="2519" w="1632">
                  <a:moveTo>
                    <a:pt x="580" y="80"/>
                  </a:moveTo>
                  <a:lnTo>
                    <a:pt x="580" y="91"/>
                  </a:lnTo>
                  <a:lnTo>
                    <a:pt x="584" y="105"/>
                  </a:lnTo>
                  <a:lnTo>
                    <a:pt x="591" y="116"/>
                  </a:lnTo>
                  <a:lnTo>
                    <a:pt x="591" y="127"/>
                  </a:lnTo>
                  <a:lnTo>
                    <a:pt x="594" y="145"/>
                  </a:lnTo>
                  <a:lnTo>
                    <a:pt x="594" y="170"/>
                  </a:lnTo>
                  <a:lnTo>
                    <a:pt x="599" y="192"/>
                  </a:lnTo>
                  <a:lnTo>
                    <a:pt x="599" y="195"/>
                  </a:lnTo>
                  <a:lnTo>
                    <a:pt x="599" y="220"/>
                  </a:lnTo>
                  <a:lnTo>
                    <a:pt x="599" y="246"/>
                  </a:lnTo>
                  <a:lnTo>
                    <a:pt x="599" y="285"/>
                  </a:lnTo>
                  <a:lnTo>
                    <a:pt x="599" y="300"/>
                  </a:lnTo>
                  <a:lnTo>
                    <a:pt x="599" y="311"/>
                  </a:lnTo>
                  <a:lnTo>
                    <a:pt x="594" y="343"/>
                  </a:lnTo>
                  <a:lnTo>
                    <a:pt x="591" y="371"/>
                  </a:lnTo>
                  <a:lnTo>
                    <a:pt x="587" y="404"/>
                  </a:lnTo>
                  <a:lnTo>
                    <a:pt x="584" y="436"/>
                  </a:lnTo>
                  <a:lnTo>
                    <a:pt x="580" y="466"/>
                  </a:lnTo>
                  <a:lnTo>
                    <a:pt x="573" y="498"/>
                  </a:lnTo>
                  <a:lnTo>
                    <a:pt x="569" y="527"/>
                  </a:lnTo>
                  <a:lnTo>
                    <a:pt x="566" y="559"/>
                  </a:lnTo>
                  <a:lnTo>
                    <a:pt x="559" y="588"/>
                  </a:lnTo>
                  <a:lnTo>
                    <a:pt x="555" y="620"/>
                  </a:lnTo>
                  <a:lnTo>
                    <a:pt x="541" y="682"/>
                  </a:lnTo>
                  <a:lnTo>
                    <a:pt x="529" y="739"/>
                  </a:lnTo>
                  <a:lnTo>
                    <a:pt x="519" y="800"/>
                  </a:lnTo>
                  <a:lnTo>
                    <a:pt x="490" y="941"/>
                  </a:lnTo>
                  <a:lnTo>
                    <a:pt x="465" y="1078"/>
                  </a:lnTo>
                  <a:lnTo>
                    <a:pt x="451" y="1150"/>
                  </a:lnTo>
                  <a:lnTo>
                    <a:pt x="447" y="1175"/>
                  </a:lnTo>
                  <a:lnTo>
                    <a:pt x="436" y="1219"/>
                  </a:lnTo>
                  <a:lnTo>
                    <a:pt x="426" y="1287"/>
                  </a:lnTo>
                  <a:lnTo>
                    <a:pt x="411" y="1355"/>
                  </a:lnTo>
                  <a:lnTo>
                    <a:pt x="400" y="1427"/>
                  </a:lnTo>
                  <a:lnTo>
                    <a:pt x="386" y="1495"/>
                  </a:lnTo>
                  <a:lnTo>
                    <a:pt x="375" y="1564"/>
                  </a:lnTo>
                  <a:lnTo>
                    <a:pt x="364" y="1636"/>
                  </a:lnTo>
                  <a:lnTo>
                    <a:pt x="353" y="1704"/>
                  </a:lnTo>
                  <a:lnTo>
                    <a:pt x="343" y="1773"/>
                  </a:lnTo>
                  <a:lnTo>
                    <a:pt x="343" y="1776"/>
                  </a:lnTo>
                  <a:lnTo>
                    <a:pt x="331" y="1841"/>
                  </a:lnTo>
                  <a:lnTo>
                    <a:pt x="324" y="1910"/>
                  </a:lnTo>
                  <a:lnTo>
                    <a:pt x="321" y="1924"/>
                  </a:lnTo>
                  <a:lnTo>
                    <a:pt x="318" y="1939"/>
                  </a:lnTo>
                  <a:lnTo>
                    <a:pt x="313" y="1971"/>
                  </a:lnTo>
                  <a:lnTo>
                    <a:pt x="310" y="2000"/>
                  </a:lnTo>
                  <a:lnTo>
                    <a:pt x="303" y="2029"/>
                  </a:lnTo>
                  <a:lnTo>
                    <a:pt x="296" y="2057"/>
                  </a:lnTo>
                  <a:lnTo>
                    <a:pt x="292" y="2087"/>
                  </a:lnTo>
                  <a:lnTo>
                    <a:pt x="292" y="2097"/>
                  </a:lnTo>
                  <a:lnTo>
                    <a:pt x="288" y="2112"/>
                  </a:lnTo>
                  <a:lnTo>
                    <a:pt x="288" y="2126"/>
                  </a:lnTo>
                  <a:lnTo>
                    <a:pt x="285" y="2140"/>
                  </a:lnTo>
                  <a:lnTo>
                    <a:pt x="285" y="2151"/>
                  </a:lnTo>
                  <a:lnTo>
                    <a:pt x="285" y="2165"/>
                  </a:lnTo>
                  <a:lnTo>
                    <a:pt x="285" y="2176"/>
                  </a:lnTo>
                  <a:lnTo>
                    <a:pt x="285" y="2187"/>
                  </a:lnTo>
                  <a:lnTo>
                    <a:pt x="285" y="2198"/>
                  </a:lnTo>
                  <a:lnTo>
                    <a:pt x="285" y="2208"/>
                  </a:lnTo>
                  <a:lnTo>
                    <a:pt x="285" y="2213"/>
                  </a:lnTo>
                  <a:lnTo>
                    <a:pt x="296" y="2208"/>
                  </a:lnTo>
                  <a:lnTo>
                    <a:pt x="335" y="2195"/>
                  </a:lnTo>
                  <a:lnTo>
                    <a:pt x="353" y="2187"/>
                  </a:lnTo>
                  <a:lnTo>
                    <a:pt x="375" y="2180"/>
                  </a:lnTo>
                  <a:lnTo>
                    <a:pt x="386" y="2176"/>
                  </a:lnTo>
                  <a:lnTo>
                    <a:pt x="396" y="2173"/>
                  </a:lnTo>
                  <a:lnTo>
                    <a:pt x="411" y="2170"/>
                  </a:lnTo>
                  <a:lnTo>
                    <a:pt x="414" y="2170"/>
                  </a:lnTo>
                  <a:lnTo>
                    <a:pt x="426" y="2170"/>
                  </a:lnTo>
                  <a:lnTo>
                    <a:pt x="454" y="2165"/>
                  </a:lnTo>
                  <a:lnTo>
                    <a:pt x="483" y="2162"/>
                  </a:lnTo>
                  <a:lnTo>
                    <a:pt x="512" y="2158"/>
                  </a:lnTo>
                  <a:lnTo>
                    <a:pt x="537" y="2158"/>
                  </a:lnTo>
                  <a:lnTo>
                    <a:pt x="566" y="2155"/>
                  </a:lnTo>
                  <a:lnTo>
                    <a:pt x="594" y="2155"/>
                  </a:lnTo>
                  <a:lnTo>
                    <a:pt x="620" y="2155"/>
                  </a:lnTo>
                  <a:lnTo>
                    <a:pt x="649" y="2151"/>
                  </a:lnTo>
                  <a:lnTo>
                    <a:pt x="674" y="2151"/>
                  </a:lnTo>
                  <a:lnTo>
                    <a:pt x="702" y="2151"/>
                  </a:lnTo>
                  <a:lnTo>
                    <a:pt x="753" y="2151"/>
                  </a:lnTo>
                  <a:lnTo>
                    <a:pt x="807" y="2155"/>
                  </a:lnTo>
                  <a:lnTo>
                    <a:pt x="832" y="2155"/>
                  </a:lnTo>
                  <a:lnTo>
                    <a:pt x="858" y="2155"/>
                  </a:lnTo>
                  <a:lnTo>
                    <a:pt x="911" y="2155"/>
                  </a:lnTo>
                  <a:lnTo>
                    <a:pt x="962" y="2158"/>
                  </a:lnTo>
                  <a:lnTo>
                    <a:pt x="1013" y="2158"/>
                  </a:lnTo>
                  <a:lnTo>
                    <a:pt x="1063" y="2158"/>
                  </a:lnTo>
                  <a:lnTo>
                    <a:pt x="1084" y="2158"/>
                  </a:lnTo>
                  <a:lnTo>
                    <a:pt x="1109" y="2158"/>
                  </a:lnTo>
                  <a:lnTo>
                    <a:pt x="1134" y="2158"/>
                  </a:lnTo>
                  <a:lnTo>
                    <a:pt x="1160" y="2158"/>
                  </a:lnTo>
                  <a:lnTo>
                    <a:pt x="1185" y="2158"/>
                  </a:lnTo>
                  <a:lnTo>
                    <a:pt x="1207" y="2158"/>
                  </a:lnTo>
                  <a:lnTo>
                    <a:pt x="1232" y="2155"/>
                  </a:lnTo>
                  <a:lnTo>
                    <a:pt x="1257" y="2155"/>
                  </a:lnTo>
                  <a:lnTo>
                    <a:pt x="1282" y="2151"/>
                  </a:lnTo>
                  <a:lnTo>
                    <a:pt x="1304" y="2151"/>
                  </a:lnTo>
                  <a:lnTo>
                    <a:pt x="1326" y="2148"/>
                  </a:lnTo>
                  <a:lnTo>
                    <a:pt x="1351" y="2144"/>
                  </a:lnTo>
                  <a:lnTo>
                    <a:pt x="1380" y="2140"/>
                  </a:lnTo>
                  <a:lnTo>
                    <a:pt x="1390" y="2140"/>
                  </a:lnTo>
                  <a:lnTo>
                    <a:pt x="1405" y="2137"/>
                  </a:lnTo>
                  <a:lnTo>
                    <a:pt x="1405" y="2137"/>
                  </a:lnTo>
                  <a:lnTo>
                    <a:pt x="1420" y="2140"/>
                  </a:lnTo>
                  <a:lnTo>
                    <a:pt x="1430" y="2140"/>
                  </a:lnTo>
                  <a:lnTo>
                    <a:pt x="1441" y="2140"/>
                  </a:lnTo>
                  <a:lnTo>
                    <a:pt x="1452" y="2140"/>
                  </a:lnTo>
                  <a:lnTo>
                    <a:pt x="1459" y="2140"/>
                  </a:lnTo>
                  <a:lnTo>
                    <a:pt x="1466" y="2140"/>
                  </a:lnTo>
                  <a:lnTo>
                    <a:pt x="1466" y="2140"/>
                  </a:lnTo>
                  <a:lnTo>
                    <a:pt x="1477" y="2144"/>
                  </a:lnTo>
                  <a:lnTo>
                    <a:pt x="1549" y="2133"/>
                  </a:lnTo>
                  <a:lnTo>
                    <a:pt x="1560" y="2133"/>
                  </a:lnTo>
                  <a:lnTo>
                    <a:pt x="1571" y="2137"/>
                  </a:lnTo>
                  <a:lnTo>
                    <a:pt x="1578" y="2140"/>
                  </a:lnTo>
                  <a:lnTo>
                    <a:pt x="1588" y="2144"/>
                  </a:lnTo>
                  <a:lnTo>
                    <a:pt x="1596" y="2151"/>
                  </a:lnTo>
                  <a:lnTo>
                    <a:pt x="1606" y="2158"/>
                  </a:lnTo>
                  <a:lnTo>
                    <a:pt x="1614" y="2170"/>
                  </a:lnTo>
                  <a:lnTo>
                    <a:pt x="1621" y="2180"/>
                  </a:lnTo>
                  <a:lnTo>
                    <a:pt x="1628" y="2195"/>
                  </a:lnTo>
                  <a:lnTo>
                    <a:pt x="1632" y="2208"/>
                  </a:lnTo>
                  <a:lnTo>
                    <a:pt x="1632" y="2227"/>
                  </a:lnTo>
                  <a:lnTo>
                    <a:pt x="1632" y="2241"/>
                  </a:lnTo>
                  <a:lnTo>
                    <a:pt x="1628" y="2259"/>
                  </a:lnTo>
                  <a:lnTo>
                    <a:pt x="1621" y="2270"/>
                  </a:lnTo>
                  <a:lnTo>
                    <a:pt x="1614" y="2285"/>
                  </a:lnTo>
                  <a:lnTo>
                    <a:pt x="1606" y="2295"/>
                  </a:lnTo>
                  <a:lnTo>
                    <a:pt x="1600" y="2303"/>
                  </a:lnTo>
                  <a:lnTo>
                    <a:pt x="1593" y="2313"/>
                  </a:lnTo>
                  <a:lnTo>
                    <a:pt x="1585" y="2321"/>
                  </a:lnTo>
                  <a:lnTo>
                    <a:pt x="1581" y="2328"/>
                  </a:lnTo>
                  <a:lnTo>
                    <a:pt x="1571" y="2335"/>
                  </a:lnTo>
                  <a:lnTo>
                    <a:pt x="1574" y="2335"/>
                  </a:lnTo>
                  <a:lnTo>
                    <a:pt x="1563" y="2342"/>
                  </a:lnTo>
                  <a:lnTo>
                    <a:pt x="1553" y="2356"/>
                  </a:lnTo>
                  <a:lnTo>
                    <a:pt x="1549" y="2360"/>
                  </a:lnTo>
                  <a:lnTo>
                    <a:pt x="1535" y="2368"/>
                  </a:lnTo>
                  <a:lnTo>
                    <a:pt x="1520" y="2374"/>
                  </a:lnTo>
                  <a:lnTo>
                    <a:pt x="1502" y="2381"/>
                  </a:lnTo>
                  <a:lnTo>
                    <a:pt x="1488" y="2389"/>
                  </a:lnTo>
                  <a:lnTo>
                    <a:pt x="1470" y="2396"/>
                  </a:lnTo>
                  <a:lnTo>
                    <a:pt x="1455" y="2400"/>
                  </a:lnTo>
                  <a:lnTo>
                    <a:pt x="1455" y="2403"/>
                  </a:lnTo>
                  <a:lnTo>
                    <a:pt x="1437" y="2403"/>
                  </a:lnTo>
                  <a:lnTo>
                    <a:pt x="1420" y="2407"/>
                  </a:lnTo>
                  <a:lnTo>
                    <a:pt x="1387" y="2414"/>
                  </a:lnTo>
                  <a:lnTo>
                    <a:pt x="1358" y="2418"/>
                  </a:lnTo>
                  <a:lnTo>
                    <a:pt x="1333" y="2421"/>
                  </a:lnTo>
                  <a:lnTo>
                    <a:pt x="1307" y="2425"/>
                  </a:lnTo>
                  <a:lnTo>
                    <a:pt x="1282" y="2425"/>
                  </a:lnTo>
                  <a:lnTo>
                    <a:pt x="1257" y="2429"/>
                  </a:lnTo>
                  <a:lnTo>
                    <a:pt x="1229" y="2432"/>
                  </a:lnTo>
                  <a:lnTo>
                    <a:pt x="1199" y="2436"/>
                  </a:lnTo>
                  <a:lnTo>
                    <a:pt x="1174" y="2436"/>
                  </a:lnTo>
                  <a:lnTo>
                    <a:pt x="1146" y="2439"/>
                  </a:lnTo>
                  <a:lnTo>
                    <a:pt x="1117" y="2439"/>
                  </a:lnTo>
                  <a:lnTo>
                    <a:pt x="1091" y="2439"/>
                  </a:lnTo>
                  <a:lnTo>
                    <a:pt x="1063" y="2443"/>
                  </a:lnTo>
                  <a:lnTo>
                    <a:pt x="1013" y="2443"/>
                  </a:lnTo>
                  <a:lnTo>
                    <a:pt x="958" y="2443"/>
                  </a:lnTo>
                  <a:lnTo>
                    <a:pt x="905" y="2443"/>
                  </a:lnTo>
                  <a:lnTo>
                    <a:pt x="854" y="2443"/>
                  </a:lnTo>
                  <a:lnTo>
                    <a:pt x="828" y="2443"/>
                  </a:lnTo>
                  <a:lnTo>
                    <a:pt x="803" y="2443"/>
                  </a:lnTo>
                  <a:lnTo>
                    <a:pt x="753" y="2443"/>
                  </a:lnTo>
                  <a:lnTo>
                    <a:pt x="702" y="2443"/>
                  </a:lnTo>
                  <a:lnTo>
                    <a:pt x="681" y="2443"/>
                  </a:lnTo>
                  <a:lnTo>
                    <a:pt x="656" y="2446"/>
                  </a:lnTo>
                  <a:lnTo>
                    <a:pt x="631" y="2446"/>
                  </a:lnTo>
                  <a:lnTo>
                    <a:pt x="609" y="2446"/>
                  </a:lnTo>
                  <a:lnTo>
                    <a:pt x="584" y="2451"/>
                  </a:lnTo>
                  <a:lnTo>
                    <a:pt x="559" y="2451"/>
                  </a:lnTo>
                  <a:lnTo>
                    <a:pt x="537" y="2454"/>
                  </a:lnTo>
                  <a:lnTo>
                    <a:pt x="512" y="2454"/>
                  </a:lnTo>
                  <a:lnTo>
                    <a:pt x="490" y="2457"/>
                  </a:lnTo>
                  <a:lnTo>
                    <a:pt x="469" y="2461"/>
                  </a:lnTo>
                  <a:lnTo>
                    <a:pt x="469" y="2461"/>
                  </a:lnTo>
                  <a:lnTo>
                    <a:pt x="469" y="2461"/>
                  </a:lnTo>
                  <a:lnTo>
                    <a:pt x="465" y="2461"/>
                  </a:lnTo>
                  <a:lnTo>
                    <a:pt x="465" y="2461"/>
                  </a:lnTo>
                  <a:lnTo>
                    <a:pt x="461" y="2461"/>
                  </a:lnTo>
                  <a:lnTo>
                    <a:pt x="451" y="2468"/>
                  </a:lnTo>
                  <a:lnTo>
                    <a:pt x="433" y="2472"/>
                  </a:lnTo>
                  <a:lnTo>
                    <a:pt x="393" y="2486"/>
                  </a:lnTo>
                  <a:lnTo>
                    <a:pt x="371" y="2494"/>
                  </a:lnTo>
                  <a:lnTo>
                    <a:pt x="346" y="2501"/>
                  </a:lnTo>
                  <a:lnTo>
                    <a:pt x="331" y="2504"/>
                  </a:lnTo>
                  <a:lnTo>
                    <a:pt x="318" y="2508"/>
                  </a:lnTo>
                  <a:lnTo>
                    <a:pt x="306" y="2511"/>
                  </a:lnTo>
                  <a:lnTo>
                    <a:pt x="292" y="2515"/>
                  </a:lnTo>
                  <a:lnTo>
                    <a:pt x="274" y="2519"/>
                  </a:lnTo>
                  <a:lnTo>
                    <a:pt x="260" y="2519"/>
                  </a:lnTo>
                  <a:lnTo>
                    <a:pt x="241" y="2519"/>
                  </a:lnTo>
                  <a:lnTo>
                    <a:pt x="223" y="2519"/>
                  </a:lnTo>
                  <a:lnTo>
                    <a:pt x="205" y="2519"/>
                  </a:lnTo>
                  <a:lnTo>
                    <a:pt x="184" y="2515"/>
                  </a:lnTo>
                  <a:lnTo>
                    <a:pt x="173" y="2511"/>
                  </a:lnTo>
                  <a:lnTo>
                    <a:pt x="162" y="2508"/>
                  </a:lnTo>
                  <a:lnTo>
                    <a:pt x="148" y="2504"/>
                  </a:lnTo>
                  <a:lnTo>
                    <a:pt x="137" y="2501"/>
                  </a:lnTo>
                  <a:lnTo>
                    <a:pt x="127" y="2494"/>
                  </a:lnTo>
                  <a:lnTo>
                    <a:pt x="115" y="2486"/>
                  </a:lnTo>
                  <a:lnTo>
                    <a:pt x="101" y="2479"/>
                  </a:lnTo>
                  <a:lnTo>
                    <a:pt x="90" y="2468"/>
                  </a:lnTo>
                  <a:lnTo>
                    <a:pt x="80" y="2461"/>
                  </a:lnTo>
                  <a:lnTo>
                    <a:pt x="72" y="2451"/>
                  </a:lnTo>
                  <a:lnTo>
                    <a:pt x="62" y="2436"/>
                  </a:lnTo>
                  <a:lnTo>
                    <a:pt x="54" y="2425"/>
                  </a:lnTo>
                  <a:lnTo>
                    <a:pt x="47" y="2414"/>
                  </a:lnTo>
                  <a:lnTo>
                    <a:pt x="44" y="2403"/>
                  </a:lnTo>
                  <a:lnTo>
                    <a:pt x="37" y="2393"/>
                  </a:lnTo>
                  <a:lnTo>
                    <a:pt x="32" y="2381"/>
                  </a:lnTo>
                  <a:lnTo>
                    <a:pt x="29" y="2371"/>
                  </a:lnTo>
                  <a:lnTo>
                    <a:pt x="22" y="2360"/>
                  </a:lnTo>
                  <a:lnTo>
                    <a:pt x="18" y="2349"/>
                  </a:lnTo>
                  <a:lnTo>
                    <a:pt x="15" y="2338"/>
                  </a:lnTo>
                  <a:lnTo>
                    <a:pt x="15" y="2328"/>
                  </a:lnTo>
                  <a:lnTo>
                    <a:pt x="11" y="2317"/>
                  </a:lnTo>
                  <a:lnTo>
                    <a:pt x="7" y="2303"/>
                  </a:lnTo>
                  <a:lnTo>
                    <a:pt x="7" y="2295"/>
                  </a:lnTo>
                  <a:lnTo>
                    <a:pt x="4" y="2278"/>
                  </a:lnTo>
                  <a:lnTo>
                    <a:pt x="0" y="2256"/>
                  </a:lnTo>
                  <a:lnTo>
                    <a:pt x="0" y="2234"/>
                  </a:lnTo>
                  <a:lnTo>
                    <a:pt x="0" y="2213"/>
                  </a:lnTo>
                  <a:lnTo>
                    <a:pt x="0" y="2195"/>
                  </a:lnTo>
                  <a:lnTo>
                    <a:pt x="0" y="2176"/>
                  </a:lnTo>
                  <a:lnTo>
                    <a:pt x="4" y="2155"/>
                  </a:lnTo>
                  <a:lnTo>
                    <a:pt x="4" y="2137"/>
                  </a:lnTo>
                  <a:lnTo>
                    <a:pt x="7" y="2119"/>
                  </a:lnTo>
                  <a:lnTo>
                    <a:pt x="11" y="2100"/>
                  </a:lnTo>
                  <a:lnTo>
                    <a:pt x="15" y="2083"/>
                  </a:lnTo>
                  <a:lnTo>
                    <a:pt x="18" y="2065"/>
                  </a:lnTo>
                  <a:lnTo>
                    <a:pt x="22" y="2047"/>
                  </a:lnTo>
                  <a:lnTo>
                    <a:pt x="25" y="2032"/>
                  </a:lnTo>
                  <a:lnTo>
                    <a:pt x="32" y="2000"/>
                  </a:lnTo>
                  <a:lnTo>
                    <a:pt x="40" y="1967"/>
                  </a:lnTo>
                  <a:lnTo>
                    <a:pt x="50" y="1939"/>
                  </a:lnTo>
                  <a:lnTo>
                    <a:pt x="58" y="1914"/>
                  </a:lnTo>
                  <a:lnTo>
                    <a:pt x="62" y="1889"/>
                  </a:lnTo>
                  <a:lnTo>
                    <a:pt x="65" y="1877"/>
                  </a:lnTo>
                  <a:lnTo>
                    <a:pt x="69" y="1867"/>
                  </a:lnTo>
                  <a:lnTo>
                    <a:pt x="83" y="1798"/>
                  </a:lnTo>
                  <a:lnTo>
                    <a:pt x="97" y="1733"/>
                  </a:lnTo>
                  <a:lnTo>
                    <a:pt x="97" y="1726"/>
                  </a:lnTo>
                  <a:lnTo>
                    <a:pt x="115" y="1658"/>
                  </a:lnTo>
                  <a:lnTo>
                    <a:pt x="130" y="1586"/>
                  </a:lnTo>
                  <a:lnTo>
                    <a:pt x="148" y="1517"/>
                  </a:lnTo>
                  <a:lnTo>
                    <a:pt x="166" y="1449"/>
                  </a:lnTo>
                  <a:lnTo>
                    <a:pt x="184" y="1380"/>
                  </a:lnTo>
                  <a:lnTo>
                    <a:pt x="202" y="1309"/>
                  </a:lnTo>
                  <a:lnTo>
                    <a:pt x="220" y="1240"/>
                  </a:lnTo>
                  <a:lnTo>
                    <a:pt x="241" y="1171"/>
                  </a:lnTo>
                  <a:lnTo>
                    <a:pt x="253" y="1128"/>
                  </a:lnTo>
                  <a:lnTo>
                    <a:pt x="260" y="1103"/>
                  </a:lnTo>
                  <a:lnTo>
                    <a:pt x="278" y="1035"/>
                  </a:lnTo>
                  <a:lnTo>
                    <a:pt x="318" y="898"/>
                  </a:lnTo>
                  <a:lnTo>
                    <a:pt x="356" y="761"/>
                  </a:lnTo>
                  <a:lnTo>
                    <a:pt x="375" y="703"/>
                  </a:lnTo>
                  <a:lnTo>
                    <a:pt x="389" y="646"/>
                  </a:lnTo>
                  <a:lnTo>
                    <a:pt x="404" y="588"/>
                  </a:lnTo>
                  <a:lnTo>
                    <a:pt x="414" y="559"/>
                  </a:lnTo>
                  <a:lnTo>
                    <a:pt x="421" y="527"/>
                  </a:lnTo>
                  <a:lnTo>
                    <a:pt x="429" y="498"/>
                  </a:lnTo>
                  <a:lnTo>
                    <a:pt x="436" y="469"/>
                  </a:lnTo>
                  <a:lnTo>
                    <a:pt x="443" y="441"/>
                  </a:lnTo>
                  <a:lnTo>
                    <a:pt x="447" y="411"/>
                  </a:lnTo>
                  <a:lnTo>
                    <a:pt x="454" y="383"/>
                  </a:lnTo>
                  <a:lnTo>
                    <a:pt x="461" y="354"/>
                  </a:lnTo>
                  <a:lnTo>
                    <a:pt x="465" y="325"/>
                  </a:lnTo>
                  <a:lnTo>
                    <a:pt x="469" y="293"/>
                  </a:lnTo>
                  <a:lnTo>
                    <a:pt x="469" y="300"/>
                  </a:lnTo>
                  <a:lnTo>
                    <a:pt x="469" y="293"/>
                  </a:lnTo>
                  <a:lnTo>
                    <a:pt x="472" y="282"/>
                  </a:lnTo>
                  <a:lnTo>
                    <a:pt x="472" y="242"/>
                  </a:lnTo>
                  <a:lnTo>
                    <a:pt x="476" y="220"/>
                  </a:lnTo>
                  <a:lnTo>
                    <a:pt x="476" y="192"/>
                  </a:lnTo>
                  <a:lnTo>
                    <a:pt x="476" y="188"/>
                  </a:lnTo>
                  <a:lnTo>
                    <a:pt x="479" y="163"/>
                  </a:lnTo>
                  <a:lnTo>
                    <a:pt x="486" y="138"/>
                  </a:lnTo>
                  <a:lnTo>
                    <a:pt x="490" y="116"/>
                  </a:lnTo>
                  <a:lnTo>
                    <a:pt x="494" y="109"/>
                  </a:lnTo>
                  <a:lnTo>
                    <a:pt x="501" y="95"/>
                  </a:lnTo>
                  <a:lnTo>
                    <a:pt x="504" y="84"/>
                  </a:lnTo>
                  <a:lnTo>
                    <a:pt x="512" y="69"/>
                  </a:lnTo>
                  <a:lnTo>
                    <a:pt x="519" y="59"/>
                  </a:lnTo>
                  <a:lnTo>
                    <a:pt x="522" y="47"/>
                  </a:lnTo>
                  <a:lnTo>
                    <a:pt x="529" y="40"/>
                  </a:lnTo>
                  <a:lnTo>
                    <a:pt x="534" y="30"/>
                  </a:lnTo>
                  <a:lnTo>
                    <a:pt x="541" y="22"/>
                  </a:lnTo>
                  <a:lnTo>
                    <a:pt x="541" y="19"/>
                  </a:lnTo>
                  <a:lnTo>
                    <a:pt x="544" y="15"/>
                  </a:lnTo>
                  <a:lnTo>
                    <a:pt x="548" y="12"/>
                  </a:lnTo>
                  <a:lnTo>
                    <a:pt x="551" y="8"/>
                  </a:lnTo>
                  <a:lnTo>
                    <a:pt x="555" y="4"/>
                  </a:lnTo>
                  <a:lnTo>
                    <a:pt x="559" y="4"/>
                  </a:lnTo>
                  <a:lnTo>
                    <a:pt x="562" y="1"/>
                  </a:lnTo>
                  <a:lnTo>
                    <a:pt x="566" y="1"/>
                  </a:lnTo>
                  <a:lnTo>
                    <a:pt x="573" y="1"/>
                  </a:lnTo>
                  <a:lnTo>
                    <a:pt x="577" y="1"/>
                  </a:lnTo>
                  <a:lnTo>
                    <a:pt x="580" y="4"/>
                  </a:lnTo>
                  <a:lnTo>
                    <a:pt x="584" y="4"/>
                  </a:lnTo>
                  <a:lnTo>
                    <a:pt x="587" y="22"/>
                  </a:lnTo>
                  <a:lnTo>
                    <a:pt x="573" y="26"/>
                  </a:lnTo>
                  <a:lnTo>
                    <a:pt x="569" y="26"/>
                  </a:lnTo>
                  <a:lnTo>
                    <a:pt x="573" y="26"/>
                  </a:lnTo>
                  <a:lnTo>
                    <a:pt x="569" y="26"/>
                  </a:lnTo>
                  <a:lnTo>
                    <a:pt x="573" y="26"/>
                  </a:lnTo>
                  <a:lnTo>
                    <a:pt x="569" y="26"/>
                  </a:lnTo>
                  <a:lnTo>
                    <a:pt x="573" y="26"/>
                  </a:lnTo>
                  <a:lnTo>
                    <a:pt x="569" y="26"/>
                  </a:lnTo>
                  <a:lnTo>
                    <a:pt x="573" y="26"/>
                  </a:lnTo>
                  <a:lnTo>
                    <a:pt x="573" y="30"/>
                  </a:lnTo>
                  <a:lnTo>
                    <a:pt x="573" y="26"/>
                  </a:lnTo>
                  <a:lnTo>
                    <a:pt x="573" y="30"/>
                  </a:lnTo>
                  <a:lnTo>
                    <a:pt x="577" y="26"/>
                  </a:lnTo>
                  <a:lnTo>
                    <a:pt x="573" y="30"/>
                  </a:lnTo>
                  <a:lnTo>
                    <a:pt x="577" y="26"/>
                  </a:lnTo>
                  <a:lnTo>
                    <a:pt x="573" y="30"/>
                  </a:lnTo>
                  <a:lnTo>
                    <a:pt x="577" y="30"/>
                  </a:lnTo>
                  <a:lnTo>
                    <a:pt x="573" y="30"/>
                  </a:lnTo>
                  <a:lnTo>
                    <a:pt x="577" y="30"/>
                  </a:lnTo>
                  <a:lnTo>
                    <a:pt x="573" y="33"/>
                  </a:lnTo>
                  <a:lnTo>
                    <a:pt x="573" y="30"/>
                  </a:lnTo>
                  <a:lnTo>
                    <a:pt x="573" y="33"/>
                  </a:lnTo>
                  <a:lnTo>
                    <a:pt x="573" y="33"/>
                  </a:lnTo>
                  <a:lnTo>
                    <a:pt x="573" y="37"/>
                  </a:lnTo>
                  <a:lnTo>
                    <a:pt x="573" y="37"/>
                  </a:lnTo>
                  <a:lnTo>
                    <a:pt x="573" y="44"/>
                  </a:lnTo>
                  <a:lnTo>
                    <a:pt x="573" y="44"/>
                  </a:lnTo>
                  <a:lnTo>
                    <a:pt x="573" y="52"/>
                  </a:lnTo>
                  <a:lnTo>
                    <a:pt x="577" y="59"/>
                  </a:lnTo>
                  <a:lnTo>
                    <a:pt x="577" y="59"/>
                  </a:lnTo>
                  <a:lnTo>
                    <a:pt x="577" y="69"/>
                  </a:lnTo>
                  <a:close/>
                  <a:moveTo>
                    <a:pt x="1473" y="2187"/>
                  </a:moveTo>
                  <a:lnTo>
                    <a:pt x="1470" y="2202"/>
                  </a:lnTo>
                  <a:lnTo>
                    <a:pt x="1473" y="2198"/>
                  </a:lnTo>
                  <a:lnTo>
                    <a:pt x="1470" y="2213"/>
                  </a:lnTo>
                  <a:lnTo>
                    <a:pt x="1473" y="2208"/>
                  </a:lnTo>
                  <a:lnTo>
                    <a:pt x="1473" y="2223"/>
                  </a:lnTo>
                  <a:lnTo>
                    <a:pt x="1473" y="2220"/>
                  </a:lnTo>
                  <a:lnTo>
                    <a:pt x="1477" y="2230"/>
                  </a:lnTo>
                  <a:lnTo>
                    <a:pt x="1477" y="2227"/>
                  </a:lnTo>
                  <a:lnTo>
                    <a:pt x="1480" y="2238"/>
                  </a:lnTo>
                  <a:lnTo>
                    <a:pt x="1480" y="2234"/>
                  </a:lnTo>
                  <a:lnTo>
                    <a:pt x="1485" y="2241"/>
                  </a:lnTo>
                  <a:lnTo>
                    <a:pt x="1485" y="2238"/>
                  </a:lnTo>
                  <a:lnTo>
                    <a:pt x="1491" y="2241"/>
                  </a:lnTo>
                  <a:lnTo>
                    <a:pt x="1488" y="2238"/>
                  </a:lnTo>
                  <a:lnTo>
                    <a:pt x="1491" y="2241"/>
                  </a:lnTo>
                  <a:lnTo>
                    <a:pt x="1491" y="2238"/>
                  </a:lnTo>
                  <a:lnTo>
                    <a:pt x="1495" y="2241"/>
                  </a:lnTo>
                  <a:lnTo>
                    <a:pt x="1491" y="2234"/>
                  </a:lnTo>
                  <a:lnTo>
                    <a:pt x="1495" y="2238"/>
                  </a:lnTo>
                  <a:lnTo>
                    <a:pt x="1495" y="2230"/>
                  </a:lnTo>
                  <a:lnTo>
                    <a:pt x="1495" y="2234"/>
                  </a:lnTo>
                  <a:lnTo>
                    <a:pt x="1495" y="2227"/>
                  </a:lnTo>
                  <a:lnTo>
                    <a:pt x="1491" y="2223"/>
                  </a:lnTo>
                  <a:lnTo>
                    <a:pt x="1477" y="2170"/>
                  </a:lnTo>
                  <a:lnTo>
                    <a:pt x="1473" y="2173"/>
                  </a:lnTo>
                  <a:lnTo>
                    <a:pt x="1477" y="2173"/>
                  </a:lnTo>
                  <a:lnTo>
                    <a:pt x="1473" y="2183"/>
                  </a:lnTo>
                  <a:lnTo>
                    <a:pt x="1477" y="2180"/>
                  </a:lnTo>
                  <a:lnTo>
                    <a:pt x="1470" y="2191"/>
                  </a:lnTo>
                  <a:close/>
                  <a:moveTo>
                    <a:pt x="1477" y="2170"/>
                  </a:moveTo>
                  <a:lnTo>
                    <a:pt x="1477" y="2170"/>
                  </a:lnTo>
                  <a:lnTo>
                    <a:pt x="1477" y="216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8"/>
            <p:cNvSpPr/>
            <p:nvPr/>
          </p:nvSpPr>
          <p:spPr>
            <a:xfrm>
              <a:off x="3331084" y="3038488"/>
              <a:ext cx="79710" cy="14426"/>
            </a:xfrm>
            <a:custGeom>
              <a:rect b="b" l="l" r="r" t="t"/>
              <a:pathLst>
                <a:path extrusionOk="0" h="293" w="1619">
                  <a:moveTo>
                    <a:pt x="1478" y="58"/>
                  </a:moveTo>
                  <a:lnTo>
                    <a:pt x="1492" y="65"/>
                  </a:lnTo>
                  <a:lnTo>
                    <a:pt x="1503" y="69"/>
                  </a:lnTo>
                  <a:lnTo>
                    <a:pt x="1500" y="73"/>
                  </a:lnTo>
                  <a:lnTo>
                    <a:pt x="1510" y="73"/>
                  </a:lnTo>
                  <a:lnTo>
                    <a:pt x="1510" y="76"/>
                  </a:lnTo>
                  <a:lnTo>
                    <a:pt x="1513" y="76"/>
                  </a:lnTo>
                  <a:lnTo>
                    <a:pt x="1518" y="76"/>
                  </a:lnTo>
                  <a:lnTo>
                    <a:pt x="1513" y="73"/>
                  </a:lnTo>
                  <a:lnTo>
                    <a:pt x="1507" y="69"/>
                  </a:lnTo>
                  <a:lnTo>
                    <a:pt x="1503" y="61"/>
                  </a:lnTo>
                  <a:lnTo>
                    <a:pt x="1496" y="58"/>
                  </a:lnTo>
                  <a:lnTo>
                    <a:pt x="1488" y="51"/>
                  </a:lnTo>
                  <a:lnTo>
                    <a:pt x="1481" y="43"/>
                  </a:lnTo>
                  <a:lnTo>
                    <a:pt x="1475" y="8"/>
                  </a:lnTo>
                  <a:lnTo>
                    <a:pt x="1510" y="0"/>
                  </a:lnTo>
                  <a:lnTo>
                    <a:pt x="1518" y="4"/>
                  </a:lnTo>
                  <a:lnTo>
                    <a:pt x="1528" y="8"/>
                  </a:lnTo>
                  <a:lnTo>
                    <a:pt x="1539" y="15"/>
                  </a:lnTo>
                  <a:lnTo>
                    <a:pt x="1546" y="18"/>
                  </a:lnTo>
                  <a:lnTo>
                    <a:pt x="1553" y="22"/>
                  </a:lnTo>
                  <a:lnTo>
                    <a:pt x="1561" y="26"/>
                  </a:lnTo>
                  <a:lnTo>
                    <a:pt x="1568" y="33"/>
                  </a:lnTo>
                  <a:lnTo>
                    <a:pt x="1575" y="36"/>
                  </a:lnTo>
                  <a:lnTo>
                    <a:pt x="1583" y="40"/>
                  </a:lnTo>
                  <a:lnTo>
                    <a:pt x="1590" y="48"/>
                  </a:lnTo>
                  <a:lnTo>
                    <a:pt x="1593" y="51"/>
                  </a:lnTo>
                  <a:lnTo>
                    <a:pt x="1596" y="58"/>
                  </a:lnTo>
                  <a:lnTo>
                    <a:pt x="1604" y="61"/>
                  </a:lnTo>
                  <a:lnTo>
                    <a:pt x="1608" y="69"/>
                  </a:lnTo>
                  <a:lnTo>
                    <a:pt x="1611" y="76"/>
                  </a:lnTo>
                  <a:lnTo>
                    <a:pt x="1615" y="83"/>
                  </a:lnTo>
                  <a:lnTo>
                    <a:pt x="1618" y="91"/>
                  </a:lnTo>
                  <a:lnTo>
                    <a:pt x="1618" y="101"/>
                  </a:lnTo>
                  <a:lnTo>
                    <a:pt x="1618" y="108"/>
                  </a:lnTo>
                  <a:lnTo>
                    <a:pt x="1618" y="119"/>
                  </a:lnTo>
                  <a:lnTo>
                    <a:pt x="1615" y="126"/>
                  </a:lnTo>
                  <a:lnTo>
                    <a:pt x="1611" y="137"/>
                  </a:lnTo>
                  <a:lnTo>
                    <a:pt x="1608" y="144"/>
                  </a:lnTo>
                  <a:lnTo>
                    <a:pt x="1604" y="151"/>
                  </a:lnTo>
                  <a:lnTo>
                    <a:pt x="1600" y="156"/>
                  </a:lnTo>
                  <a:lnTo>
                    <a:pt x="1600" y="159"/>
                  </a:lnTo>
                  <a:lnTo>
                    <a:pt x="1593" y="166"/>
                  </a:lnTo>
                  <a:lnTo>
                    <a:pt x="1590" y="173"/>
                  </a:lnTo>
                  <a:lnTo>
                    <a:pt x="1586" y="177"/>
                  </a:lnTo>
                  <a:lnTo>
                    <a:pt x="1578" y="184"/>
                  </a:lnTo>
                  <a:lnTo>
                    <a:pt x="1575" y="191"/>
                  </a:lnTo>
                  <a:lnTo>
                    <a:pt x="1568" y="195"/>
                  </a:lnTo>
                  <a:lnTo>
                    <a:pt x="1568" y="199"/>
                  </a:lnTo>
                  <a:lnTo>
                    <a:pt x="1561" y="202"/>
                  </a:lnTo>
                  <a:lnTo>
                    <a:pt x="1550" y="216"/>
                  </a:lnTo>
                  <a:lnTo>
                    <a:pt x="1535" y="227"/>
                  </a:lnTo>
                  <a:lnTo>
                    <a:pt x="1521" y="242"/>
                  </a:lnTo>
                  <a:lnTo>
                    <a:pt x="1507" y="252"/>
                  </a:lnTo>
                  <a:lnTo>
                    <a:pt x="1507" y="256"/>
                  </a:lnTo>
                  <a:lnTo>
                    <a:pt x="1492" y="259"/>
                  </a:lnTo>
                  <a:lnTo>
                    <a:pt x="1475" y="264"/>
                  </a:lnTo>
                  <a:lnTo>
                    <a:pt x="1453" y="267"/>
                  </a:lnTo>
                  <a:lnTo>
                    <a:pt x="1435" y="271"/>
                  </a:lnTo>
                  <a:lnTo>
                    <a:pt x="1435" y="271"/>
                  </a:lnTo>
                  <a:lnTo>
                    <a:pt x="1417" y="274"/>
                  </a:lnTo>
                  <a:lnTo>
                    <a:pt x="1395" y="277"/>
                  </a:lnTo>
                  <a:lnTo>
                    <a:pt x="1377" y="277"/>
                  </a:lnTo>
                  <a:lnTo>
                    <a:pt x="1355" y="281"/>
                  </a:lnTo>
                  <a:lnTo>
                    <a:pt x="1330" y="285"/>
                  </a:lnTo>
                  <a:lnTo>
                    <a:pt x="1312" y="285"/>
                  </a:lnTo>
                  <a:lnTo>
                    <a:pt x="1272" y="285"/>
                  </a:lnTo>
                  <a:lnTo>
                    <a:pt x="1211" y="289"/>
                  </a:lnTo>
                  <a:lnTo>
                    <a:pt x="1154" y="292"/>
                  </a:lnTo>
                  <a:lnTo>
                    <a:pt x="1146" y="292"/>
                  </a:lnTo>
                  <a:lnTo>
                    <a:pt x="1035" y="292"/>
                  </a:lnTo>
                  <a:lnTo>
                    <a:pt x="883" y="292"/>
                  </a:lnTo>
                  <a:lnTo>
                    <a:pt x="800" y="289"/>
                  </a:lnTo>
                  <a:lnTo>
                    <a:pt x="740" y="289"/>
                  </a:lnTo>
                  <a:lnTo>
                    <a:pt x="685" y="289"/>
                  </a:lnTo>
                  <a:lnTo>
                    <a:pt x="627" y="285"/>
                  </a:lnTo>
                  <a:lnTo>
                    <a:pt x="606" y="285"/>
                  </a:lnTo>
                  <a:lnTo>
                    <a:pt x="567" y="281"/>
                  </a:lnTo>
                  <a:lnTo>
                    <a:pt x="509" y="281"/>
                  </a:lnTo>
                  <a:lnTo>
                    <a:pt x="469" y="277"/>
                  </a:lnTo>
                  <a:lnTo>
                    <a:pt x="451" y="277"/>
                  </a:lnTo>
                  <a:lnTo>
                    <a:pt x="394" y="274"/>
                  </a:lnTo>
                  <a:lnTo>
                    <a:pt x="336" y="271"/>
                  </a:lnTo>
                  <a:lnTo>
                    <a:pt x="318" y="271"/>
                  </a:lnTo>
                  <a:lnTo>
                    <a:pt x="314" y="271"/>
                  </a:lnTo>
                  <a:lnTo>
                    <a:pt x="293" y="271"/>
                  </a:lnTo>
                  <a:lnTo>
                    <a:pt x="250" y="267"/>
                  </a:lnTo>
                  <a:lnTo>
                    <a:pt x="228" y="264"/>
                  </a:lnTo>
                  <a:lnTo>
                    <a:pt x="206" y="264"/>
                  </a:lnTo>
                  <a:lnTo>
                    <a:pt x="185" y="264"/>
                  </a:lnTo>
                  <a:lnTo>
                    <a:pt x="174" y="264"/>
                  </a:lnTo>
                  <a:lnTo>
                    <a:pt x="163" y="264"/>
                  </a:lnTo>
                  <a:lnTo>
                    <a:pt x="156" y="264"/>
                  </a:lnTo>
                  <a:lnTo>
                    <a:pt x="145" y="264"/>
                  </a:lnTo>
                  <a:lnTo>
                    <a:pt x="135" y="264"/>
                  </a:lnTo>
                  <a:lnTo>
                    <a:pt x="127" y="264"/>
                  </a:lnTo>
                  <a:lnTo>
                    <a:pt x="120" y="267"/>
                  </a:lnTo>
                  <a:lnTo>
                    <a:pt x="120" y="264"/>
                  </a:lnTo>
                  <a:lnTo>
                    <a:pt x="113" y="267"/>
                  </a:lnTo>
                  <a:lnTo>
                    <a:pt x="105" y="267"/>
                  </a:lnTo>
                  <a:lnTo>
                    <a:pt x="102" y="267"/>
                  </a:lnTo>
                  <a:lnTo>
                    <a:pt x="105" y="267"/>
                  </a:lnTo>
                  <a:lnTo>
                    <a:pt x="95" y="267"/>
                  </a:lnTo>
                  <a:lnTo>
                    <a:pt x="87" y="267"/>
                  </a:lnTo>
                  <a:lnTo>
                    <a:pt x="91" y="267"/>
                  </a:lnTo>
                  <a:lnTo>
                    <a:pt x="80" y="267"/>
                  </a:lnTo>
                  <a:lnTo>
                    <a:pt x="77" y="271"/>
                  </a:lnTo>
                  <a:lnTo>
                    <a:pt x="73" y="267"/>
                  </a:lnTo>
                  <a:lnTo>
                    <a:pt x="77" y="267"/>
                  </a:lnTo>
                  <a:lnTo>
                    <a:pt x="62" y="264"/>
                  </a:lnTo>
                  <a:lnTo>
                    <a:pt x="52" y="267"/>
                  </a:lnTo>
                  <a:lnTo>
                    <a:pt x="55" y="264"/>
                  </a:lnTo>
                  <a:lnTo>
                    <a:pt x="48" y="264"/>
                  </a:lnTo>
                  <a:lnTo>
                    <a:pt x="48" y="264"/>
                  </a:lnTo>
                  <a:lnTo>
                    <a:pt x="44" y="267"/>
                  </a:lnTo>
                  <a:lnTo>
                    <a:pt x="44" y="264"/>
                  </a:lnTo>
                  <a:lnTo>
                    <a:pt x="40" y="267"/>
                  </a:lnTo>
                  <a:lnTo>
                    <a:pt x="40" y="267"/>
                  </a:lnTo>
                  <a:lnTo>
                    <a:pt x="37" y="271"/>
                  </a:lnTo>
                  <a:lnTo>
                    <a:pt x="37" y="274"/>
                  </a:lnTo>
                  <a:lnTo>
                    <a:pt x="34" y="277"/>
                  </a:lnTo>
                  <a:lnTo>
                    <a:pt x="8" y="281"/>
                  </a:lnTo>
                  <a:lnTo>
                    <a:pt x="1" y="256"/>
                  </a:lnTo>
                  <a:lnTo>
                    <a:pt x="5" y="252"/>
                  </a:lnTo>
                  <a:lnTo>
                    <a:pt x="8" y="249"/>
                  </a:lnTo>
                  <a:lnTo>
                    <a:pt x="12" y="242"/>
                  </a:lnTo>
                  <a:lnTo>
                    <a:pt x="12" y="242"/>
                  </a:lnTo>
                  <a:lnTo>
                    <a:pt x="15" y="238"/>
                  </a:lnTo>
                  <a:lnTo>
                    <a:pt x="15" y="231"/>
                  </a:lnTo>
                  <a:lnTo>
                    <a:pt x="19" y="227"/>
                  </a:lnTo>
                  <a:lnTo>
                    <a:pt x="22" y="213"/>
                  </a:lnTo>
                  <a:lnTo>
                    <a:pt x="27" y="199"/>
                  </a:lnTo>
                  <a:lnTo>
                    <a:pt x="30" y="195"/>
                  </a:lnTo>
                  <a:lnTo>
                    <a:pt x="34" y="188"/>
                  </a:lnTo>
                  <a:lnTo>
                    <a:pt x="44" y="181"/>
                  </a:lnTo>
                  <a:lnTo>
                    <a:pt x="55" y="169"/>
                  </a:lnTo>
                  <a:lnTo>
                    <a:pt x="66" y="163"/>
                  </a:lnTo>
                  <a:lnTo>
                    <a:pt x="70" y="163"/>
                  </a:lnTo>
                  <a:lnTo>
                    <a:pt x="77" y="159"/>
                  </a:lnTo>
                  <a:lnTo>
                    <a:pt x="87" y="156"/>
                  </a:lnTo>
                  <a:lnTo>
                    <a:pt x="102" y="148"/>
                  </a:lnTo>
                  <a:lnTo>
                    <a:pt x="113" y="144"/>
                  </a:lnTo>
                  <a:lnTo>
                    <a:pt x="123" y="144"/>
                  </a:lnTo>
                  <a:lnTo>
                    <a:pt x="138" y="141"/>
                  </a:lnTo>
                  <a:lnTo>
                    <a:pt x="149" y="137"/>
                  </a:lnTo>
                  <a:lnTo>
                    <a:pt x="163" y="137"/>
                  </a:lnTo>
                  <a:lnTo>
                    <a:pt x="174" y="134"/>
                  </a:lnTo>
                  <a:lnTo>
                    <a:pt x="200" y="130"/>
                  </a:lnTo>
                  <a:lnTo>
                    <a:pt x="225" y="126"/>
                  </a:lnTo>
                  <a:lnTo>
                    <a:pt x="246" y="126"/>
                  </a:lnTo>
                  <a:lnTo>
                    <a:pt x="289" y="119"/>
                  </a:lnTo>
                  <a:lnTo>
                    <a:pt x="311" y="119"/>
                  </a:lnTo>
                  <a:lnTo>
                    <a:pt x="314" y="119"/>
                  </a:lnTo>
                  <a:lnTo>
                    <a:pt x="329" y="116"/>
                  </a:lnTo>
                  <a:lnTo>
                    <a:pt x="386" y="108"/>
                  </a:lnTo>
                  <a:lnTo>
                    <a:pt x="444" y="101"/>
                  </a:lnTo>
                  <a:lnTo>
                    <a:pt x="462" y="98"/>
                  </a:lnTo>
                  <a:lnTo>
                    <a:pt x="506" y="94"/>
                  </a:lnTo>
                  <a:lnTo>
                    <a:pt x="563" y="86"/>
                  </a:lnTo>
                  <a:lnTo>
                    <a:pt x="599" y="83"/>
                  </a:lnTo>
                  <a:lnTo>
                    <a:pt x="621" y="83"/>
                  </a:lnTo>
                  <a:lnTo>
                    <a:pt x="682" y="80"/>
                  </a:lnTo>
                  <a:lnTo>
                    <a:pt x="735" y="73"/>
                  </a:lnTo>
                  <a:lnTo>
                    <a:pt x="797" y="73"/>
                  </a:lnTo>
                  <a:lnTo>
                    <a:pt x="880" y="65"/>
                  </a:lnTo>
                  <a:lnTo>
                    <a:pt x="1031" y="61"/>
                  </a:lnTo>
                  <a:lnTo>
                    <a:pt x="1139" y="58"/>
                  </a:lnTo>
                  <a:lnTo>
                    <a:pt x="1150" y="58"/>
                  </a:lnTo>
                  <a:lnTo>
                    <a:pt x="1207" y="58"/>
                  </a:lnTo>
                  <a:lnTo>
                    <a:pt x="1265" y="58"/>
                  </a:lnTo>
                  <a:lnTo>
                    <a:pt x="1305" y="54"/>
                  </a:lnTo>
                  <a:lnTo>
                    <a:pt x="1319" y="54"/>
                  </a:lnTo>
                  <a:lnTo>
                    <a:pt x="1341" y="54"/>
                  </a:lnTo>
                  <a:lnTo>
                    <a:pt x="1359" y="54"/>
                  </a:lnTo>
                  <a:lnTo>
                    <a:pt x="1377" y="54"/>
                  </a:lnTo>
                  <a:lnTo>
                    <a:pt x="1395" y="54"/>
                  </a:lnTo>
                  <a:lnTo>
                    <a:pt x="1413" y="54"/>
                  </a:lnTo>
                  <a:lnTo>
                    <a:pt x="1413" y="54"/>
                  </a:lnTo>
                  <a:lnTo>
                    <a:pt x="1427" y="51"/>
                  </a:lnTo>
                  <a:lnTo>
                    <a:pt x="1442" y="51"/>
                  </a:lnTo>
                  <a:lnTo>
                    <a:pt x="1456" y="51"/>
                  </a:lnTo>
                  <a:lnTo>
                    <a:pt x="1463" y="51"/>
                  </a:lnTo>
                  <a:lnTo>
                    <a:pt x="1467" y="51"/>
                  </a:lnTo>
                  <a:close/>
                  <a:moveTo>
                    <a:pt x="1528" y="98"/>
                  </a:moveTo>
                  <a:lnTo>
                    <a:pt x="1528" y="105"/>
                  </a:lnTo>
                  <a:lnTo>
                    <a:pt x="1528" y="101"/>
                  </a:lnTo>
                  <a:lnTo>
                    <a:pt x="1528" y="105"/>
                  </a:lnTo>
                  <a:lnTo>
                    <a:pt x="1528" y="101"/>
                  </a:lnTo>
                  <a:lnTo>
                    <a:pt x="1528" y="108"/>
                  </a:lnTo>
                  <a:lnTo>
                    <a:pt x="1528" y="105"/>
                  </a:lnTo>
                  <a:lnTo>
                    <a:pt x="1532" y="108"/>
                  </a:lnTo>
                  <a:lnTo>
                    <a:pt x="1528" y="105"/>
                  </a:lnTo>
                  <a:lnTo>
                    <a:pt x="1532" y="108"/>
                  </a:lnTo>
                  <a:lnTo>
                    <a:pt x="1528" y="101"/>
                  </a:lnTo>
                  <a:lnTo>
                    <a:pt x="1532" y="105"/>
                  </a:lnTo>
                  <a:lnTo>
                    <a:pt x="1528" y="101"/>
                  </a:lnTo>
                  <a:lnTo>
                    <a:pt x="1532" y="105"/>
                  </a:lnTo>
                  <a:lnTo>
                    <a:pt x="1528" y="98"/>
                  </a:lnTo>
                  <a:lnTo>
                    <a:pt x="1532" y="101"/>
                  </a:lnTo>
                  <a:lnTo>
                    <a:pt x="1528" y="94"/>
                  </a:lnTo>
                  <a:lnTo>
                    <a:pt x="1528" y="98"/>
                  </a:lnTo>
                  <a:lnTo>
                    <a:pt x="1528" y="94"/>
                  </a:lnTo>
                  <a:lnTo>
                    <a:pt x="1525" y="98"/>
                  </a:lnTo>
                  <a:lnTo>
                    <a:pt x="1528" y="94"/>
                  </a:lnTo>
                  <a:lnTo>
                    <a:pt x="1525" y="101"/>
                  </a:lnTo>
                  <a:lnTo>
                    <a:pt x="1528" y="98"/>
                  </a:lnTo>
                  <a:lnTo>
                    <a:pt x="1525" y="101"/>
                  </a:lnTo>
                  <a:close/>
                  <a:moveTo>
                    <a:pt x="1525" y="94"/>
                  </a:moveTo>
                  <a:lnTo>
                    <a:pt x="1528" y="94"/>
                  </a:lnTo>
                  <a:lnTo>
                    <a:pt x="1528" y="91"/>
                  </a:lnTo>
                  <a:close/>
                  <a:moveTo>
                    <a:pt x="1525" y="91"/>
                  </a:moveTo>
                  <a:lnTo>
                    <a:pt x="1525" y="91"/>
                  </a:lnTo>
                  <a:close/>
                  <a:moveTo>
                    <a:pt x="1518" y="80"/>
                  </a:moveTo>
                  <a:lnTo>
                    <a:pt x="1518" y="80"/>
                  </a:lnTo>
                  <a:close/>
                  <a:moveTo>
                    <a:pt x="1518" y="80"/>
                  </a:moveTo>
                  <a:lnTo>
                    <a:pt x="1518" y="80"/>
                  </a:lnTo>
                  <a:lnTo>
                    <a:pt x="1518" y="80"/>
                  </a:lnTo>
                  <a:lnTo>
                    <a:pt x="1518" y="8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8"/>
            <p:cNvSpPr/>
            <p:nvPr/>
          </p:nvSpPr>
          <p:spPr>
            <a:xfrm>
              <a:off x="3337288" y="2977485"/>
              <a:ext cx="91575" cy="20826"/>
            </a:xfrm>
            <a:custGeom>
              <a:rect b="b" l="l" r="r" t="t"/>
              <a:pathLst>
                <a:path extrusionOk="0" h="423" w="1860">
                  <a:moveTo>
                    <a:pt x="1449" y="0"/>
                  </a:moveTo>
                  <a:lnTo>
                    <a:pt x="1474" y="0"/>
                  </a:lnTo>
                  <a:lnTo>
                    <a:pt x="1496" y="4"/>
                  </a:lnTo>
                  <a:lnTo>
                    <a:pt x="1500" y="4"/>
                  </a:lnTo>
                  <a:lnTo>
                    <a:pt x="1525" y="4"/>
                  </a:lnTo>
                  <a:lnTo>
                    <a:pt x="1550" y="7"/>
                  </a:lnTo>
                  <a:lnTo>
                    <a:pt x="1572" y="11"/>
                  </a:lnTo>
                  <a:lnTo>
                    <a:pt x="1597" y="15"/>
                  </a:lnTo>
                  <a:lnTo>
                    <a:pt x="1622" y="18"/>
                  </a:lnTo>
                  <a:lnTo>
                    <a:pt x="1643" y="25"/>
                  </a:lnTo>
                  <a:lnTo>
                    <a:pt x="1668" y="29"/>
                  </a:lnTo>
                  <a:lnTo>
                    <a:pt x="1673" y="29"/>
                  </a:lnTo>
                  <a:lnTo>
                    <a:pt x="1690" y="40"/>
                  </a:lnTo>
                  <a:lnTo>
                    <a:pt x="1712" y="50"/>
                  </a:lnTo>
                  <a:lnTo>
                    <a:pt x="1716" y="55"/>
                  </a:lnTo>
                  <a:lnTo>
                    <a:pt x="1733" y="65"/>
                  </a:lnTo>
                  <a:lnTo>
                    <a:pt x="1751" y="80"/>
                  </a:lnTo>
                  <a:lnTo>
                    <a:pt x="1770" y="94"/>
                  </a:lnTo>
                  <a:lnTo>
                    <a:pt x="1773" y="94"/>
                  </a:lnTo>
                  <a:lnTo>
                    <a:pt x="1781" y="101"/>
                  </a:lnTo>
                  <a:lnTo>
                    <a:pt x="1788" y="108"/>
                  </a:lnTo>
                  <a:lnTo>
                    <a:pt x="1798" y="115"/>
                  </a:lnTo>
                  <a:lnTo>
                    <a:pt x="1806" y="123"/>
                  </a:lnTo>
                  <a:lnTo>
                    <a:pt x="1813" y="130"/>
                  </a:lnTo>
                  <a:lnTo>
                    <a:pt x="1820" y="137"/>
                  </a:lnTo>
                  <a:lnTo>
                    <a:pt x="1827" y="148"/>
                  </a:lnTo>
                  <a:lnTo>
                    <a:pt x="1834" y="155"/>
                  </a:lnTo>
                  <a:lnTo>
                    <a:pt x="1859" y="241"/>
                  </a:lnTo>
                  <a:lnTo>
                    <a:pt x="1773" y="260"/>
                  </a:lnTo>
                  <a:lnTo>
                    <a:pt x="1763" y="256"/>
                  </a:lnTo>
                  <a:lnTo>
                    <a:pt x="1755" y="256"/>
                  </a:lnTo>
                  <a:lnTo>
                    <a:pt x="1748" y="256"/>
                  </a:lnTo>
                  <a:lnTo>
                    <a:pt x="1738" y="253"/>
                  </a:lnTo>
                  <a:lnTo>
                    <a:pt x="1730" y="253"/>
                  </a:lnTo>
                  <a:lnTo>
                    <a:pt x="1723" y="253"/>
                  </a:lnTo>
                  <a:lnTo>
                    <a:pt x="1712" y="253"/>
                  </a:lnTo>
                  <a:lnTo>
                    <a:pt x="1708" y="253"/>
                  </a:lnTo>
                  <a:lnTo>
                    <a:pt x="1705" y="253"/>
                  </a:lnTo>
                  <a:lnTo>
                    <a:pt x="1687" y="253"/>
                  </a:lnTo>
                  <a:lnTo>
                    <a:pt x="1668" y="256"/>
                  </a:lnTo>
                  <a:lnTo>
                    <a:pt x="1655" y="256"/>
                  </a:lnTo>
                  <a:lnTo>
                    <a:pt x="1655" y="256"/>
                  </a:lnTo>
                  <a:lnTo>
                    <a:pt x="1636" y="260"/>
                  </a:lnTo>
                  <a:lnTo>
                    <a:pt x="1622" y="260"/>
                  </a:lnTo>
                  <a:lnTo>
                    <a:pt x="1618" y="260"/>
                  </a:lnTo>
                  <a:lnTo>
                    <a:pt x="1600" y="256"/>
                  </a:lnTo>
                  <a:lnTo>
                    <a:pt x="1582" y="253"/>
                  </a:lnTo>
                  <a:lnTo>
                    <a:pt x="1565" y="253"/>
                  </a:lnTo>
                  <a:lnTo>
                    <a:pt x="1547" y="249"/>
                  </a:lnTo>
                  <a:lnTo>
                    <a:pt x="1525" y="249"/>
                  </a:lnTo>
                  <a:lnTo>
                    <a:pt x="1507" y="245"/>
                  </a:lnTo>
                  <a:lnTo>
                    <a:pt x="1485" y="245"/>
                  </a:lnTo>
                  <a:lnTo>
                    <a:pt x="1482" y="245"/>
                  </a:lnTo>
                  <a:lnTo>
                    <a:pt x="1464" y="245"/>
                  </a:lnTo>
                  <a:lnTo>
                    <a:pt x="1442" y="245"/>
                  </a:lnTo>
                  <a:lnTo>
                    <a:pt x="1420" y="245"/>
                  </a:lnTo>
                  <a:lnTo>
                    <a:pt x="1399" y="245"/>
                  </a:lnTo>
                  <a:lnTo>
                    <a:pt x="1377" y="245"/>
                  </a:lnTo>
                  <a:lnTo>
                    <a:pt x="1355" y="245"/>
                  </a:lnTo>
                  <a:lnTo>
                    <a:pt x="1330" y="245"/>
                  </a:lnTo>
                  <a:lnTo>
                    <a:pt x="1309" y="249"/>
                  </a:lnTo>
                  <a:lnTo>
                    <a:pt x="1287" y="249"/>
                  </a:lnTo>
                  <a:lnTo>
                    <a:pt x="1284" y="249"/>
                  </a:lnTo>
                  <a:lnTo>
                    <a:pt x="1262" y="253"/>
                  </a:lnTo>
                  <a:lnTo>
                    <a:pt x="1236" y="253"/>
                  </a:lnTo>
                  <a:lnTo>
                    <a:pt x="1211" y="256"/>
                  </a:lnTo>
                  <a:lnTo>
                    <a:pt x="1186" y="256"/>
                  </a:lnTo>
                  <a:lnTo>
                    <a:pt x="1164" y="260"/>
                  </a:lnTo>
                  <a:lnTo>
                    <a:pt x="1139" y="263"/>
                  </a:lnTo>
                  <a:lnTo>
                    <a:pt x="1114" y="266"/>
                  </a:lnTo>
                  <a:lnTo>
                    <a:pt x="1089" y="266"/>
                  </a:lnTo>
                  <a:lnTo>
                    <a:pt x="1068" y="271"/>
                  </a:lnTo>
                  <a:lnTo>
                    <a:pt x="1063" y="271"/>
                  </a:lnTo>
                  <a:lnTo>
                    <a:pt x="1013" y="278"/>
                  </a:lnTo>
                  <a:lnTo>
                    <a:pt x="963" y="285"/>
                  </a:lnTo>
                  <a:lnTo>
                    <a:pt x="916" y="292"/>
                  </a:lnTo>
                  <a:lnTo>
                    <a:pt x="865" y="299"/>
                  </a:lnTo>
                  <a:lnTo>
                    <a:pt x="862" y="303"/>
                  </a:lnTo>
                  <a:lnTo>
                    <a:pt x="815" y="306"/>
                  </a:lnTo>
                  <a:lnTo>
                    <a:pt x="769" y="314"/>
                  </a:lnTo>
                  <a:lnTo>
                    <a:pt x="722" y="324"/>
                  </a:lnTo>
                  <a:lnTo>
                    <a:pt x="674" y="331"/>
                  </a:lnTo>
                  <a:lnTo>
                    <a:pt x="660" y="331"/>
                  </a:lnTo>
                  <a:lnTo>
                    <a:pt x="628" y="339"/>
                  </a:lnTo>
                  <a:lnTo>
                    <a:pt x="541" y="353"/>
                  </a:lnTo>
                  <a:lnTo>
                    <a:pt x="463" y="364"/>
                  </a:lnTo>
                  <a:lnTo>
                    <a:pt x="451" y="368"/>
                  </a:lnTo>
                  <a:lnTo>
                    <a:pt x="426" y="371"/>
                  </a:lnTo>
                  <a:lnTo>
                    <a:pt x="390" y="375"/>
                  </a:lnTo>
                  <a:lnTo>
                    <a:pt x="376" y="379"/>
                  </a:lnTo>
                  <a:lnTo>
                    <a:pt x="358" y="379"/>
                  </a:lnTo>
                  <a:lnTo>
                    <a:pt x="315" y="382"/>
                  </a:lnTo>
                  <a:lnTo>
                    <a:pt x="290" y="386"/>
                  </a:lnTo>
                  <a:lnTo>
                    <a:pt x="264" y="386"/>
                  </a:lnTo>
                  <a:lnTo>
                    <a:pt x="235" y="389"/>
                  </a:lnTo>
                  <a:lnTo>
                    <a:pt x="207" y="393"/>
                  </a:lnTo>
                  <a:lnTo>
                    <a:pt x="192" y="396"/>
                  </a:lnTo>
                  <a:lnTo>
                    <a:pt x="177" y="400"/>
                  </a:lnTo>
                  <a:lnTo>
                    <a:pt x="163" y="400"/>
                  </a:lnTo>
                  <a:lnTo>
                    <a:pt x="149" y="404"/>
                  </a:lnTo>
                  <a:lnTo>
                    <a:pt x="134" y="407"/>
                  </a:lnTo>
                  <a:lnTo>
                    <a:pt x="127" y="407"/>
                  </a:lnTo>
                  <a:lnTo>
                    <a:pt x="124" y="407"/>
                  </a:lnTo>
                  <a:lnTo>
                    <a:pt x="109" y="411"/>
                  </a:lnTo>
                  <a:lnTo>
                    <a:pt x="99" y="411"/>
                  </a:lnTo>
                  <a:lnTo>
                    <a:pt x="87" y="411"/>
                  </a:lnTo>
                  <a:lnTo>
                    <a:pt x="77" y="414"/>
                  </a:lnTo>
                  <a:lnTo>
                    <a:pt x="77" y="414"/>
                  </a:lnTo>
                  <a:lnTo>
                    <a:pt x="66" y="414"/>
                  </a:lnTo>
                  <a:lnTo>
                    <a:pt x="66" y="418"/>
                  </a:lnTo>
                  <a:lnTo>
                    <a:pt x="52" y="414"/>
                  </a:lnTo>
                  <a:lnTo>
                    <a:pt x="55" y="411"/>
                  </a:lnTo>
                  <a:lnTo>
                    <a:pt x="48" y="411"/>
                  </a:lnTo>
                  <a:lnTo>
                    <a:pt x="41" y="411"/>
                  </a:lnTo>
                  <a:lnTo>
                    <a:pt x="44" y="411"/>
                  </a:lnTo>
                  <a:lnTo>
                    <a:pt x="37" y="411"/>
                  </a:lnTo>
                  <a:lnTo>
                    <a:pt x="37" y="411"/>
                  </a:lnTo>
                  <a:lnTo>
                    <a:pt x="34" y="411"/>
                  </a:lnTo>
                  <a:lnTo>
                    <a:pt x="34" y="411"/>
                  </a:lnTo>
                  <a:lnTo>
                    <a:pt x="34" y="411"/>
                  </a:lnTo>
                  <a:lnTo>
                    <a:pt x="30" y="414"/>
                  </a:lnTo>
                  <a:lnTo>
                    <a:pt x="30" y="414"/>
                  </a:lnTo>
                  <a:lnTo>
                    <a:pt x="26" y="414"/>
                  </a:lnTo>
                  <a:lnTo>
                    <a:pt x="26" y="414"/>
                  </a:lnTo>
                  <a:lnTo>
                    <a:pt x="23" y="418"/>
                  </a:lnTo>
                  <a:lnTo>
                    <a:pt x="26" y="418"/>
                  </a:lnTo>
                  <a:lnTo>
                    <a:pt x="23" y="422"/>
                  </a:lnTo>
                  <a:lnTo>
                    <a:pt x="4" y="422"/>
                  </a:lnTo>
                  <a:lnTo>
                    <a:pt x="1" y="407"/>
                  </a:lnTo>
                  <a:lnTo>
                    <a:pt x="4" y="404"/>
                  </a:lnTo>
                  <a:lnTo>
                    <a:pt x="4" y="396"/>
                  </a:lnTo>
                  <a:lnTo>
                    <a:pt x="9" y="393"/>
                  </a:lnTo>
                  <a:lnTo>
                    <a:pt x="12" y="389"/>
                  </a:lnTo>
                  <a:lnTo>
                    <a:pt x="16" y="386"/>
                  </a:lnTo>
                  <a:lnTo>
                    <a:pt x="16" y="386"/>
                  </a:lnTo>
                  <a:lnTo>
                    <a:pt x="19" y="379"/>
                  </a:lnTo>
                  <a:lnTo>
                    <a:pt x="19" y="371"/>
                  </a:lnTo>
                  <a:lnTo>
                    <a:pt x="23" y="364"/>
                  </a:lnTo>
                  <a:lnTo>
                    <a:pt x="30" y="349"/>
                  </a:lnTo>
                  <a:lnTo>
                    <a:pt x="30" y="349"/>
                  </a:lnTo>
                  <a:lnTo>
                    <a:pt x="41" y="343"/>
                  </a:lnTo>
                  <a:lnTo>
                    <a:pt x="52" y="331"/>
                  </a:lnTo>
                  <a:lnTo>
                    <a:pt x="62" y="324"/>
                  </a:lnTo>
                  <a:lnTo>
                    <a:pt x="77" y="317"/>
                  </a:lnTo>
                  <a:lnTo>
                    <a:pt x="91" y="310"/>
                  </a:lnTo>
                  <a:lnTo>
                    <a:pt x="95" y="306"/>
                  </a:lnTo>
                  <a:lnTo>
                    <a:pt x="102" y="303"/>
                  </a:lnTo>
                  <a:lnTo>
                    <a:pt x="120" y="296"/>
                  </a:lnTo>
                  <a:lnTo>
                    <a:pt x="134" y="292"/>
                  </a:lnTo>
                  <a:lnTo>
                    <a:pt x="149" y="285"/>
                  </a:lnTo>
                  <a:lnTo>
                    <a:pt x="163" y="281"/>
                  </a:lnTo>
                  <a:lnTo>
                    <a:pt x="177" y="278"/>
                  </a:lnTo>
                  <a:lnTo>
                    <a:pt x="210" y="266"/>
                  </a:lnTo>
                  <a:lnTo>
                    <a:pt x="239" y="260"/>
                  </a:lnTo>
                  <a:lnTo>
                    <a:pt x="268" y="253"/>
                  </a:lnTo>
                  <a:lnTo>
                    <a:pt x="293" y="245"/>
                  </a:lnTo>
                  <a:lnTo>
                    <a:pt x="336" y="235"/>
                  </a:lnTo>
                  <a:lnTo>
                    <a:pt x="350" y="231"/>
                  </a:lnTo>
                  <a:lnTo>
                    <a:pt x="358" y="228"/>
                  </a:lnTo>
                  <a:lnTo>
                    <a:pt x="390" y="216"/>
                  </a:lnTo>
                  <a:lnTo>
                    <a:pt x="412" y="209"/>
                  </a:lnTo>
                  <a:lnTo>
                    <a:pt x="423" y="206"/>
                  </a:lnTo>
                  <a:lnTo>
                    <a:pt x="501" y="180"/>
                  </a:lnTo>
                  <a:lnTo>
                    <a:pt x="584" y="155"/>
                  </a:lnTo>
                  <a:lnTo>
                    <a:pt x="614" y="145"/>
                  </a:lnTo>
                  <a:lnTo>
                    <a:pt x="628" y="141"/>
                  </a:lnTo>
                  <a:lnTo>
                    <a:pt x="674" y="126"/>
                  </a:lnTo>
                  <a:lnTo>
                    <a:pt x="722" y="112"/>
                  </a:lnTo>
                  <a:lnTo>
                    <a:pt x="772" y="98"/>
                  </a:lnTo>
                  <a:lnTo>
                    <a:pt x="819" y="87"/>
                  </a:lnTo>
                  <a:lnTo>
                    <a:pt x="822" y="83"/>
                  </a:lnTo>
                  <a:lnTo>
                    <a:pt x="873" y="72"/>
                  </a:lnTo>
                  <a:lnTo>
                    <a:pt x="923" y="62"/>
                  </a:lnTo>
                  <a:lnTo>
                    <a:pt x="973" y="50"/>
                  </a:lnTo>
                  <a:lnTo>
                    <a:pt x="1028" y="40"/>
                  </a:lnTo>
                  <a:lnTo>
                    <a:pt x="1031" y="40"/>
                  </a:lnTo>
                  <a:lnTo>
                    <a:pt x="1053" y="37"/>
                  </a:lnTo>
                  <a:lnTo>
                    <a:pt x="1081" y="29"/>
                  </a:lnTo>
                  <a:lnTo>
                    <a:pt x="1107" y="25"/>
                  </a:lnTo>
                  <a:lnTo>
                    <a:pt x="1132" y="22"/>
                  </a:lnTo>
                  <a:lnTo>
                    <a:pt x="1161" y="18"/>
                  </a:lnTo>
                  <a:lnTo>
                    <a:pt x="1186" y="15"/>
                  </a:lnTo>
                  <a:lnTo>
                    <a:pt x="1211" y="11"/>
                  </a:lnTo>
                  <a:lnTo>
                    <a:pt x="1241" y="7"/>
                  </a:lnTo>
                  <a:lnTo>
                    <a:pt x="1266" y="7"/>
                  </a:lnTo>
                  <a:lnTo>
                    <a:pt x="1269" y="7"/>
                  </a:lnTo>
                  <a:lnTo>
                    <a:pt x="1291" y="4"/>
                  </a:lnTo>
                  <a:lnTo>
                    <a:pt x="1319" y="4"/>
                  </a:lnTo>
                  <a:lnTo>
                    <a:pt x="1344" y="0"/>
                  </a:lnTo>
                  <a:lnTo>
                    <a:pt x="1370" y="0"/>
                  </a:lnTo>
                  <a:lnTo>
                    <a:pt x="1395" y="0"/>
                  </a:lnTo>
                  <a:lnTo>
                    <a:pt x="14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8"/>
            <p:cNvSpPr/>
            <p:nvPr/>
          </p:nvSpPr>
          <p:spPr>
            <a:xfrm>
              <a:off x="3285000" y="4192415"/>
              <a:ext cx="183397" cy="222981"/>
            </a:xfrm>
            <a:custGeom>
              <a:rect b="b" l="l" r="r" t="t"/>
              <a:pathLst>
                <a:path extrusionOk="0" h="4529" w="3725">
                  <a:moveTo>
                    <a:pt x="2327" y="3158"/>
                  </a:moveTo>
                  <a:cubicBezTo>
                    <a:pt x="2332" y="3158"/>
                    <a:pt x="2432" y="3419"/>
                    <a:pt x="2432" y="3419"/>
                  </a:cubicBezTo>
                  <a:lnTo>
                    <a:pt x="2328" y="3163"/>
                  </a:lnTo>
                  <a:cubicBezTo>
                    <a:pt x="2327" y="3160"/>
                    <a:pt x="2327" y="3158"/>
                    <a:pt x="2327" y="3158"/>
                  </a:cubicBezTo>
                  <a:close/>
                  <a:moveTo>
                    <a:pt x="555" y="1254"/>
                  </a:moveTo>
                  <a:cubicBezTo>
                    <a:pt x="670" y="1344"/>
                    <a:pt x="790" y="1438"/>
                    <a:pt x="905" y="1524"/>
                  </a:cubicBezTo>
                  <a:cubicBezTo>
                    <a:pt x="1023" y="1618"/>
                    <a:pt x="1167" y="1680"/>
                    <a:pt x="1384" y="1848"/>
                  </a:cubicBezTo>
                  <a:cubicBezTo>
                    <a:pt x="1499" y="1943"/>
                    <a:pt x="1823" y="2172"/>
                    <a:pt x="1967" y="2573"/>
                  </a:cubicBezTo>
                  <a:cubicBezTo>
                    <a:pt x="2090" y="2904"/>
                    <a:pt x="2194" y="3221"/>
                    <a:pt x="2277" y="3574"/>
                  </a:cubicBezTo>
                  <a:cubicBezTo>
                    <a:pt x="1503" y="2937"/>
                    <a:pt x="941" y="2129"/>
                    <a:pt x="555" y="1254"/>
                  </a:cubicBezTo>
                  <a:close/>
                  <a:moveTo>
                    <a:pt x="130" y="1"/>
                  </a:moveTo>
                  <a:cubicBezTo>
                    <a:pt x="90" y="8"/>
                    <a:pt x="51" y="19"/>
                    <a:pt x="0" y="37"/>
                  </a:cubicBezTo>
                  <a:cubicBezTo>
                    <a:pt x="102" y="1132"/>
                    <a:pt x="368" y="1740"/>
                    <a:pt x="1174" y="2756"/>
                  </a:cubicBezTo>
                  <a:cubicBezTo>
                    <a:pt x="2226" y="4067"/>
                    <a:pt x="3487" y="4471"/>
                    <a:pt x="3714" y="4528"/>
                  </a:cubicBezTo>
                  <a:cubicBezTo>
                    <a:pt x="3718" y="4525"/>
                    <a:pt x="3721" y="4521"/>
                    <a:pt x="3725" y="4518"/>
                  </a:cubicBezTo>
                  <a:cubicBezTo>
                    <a:pt x="3530" y="4410"/>
                    <a:pt x="3202" y="4219"/>
                    <a:pt x="2958" y="4057"/>
                  </a:cubicBezTo>
                  <a:cubicBezTo>
                    <a:pt x="2846" y="3988"/>
                    <a:pt x="2738" y="3920"/>
                    <a:pt x="2634" y="3844"/>
                  </a:cubicBezTo>
                  <a:cubicBezTo>
                    <a:pt x="2605" y="3747"/>
                    <a:pt x="2576" y="3650"/>
                    <a:pt x="2547" y="3552"/>
                  </a:cubicBezTo>
                  <a:cubicBezTo>
                    <a:pt x="2464" y="3286"/>
                    <a:pt x="2245" y="2810"/>
                    <a:pt x="2245" y="2810"/>
                  </a:cubicBezTo>
                  <a:cubicBezTo>
                    <a:pt x="1939" y="1860"/>
                    <a:pt x="652" y="1045"/>
                    <a:pt x="364" y="779"/>
                  </a:cubicBezTo>
                  <a:cubicBezTo>
                    <a:pt x="275" y="523"/>
                    <a:pt x="195" y="260"/>
                    <a:pt x="130" y="1"/>
                  </a:cubicBezTo>
                  <a:close/>
                </a:path>
              </a:pathLst>
            </a:custGeom>
            <a:solidFill>
              <a:srgbClr val="EB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8"/>
            <p:cNvSpPr/>
            <p:nvPr/>
          </p:nvSpPr>
          <p:spPr>
            <a:xfrm>
              <a:off x="3064925" y="2985900"/>
              <a:ext cx="68401" cy="160076"/>
            </a:xfrm>
            <a:custGeom>
              <a:rect b="b" l="l" r="r" t="t"/>
              <a:pathLst>
                <a:path extrusionOk="0" h="2911" w="1244">
                  <a:moveTo>
                    <a:pt x="1189" y="2580"/>
                  </a:moveTo>
                  <a:lnTo>
                    <a:pt x="1214" y="2597"/>
                  </a:lnTo>
                  <a:lnTo>
                    <a:pt x="1243" y="2723"/>
                  </a:lnTo>
                  <a:lnTo>
                    <a:pt x="1225" y="2753"/>
                  </a:lnTo>
                  <a:lnTo>
                    <a:pt x="1203" y="2785"/>
                  </a:lnTo>
                  <a:lnTo>
                    <a:pt x="1200" y="2792"/>
                  </a:lnTo>
                  <a:lnTo>
                    <a:pt x="1178" y="2799"/>
                  </a:lnTo>
                  <a:lnTo>
                    <a:pt x="1153" y="2803"/>
                  </a:lnTo>
                  <a:lnTo>
                    <a:pt x="1128" y="2810"/>
                  </a:lnTo>
                  <a:lnTo>
                    <a:pt x="1103" y="2813"/>
                  </a:lnTo>
                  <a:lnTo>
                    <a:pt x="1078" y="2821"/>
                  </a:lnTo>
                  <a:lnTo>
                    <a:pt x="1049" y="2824"/>
                  </a:lnTo>
                  <a:lnTo>
                    <a:pt x="998" y="2835"/>
                  </a:lnTo>
                  <a:lnTo>
                    <a:pt x="952" y="2843"/>
                  </a:lnTo>
                  <a:lnTo>
                    <a:pt x="948" y="2843"/>
                  </a:lnTo>
                  <a:lnTo>
                    <a:pt x="851" y="2849"/>
                  </a:lnTo>
                  <a:lnTo>
                    <a:pt x="832" y="2849"/>
                  </a:lnTo>
                  <a:lnTo>
                    <a:pt x="814" y="2853"/>
                  </a:lnTo>
                  <a:lnTo>
                    <a:pt x="797" y="2853"/>
                  </a:lnTo>
                  <a:lnTo>
                    <a:pt x="782" y="2856"/>
                  </a:lnTo>
                  <a:lnTo>
                    <a:pt x="742" y="2861"/>
                  </a:lnTo>
                  <a:lnTo>
                    <a:pt x="706" y="2868"/>
                  </a:lnTo>
                  <a:lnTo>
                    <a:pt x="628" y="2878"/>
                  </a:lnTo>
                  <a:lnTo>
                    <a:pt x="588" y="2886"/>
                  </a:lnTo>
                  <a:lnTo>
                    <a:pt x="548" y="2893"/>
                  </a:lnTo>
                  <a:lnTo>
                    <a:pt x="508" y="2896"/>
                  </a:lnTo>
                  <a:lnTo>
                    <a:pt x="465" y="2900"/>
                  </a:lnTo>
                  <a:lnTo>
                    <a:pt x="443" y="2904"/>
                  </a:lnTo>
                  <a:lnTo>
                    <a:pt x="422" y="2907"/>
                  </a:lnTo>
                  <a:lnTo>
                    <a:pt x="404" y="2907"/>
                  </a:lnTo>
                  <a:lnTo>
                    <a:pt x="382" y="2911"/>
                  </a:lnTo>
                  <a:lnTo>
                    <a:pt x="360" y="2911"/>
                  </a:lnTo>
                  <a:lnTo>
                    <a:pt x="335" y="2911"/>
                  </a:lnTo>
                  <a:lnTo>
                    <a:pt x="314" y="2911"/>
                  </a:lnTo>
                  <a:lnTo>
                    <a:pt x="292" y="2911"/>
                  </a:lnTo>
                  <a:lnTo>
                    <a:pt x="271" y="2911"/>
                  </a:lnTo>
                  <a:lnTo>
                    <a:pt x="249" y="2911"/>
                  </a:lnTo>
                  <a:lnTo>
                    <a:pt x="227" y="2907"/>
                  </a:lnTo>
                  <a:lnTo>
                    <a:pt x="199" y="2907"/>
                  </a:lnTo>
                  <a:lnTo>
                    <a:pt x="184" y="2904"/>
                  </a:lnTo>
                  <a:lnTo>
                    <a:pt x="162" y="2896"/>
                  </a:lnTo>
                  <a:lnTo>
                    <a:pt x="144" y="2889"/>
                  </a:lnTo>
                  <a:lnTo>
                    <a:pt x="127" y="2878"/>
                  </a:lnTo>
                  <a:lnTo>
                    <a:pt x="112" y="2868"/>
                  </a:lnTo>
                  <a:lnTo>
                    <a:pt x="101" y="2853"/>
                  </a:lnTo>
                  <a:lnTo>
                    <a:pt x="91" y="2843"/>
                  </a:lnTo>
                  <a:lnTo>
                    <a:pt x="84" y="2831"/>
                  </a:lnTo>
                  <a:lnTo>
                    <a:pt x="76" y="2821"/>
                  </a:lnTo>
                  <a:lnTo>
                    <a:pt x="73" y="2810"/>
                  </a:lnTo>
                  <a:lnTo>
                    <a:pt x="69" y="2799"/>
                  </a:lnTo>
                  <a:lnTo>
                    <a:pt x="62" y="2788"/>
                  </a:lnTo>
                  <a:lnTo>
                    <a:pt x="58" y="2774"/>
                  </a:lnTo>
                  <a:lnTo>
                    <a:pt x="54" y="2756"/>
                  </a:lnTo>
                  <a:lnTo>
                    <a:pt x="51" y="2738"/>
                  </a:lnTo>
                  <a:lnTo>
                    <a:pt x="47" y="2723"/>
                  </a:lnTo>
                  <a:lnTo>
                    <a:pt x="47" y="2709"/>
                  </a:lnTo>
                  <a:lnTo>
                    <a:pt x="44" y="2691"/>
                  </a:lnTo>
                  <a:lnTo>
                    <a:pt x="44" y="2677"/>
                  </a:lnTo>
                  <a:lnTo>
                    <a:pt x="44" y="2658"/>
                  </a:lnTo>
                  <a:lnTo>
                    <a:pt x="44" y="2645"/>
                  </a:lnTo>
                  <a:lnTo>
                    <a:pt x="44" y="2630"/>
                  </a:lnTo>
                  <a:lnTo>
                    <a:pt x="44" y="2601"/>
                  </a:lnTo>
                  <a:lnTo>
                    <a:pt x="44" y="2569"/>
                  </a:lnTo>
                  <a:lnTo>
                    <a:pt x="47" y="2543"/>
                  </a:lnTo>
                  <a:lnTo>
                    <a:pt x="47" y="2518"/>
                  </a:lnTo>
                  <a:lnTo>
                    <a:pt x="51" y="2475"/>
                  </a:lnTo>
                  <a:lnTo>
                    <a:pt x="51" y="2464"/>
                  </a:lnTo>
                  <a:lnTo>
                    <a:pt x="51" y="2457"/>
                  </a:lnTo>
                  <a:lnTo>
                    <a:pt x="54" y="2313"/>
                  </a:lnTo>
                  <a:lnTo>
                    <a:pt x="58" y="2256"/>
                  </a:lnTo>
                  <a:lnTo>
                    <a:pt x="58" y="2169"/>
                  </a:lnTo>
                  <a:lnTo>
                    <a:pt x="62" y="2097"/>
                  </a:lnTo>
                  <a:lnTo>
                    <a:pt x="62" y="2025"/>
                  </a:lnTo>
                  <a:lnTo>
                    <a:pt x="66" y="1953"/>
                  </a:lnTo>
                  <a:lnTo>
                    <a:pt x="66" y="1880"/>
                  </a:lnTo>
                  <a:lnTo>
                    <a:pt x="66" y="1812"/>
                  </a:lnTo>
                  <a:lnTo>
                    <a:pt x="66" y="1740"/>
                  </a:lnTo>
                  <a:lnTo>
                    <a:pt x="66" y="1704"/>
                  </a:lnTo>
                  <a:lnTo>
                    <a:pt x="62" y="1668"/>
                  </a:lnTo>
                  <a:lnTo>
                    <a:pt x="62" y="1632"/>
                  </a:lnTo>
                  <a:lnTo>
                    <a:pt x="62" y="1596"/>
                  </a:lnTo>
                  <a:lnTo>
                    <a:pt x="62" y="1560"/>
                  </a:lnTo>
                  <a:lnTo>
                    <a:pt x="58" y="1528"/>
                  </a:lnTo>
                  <a:lnTo>
                    <a:pt x="58" y="1513"/>
                  </a:lnTo>
                  <a:lnTo>
                    <a:pt x="58" y="1491"/>
                  </a:lnTo>
                  <a:lnTo>
                    <a:pt x="54" y="1456"/>
                  </a:lnTo>
                  <a:lnTo>
                    <a:pt x="54" y="1420"/>
                  </a:lnTo>
                  <a:lnTo>
                    <a:pt x="51" y="1383"/>
                  </a:lnTo>
                  <a:lnTo>
                    <a:pt x="47" y="1351"/>
                  </a:lnTo>
                  <a:lnTo>
                    <a:pt x="44" y="1315"/>
                  </a:lnTo>
                  <a:lnTo>
                    <a:pt x="41" y="1257"/>
                  </a:lnTo>
                  <a:lnTo>
                    <a:pt x="36" y="1204"/>
                  </a:lnTo>
                  <a:lnTo>
                    <a:pt x="33" y="1146"/>
                  </a:lnTo>
                  <a:lnTo>
                    <a:pt x="26" y="1089"/>
                  </a:lnTo>
                  <a:lnTo>
                    <a:pt x="22" y="1034"/>
                  </a:lnTo>
                  <a:lnTo>
                    <a:pt x="19" y="976"/>
                  </a:lnTo>
                  <a:lnTo>
                    <a:pt x="19" y="941"/>
                  </a:lnTo>
                  <a:lnTo>
                    <a:pt x="15" y="865"/>
                  </a:lnTo>
                  <a:lnTo>
                    <a:pt x="11" y="750"/>
                  </a:lnTo>
                  <a:lnTo>
                    <a:pt x="8" y="725"/>
                  </a:lnTo>
                  <a:lnTo>
                    <a:pt x="8" y="638"/>
                  </a:lnTo>
                  <a:lnTo>
                    <a:pt x="8" y="522"/>
                  </a:lnTo>
                  <a:lnTo>
                    <a:pt x="4" y="462"/>
                  </a:lnTo>
                  <a:lnTo>
                    <a:pt x="4" y="411"/>
                  </a:lnTo>
                  <a:lnTo>
                    <a:pt x="4" y="375"/>
                  </a:lnTo>
                  <a:lnTo>
                    <a:pt x="4" y="314"/>
                  </a:lnTo>
                  <a:lnTo>
                    <a:pt x="1" y="238"/>
                  </a:lnTo>
                  <a:lnTo>
                    <a:pt x="1" y="228"/>
                  </a:lnTo>
                  <a:lnTo>
                    <a:pt x="1" y="163"/>
                  </a:lnTo>
                  <a:lnTo>
                    <a:pt x="4" y="126"/>
                  </a:lnTo>
                  <a:lnTo>
                    <a:pt x="4" y="94"/>
                  </a:lnTo>
                  <a:lnTo>
                    <a:pt x="4" y="80"/>
                  </a:lnTo>
                  <a:lnTo>
                    <a:pt x="36" y="62"/>
                  </a:lnTo>
                  <a:lnTo>
                    <a:pt x="51" y="51"/>
                  </a:lnTo>
                  <a:lnTo>
                    <a:pt x="51" y="40"/>
                  </a:lnTo>
                  <a:lnTo>
                    <a:pt x="54" y="30"/>
                  </a:lnTo>
                  <a:lnTo>
                    <a:pt x="54" y="22"/>
                  </a:lnTo>
                  <a:lnTo>
                    <a:pt x="54" y="15"/>
                  </a:lnTo>
                  <a:lnTo>
                    <a:pt x="58" y="15"/>
                  </a:lnTo>
                  <a:lnTo>
                    <a:pt x="58" y="11"/>
                  </a:lnTo>
                  <a:lnTo>
                    <a:pt x="58" y="8"/>
                  </a:lnTo>
                  <a:lnTo>
                    <a:pt x="58" y="8"/>
                  </a:lnTo>
                  <a:lnTo>
                    <a:pt x="58" y="8"/>
                  </a:lnTo>
                  <a:lnTo>
                    <a:pt x="62" y="4"/>
                  </a:lnTo>
                  <a:lnTo>
                    <a:pt x="62" y="4"/>
                  </a:lnTo>
                  <a:lnTo>
                    <a:pt x="66" y="0"/>
                  </a:lnTo>
                  <a:lnTo>
                    <a:pt x="69" y="0"/>
                  </a:lnTo>
                  <a:lnTo>
                    <a:pt x="69" y="0"/>
                  </a:lnTo>
                  <a:lnTo>
                    <a:pt x="73" y="0"/>
                  </a:lnTo>
                  <a:lnTo>
                    <a:pt x="73" y="0"/>
                  </a:lnTo>
                  <a:lnTo>
                    <a:pt x="76" y="0"/>
                  </a:lnTo>
                  <a:lnTo>
                    <a:pt x="76" y="0"/>
                  </a:lnTo>
                  <a:lnTo>
                    <a:pt x="79" y="0"/>
                  </a:lnTo>
                  <a:lnTo>
                    <a:pt x="84" y="0"/>
                  </a:lnTo>
                  <a:lnTo>
                    <a:pt x="87" y="0"/>
                  </a:lnTo>
                  <a:lnTo>
                    <a:pt x="87" y="4"/>
                  </a:lnTo>
                  <a:lnTo>
                    <a:pt x="91" y="4"/>
                  </a:lnTo>
                  <a:lnTo>
                    <a:pt x="91" y="8"/>
                  </a:lnTo>
                  <a:lnTo>
                    <a:pt x="91" y="8"/>
                  </a:lnTo>
                  <a:lnTo>
                    <a:pt x="94" y="8"/>
                  </a:lnTo>
                  <a:lnTo>
                    <a:pt x="94" y="11"/>
                  </a:lnTo>
                  <a:lnTo>
                    <a:pt x="98" y="15"/>
                  </a:lnTo>
                  <a:lnTo>
                    <a:pt x="98" y="22"/>
                  </a:lnTo>
                  <a:lnTo>
                    <a:pt x="98" y="33"/>
                  </a:lnTo>
                  <a:lnTo>
                    <a:pt x="94" y="37"/>
                  </a:lnTo>
                  <a:lnTo>
                    <a:pt x="94" y="40"/>
                  </a:lnTo>
                  <a:lnTo>
                    <a:pt x="94" y="40"/>
                  </a:lnTo>
                  <a:lnTo>
                    <a:pt x="98" y="51"/>
                  </a:lnTo>
                  <a:lnTo>
                    <a:pt x="112" y="62"/>
                  </a:lnTo>
                  <a:lnTo>
                    <a:pt x="149" y="73"/>
                  </a:lnTo>
                  <a:lnTo>
                    <a:pt x="149" y="87"/>
                  </a:lnTo>
                  <a:lnTo>
                    <a:pt x="152" y="116"/>
                  </a:lnTo>
                  <a:lnTo>
                    <a:pt x="159" y="152"/>
                  </a:lnTo>
                  <a:lnTo>
                    <a:pt x="166" y="213"/>
                  </a:lnTo>
                  <a:lnTo>
                    <a:pt x="170" y="228"/>
                  </a:lnTo>
                  <a:lnTo>
                    <a:pt x="177" y="299"/>
                  </a:lnTo>
                  <a:lnTo>
                    <a:pt x="188" y="361"/>
                  </a:lnTo>
                  <a:lnTo>
                    <a:pt x="192" y="400"/>
                  </a:lnTo>
                  <a:lnTo>
                    <a:pt x="199" y="451"/>
                  </a:lnTo>
                  <a:lnTo>
                    <a:pt x="206" y="512"/>
                  </a:lnTo>
                  <a:lnTo>
                    <a:pt x="217" y="624"/>
                  </a:lnTo>
                  <a:lnTo>
                    <a:pt x="227" y="707"/>
                  </a:lnTo>
                  <a:lnTo>
                    <a:pt x="231" y="735"/>
                  </a:lnTo>
                  <a:lnTo>
                    <a:pt x="242" y="847"/>
                  </a:lnTo>
                  <a:lnTo>
                    <a:pt x="252" y="919"/>
                  </a:lnTo>
                  <a:lnTo>
                    <a:pt x="257" y="959"/>
                  </a:lnTo>
                  <a:lnTo>
                    <a:pt x="260" y="1013"/>
                  </a:lnTo>
                  <a:lnTo>
                    <a:pt x="267" y="1070"/>
                  </a:lnTo>
                  <a:lnTo>
                    <a:pt x="271" y="1124"/>
                  </a:lnTo>
                  <a:lnTo>
                    <a:pt x="278" y="1179"/>
                  </a:lnTo>
                  <a:lnTo>
                    <a:pt x="285" y="1236"/>
                  </a:lnTo>
                  <a:lnTo>
                    <a:pt x="292" y="1290"/>
                  </a:lnTo>
                  <a:lnTo>
                    <a:pt x="296" y="1326"/>
                  </a:lnTo>
                  <a:lnTo>
                    <a:pt x="300" y="1365"/>
                  </a:lnTo>
                  <a:lnTo>
                    <a:pt x="303" y="1402"/>
                  </a:lnTo>
                  <a:lnTo>
                    <a:pt x="307" y="1438"/>
                  </a:lnTo>
                  <a:lnTo>
                    <a:pt x="310" y="1473"/>
                  </a:lnTo>
                  <a:lnTo>
                    <a:pt x="310" y="1499"/>
                  </a:lnTo>
                  <a:lnTo>
                    <a:pt x="310" y="1513"/>
                  </a:lnTo>
                  <a:lnTo>
                    <a:pt x="314" y="1549"/>
                  </a:lnTo>
                  <a:lnTo>
                    <a:pt x="314" y="1586"/>
                  </a:lnTo>
                  <a:lnTo>
                    <a:pt x="317" y="1621"/>
                  </a:lnTo>
                  <a:lnTo>
                    <a:pt x="317" y="1661"/>
                  </a:lnTo>
                  <a:lnTo>
                    <a:pt x="322" y="1697"/>
                  </a:lnTo>
                  <a:lnTo>
                    <a:pt x="322" y="1733"/>
                  </a:lnTo>
                  <a:lnTo>
                    <a:pt x="325" y="1809"/>
                  </a:lnTo>
                  <a:lnTo>
                    <a:pt x="325" y="1880"/>
                  </a:lnTo>
                  <a:lnTo>
                    <a:pt x="325" y="1957"/>
                  </a:lnTo>
                  <a:lnTo>
                    <a:pt x="325" y="2028"/>
                  </a:lnTo>
                  <a:lnTo>
                    <a:pt x="325" y="2100"/>
                  </a:lnTo>
                  <a:lnTo>
                    <a:pt x="325" y="2176"/>
                  </a:lnTo>
                  <a:lnTo>
                    <a:pt x="325" y="2263"/>
                  </a:lnTo>
                  <a:lnTo>
                    <a:pt x="325" y="2320"/>
                  </a:lnTo>
                  <a:lnTo>
                    <a:pt x="322" y="2464"/>
                  </a:lnTo>
                  <a:lnTo>
                    <a:pt x="322" y="2479"/>
                  </a:lnTo>
                  <a:lnTo>
                    <a:pt x="322" y="2493"/>
                  </a:lnTo>
                  <a:lnTo>
                    <a:pt x="317" y="2537"/>
                  </a:lnTo>
                  <a:lnTo>
                    <a:pt x="317" y="2558"/>
                  </a:lnTo>
                  <a:lnTo>
                    <a:pt x="314" y="2583"/>
                  </a:lnTo>
                  <a:lnTo>
                    <a:pt x="314" y="2605"/>
                  </a:lnTo>
                  <a:lnTo>
                    <a:pt x="314" y="2630"/>
                  </a:lnTo>
                  <a:lnTo>
                    <a:pt x="314" y="2637"/>
                  </a:lnTo>
                  <a:lnTo>
                    <a:pt x="328" y="2637"/>
                  </a:lnTo>
                  <a:lnTo>
                    <a:pt x="347" y="2637"/>
                  </a:lnTo>
                  <a:lnTo>
                    <a:pt x="365" y="2633"/>
                  </a:lnTo>
                  <a:lnTo>
                    <a:pt x="379" y="2633"/>
                  </a:lnTo>
                  <a:lnTo>
                    <a:pt x="397" y="2633"/>
                  </a:lnTo>
                  <a:lnTo>
                    <a:pt x="415" y="2630"/>
                  </a:lnTo>
                  <a:lnTo>
                    <a:pt x="433" y="2626"/>
                  </a:lnTo>
                  <a:lnTo>
                    <a:pt x="473" y="2623"/>
                  </a:lnTo>
                  <a:lnTo>
                    <a:pt x="508" y="2619"/>
                  </a:lnTo>
                  <a:lnTo>
                    <a:pt x="548" y="2612"/>
                  </a:lnTo>
                  <a:lnTo>
                    <a:pt x="584" y="2605"/>
                  </a:lnTo>
                  <a:lnTo>
                    <a:pt x="663" y="2594"/>
                  </a:lnTo>
                  <a:lnTo>
                    <a:pt x="703" y="2587"/>
                  </a:lnTo>
                  <a:lnTo>
                    <a:pt x="742" y="2580"/>
                  </a:lnTo>
                  <a:lnTo>
                    <a:pt x="764" y="2575"/>
                  </a:lnTo>
                  <a:lnTo>
                    <a:pt x="786" y="2575"/>
                  </a:lnTo>
                  <a:lnTo>
                    <a:pt x="807" y="2572"/>
                  </a:lnTo>
                  <a:lnTo>
                    <a:pt x="825" y="2572"/>
                  </a:lnTo>
                  <a:lnTo>
                    <a:pt x="922" y="2562"/>
                  </a:lnTo>
                  <a:lnTo>
                    <a:pt x="927" y="2562"/>
                  </a:lnTo>
                  <a:lnTo>
                    <a:pt x="973" y="2562"/>
                  </a:lnTo>
                  <a:lnTo>
                    <a:pt x="1020" y="2562"/>
                  </a:lnTo>
                  <a:lnTo>
                    <a:pt x="1045" y="2558"/>
                  </a:lnTo>
                  <a:lnTo>
                    <a:pt x="1067" y="2558"/>
                  </a:lnTo>
                  <a:lnTo>
                    <a:pt x="1092" y="2558"/>
                  </a:lnTo>
                  <a:lnTo>
                    <a:pt x="1113" y="2554"/>
                  </a:lnTo>
                  <a:lnTo>
                    <a:pt x="1138" y="2554"/>
                  </a:lnTo>
                  <a:lnTo>
                    <a:pt x="1157" y="2550"/>
                  </a:lnTo>
                  <a:lnTo>
                    <a:pt x="1160" y="2558"/>
                  </a:lnTo>
                  <a:close/>
                  <a:moveTo>
                    <a:pt x="62" y="30"/>
                  </a:moveTo>
                  <a:lnTo>
                    <a:pt x="62" y="25"/>
                  </a:lnTo>
                  <a:lnTo>
                    <a:pt x="62" y="30"/>
                  </a:lnTo>
                  <a:lnTo>
                    <a:pt x="62" y="30"/>
                  </a:lnTo>
                  <a:lnTo>
                    <a:pt x="62" y="2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6" name="Google Shape;1836;p58"/>
          <p:cNvSpPr/>
          <p:nvPr/>
        </p:nvSpPr>
        <p:spPr>
          <a:xfrm>
            <a:off x="6680975" y="4189414"/>
            <a:ext cx="142049" cy="225886"/>
          </a:xfrm>
          <a:custGeom>
            <a:rect b="b" l="l" r="r" t="t"/>
            <a:pathLst>
              <a:path extrusionOk="0" h="5483" w="3448">
                <a:moveTo>
                  <a:pt x="2774" y="1416"/>
                </a:moveTo>
                <a:cubicBezTo>
                  <a:pt x="2774" y="1416"/>
                  <a:pt x="2158" y="2201"/>
                  <a:pt x="3221" y="4495"/>
                </a:cubicBezTo>
                <a:cubicBezTo>
                  <a:pt x="3289" y="4650"/>
                  <a:pt x="3361" y="4806"/>
                  <a:pt x="3447" y="4953"/>
                </a:cubicBezTo>
                <a:cubicBezTo>
                  <a:pt x="3325" y="5137"/>
                  <a:pt x="3199" y="5317"/>
                  <a:pt x="3055" y="5483"/>
                </a:cubicBezTo>
                <a:cubicBezTo>
                  <a:pt x="2807" y="5476"/>
                  <a:pt x="2558" y="5122"/>
                  <a:pt x="2407" y="4946"/>
                </a:cubicBezTo>
                <a:cubicBezTo>
                  <a:pt x="1874" y="4322"/>
                  <a:pt x="1366" y="3627"/>
                  <a:pt x="1153" y="2824"/>
                </a:cubicBezTo>
                <a:cubicBezTo>
                  <a:pt x="973" y="2136"/>
                  <a:pt x="235" y="1661"/>
                  <a:pt x="1" y="991"/>
                </a:cubicBezTo>
                <a:cubicBezTo>
                  <a:pt x="134" y="825"/>
                  <a:pt x="253" y="635"/>
                  <a:pt x="422" y="505"/>
                </a:cubicBezTo>
                <a:cubicBezTo>
                  <a:pt x="642" y="336"/>
                  <a:pt x="902" y="263"/>
                  <a:pt x="1135" y="130"/>
                </a:cubicBezTo>
                <a:cubicBezTo>
                  <a:pt x="1366" y="0"/>
                  <a:pt x="1510" y="306"/>
                  <a:pt x="1517" y="508"/>
                </a:cubicBezTo>
                <a:cubicBezTo>
                  <a:pt x="1524" y="681"/>
                  <a:pt x="1485" y="833"/>
                  <a:pt x="1553" y="998"/>
                </a:cubicBezTo>
                <a:cubicBezTo>
                  <a:pt x="1643" y="1222"/>
                  <a:pt x="1845" y="1340"/>
                  <a:pt x="1978" y="1535"/>
                </a:cubicBezTo>
                <a:cubicBezTo>
                  <a:pt x="2064" y="1661"/>
                  <a:pt x="2086" y="1827"/>
                  <a:pt x="2119" y="1975"/>
                </a:cubicBezTo>
                <a:cubicBezTo>
                  <a:pt x="2177" y="1744"/>
                  <a:pt x="2198" y="1491"/>
                  <a:pt x="2353" y="1305"/>
                </a:cubicBezTo>
                <a:cubicBezTo>
                  <a:pt x="2375" y="1275"/>
                  <a:pt x="2461" y="1171"/>
                  <a:pt x="2508" y="1178"/>
                </a:cubicBezTo>
                <a:cubicBezTo>
                  <a:pt x="2605" y="1197"/>
                  <a:pt x="2684" y="1365"/>
                  <a:pt x="2774" y="1416"/>
                </a:cubicBezTo>
                <a:close/>
              </a:path>
            </a:pathLst>
          </a:custGeom>
          <a:solidFill>
            <a:srgbClr val="3216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 name="Google Shape;1837;p58"/>
          <p:cNvGrpSpPr/>
          <p:nvPr/>
        </p:nvGrpSpPr>
        <p:grpSpPr>
          <a:xfrm>
            <a:off x="6708001" y="2240025"/>
            <a:ext cx="1273950" cy="2158796"/>
            <a:chOff x="6708001" y="2240025"/>
            <a:chExt cx="1273950" cy="2158796"/>
          </a:xfrm>
        </p:grpSpPr>
        <p:sp>
          <p:nvSpPr>
            <p:cNvPr id="1838" name="Google Shape;1838;p58"/>
            <p:cNvSpPr/>
            <p:nvPr/>
          </p:nvSpPr>
          <p:spPr>
            <a:xfrm>
              <a:off x="7084916" y="2241838"/>
              <a:ext cx="323648" cy="358047"/>
            </a:xfrm>
            <a:custGeom>
              <a:rect b="b" l="l" r="r" t="t"/>
              <a:pathLst>
                <a:path extrusionOk="0" h="8691" w="7856">
                  <a:moveTo>
                    <a:pt x="6793" y="1"/>
                  </a:moveTo>
                  <a:cubicBezTo>
                    <a:pt x="6467" y="1"/>
                    <a:pt x="6127" y="141"/>
                    <a:pt x="5831" y="331"/>
                  </a:cubicBezTo>
                  <a:cubicBezTo>
                    <a:pt x="5442" y="583"/>
                    <a:pt x="5093" y="918"/>
                    <a:pt x="4700" y="1167"/>
                  </a:cubicBezTo>
                  <a:cubicBezTo>
                    <a:pt x="3354" y="2013"/>
                    <a:pt x="1920" y="1602"/>
                    <a:pt x="584" y="2482"/>
                  </a:cubicBezTo>
                  <a:cubicBezTo>
                    <a:pt x="389" y="2611"/>
                    <a:pt x="195" y="2773"/>
                    <a:pt x="94" y="3000"/>
                  </a:cubicBezTo>
                  <a:cubicBezTo>
                    <a:pt x="11" y="3187"/>
                    <a:pt x="0" y="3400"/>
                    <a:pt x="14" y="3598"/>
                  </a:cubicBezTo>
                  <a:cubicBezTo>
                    <a:pt x="65" y="4455"/>
                    <a:pt x="227" y="5384"/>
                    <a:pt x="886" y="5813"/>
                  </a:cubicBezTo>
                  <a:cubicBezTo>
                    <a:pt x="990" y="5878"/>
                    <a:pt x="1106" y="5943"/>
                    <a:pt x="1167" y="6058"/>
                  </a:cubicBezTo>
                  <a:cubicBezTo>
                    <a:pt x="1221" y="6166"/>
                    <a:pt x="1221" y="6296"/>
                    <a:pt x="1236" y="6418"/>
                  </a:cubicBezTo>
                  <a:cubicBezTo>
                    <a:pt x="1314" y="7020"/>
                    <a:pt x="1819" y="7412"/>
                    <a:pt x="2320" y="7664"/>
                  </a:cubicBezTo>
                  <a:cubicBezTo>
                    <a:pt x="2820" y="7913"/>
                    <a:pt x="3375" y="8104"/>
                    <a:pt x="3731" y="8558"/>
                  </a:cubicBezTo>
                  <a:lnTo>
                    <a:pt x="3490" y="8626"/>
                  </a:lnTo>
                  <a:cubicBezTo>
                    <a:pt x="3570" y="8671"/>
                    <a:pt x="3653" y="8691"/>
                    <a:pt x="3737" y="8691"/>
                  </a:cubicBezTo>
                  <a:cubicBezTo>
                    <a:pt x="4131" y="8691"/>
                    <a:pt x="4543" y="8250"/>
                    <a:pt x="4719" y="7805"/>
                  </a:cubicBezTo>
                  <a:cubicBezTo>
                    <a:pt x="5021" y="7030"/>
                    <a:pt x="5028" y="6112"/>
                    <a:pt x="5565" y="5492"/>
                  </a:cubicBezTo>
                  <a:cubicBezTo>
                    <a:pt x="5874" y="5132"/>
                    <a:pt x="6311" y="4945"/>
                    <a:pt x="6692" y="4682"/>
                  </a:cubicBezTo>
                  <a:cubicBezTo>
                    <a:pt x="7207" y="4329"/>
                    <a:pt x="7654" y="3785"/>
                    <a:pt x="7755" y="3151"/>
                  </a:cubicBezTo>
                  <a:cubicBezTo>
                    <a:pt x="7856" y="2514"/>
                    <a:pt x="7503" y="1819"/>
                    <a:pt x="6926" y="1739"/>
                  </a:cubicBezTo>
                  <a:cubicBezTo>
                    <a:pt x="7189" y="1602"/>
                    <a:pt x="7470" y="1440"/>
                    <a:pt x="7603" y="1159"/>
                  </a:cubicBezTo>
                  <a:cubicBezTo>
                    <a:pt x="7813" y="720"/>
                    <a:pt x="7525" y="186"/>
                    <a:pt x="7111" y="50"/>
                  </a:cubicBezTo>
                  <a:cubicBezTo>
                    <a:pt x="7008" y="16"/>
                    <a:pt x="6901" y="1"/>
                    <a:pt x="6793" y="1"/>
                  </a:cubicBezTo>
                  <a:close/>
                </a:path>
              </a:pathLst>
            </a:custGeom>
            <a:solidFill>
              <a:srgbClr val="663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8"/>
            <p:cNvSpPr/>
            <p:nvPr/>
          </p:nvSpPr>
          <p:spPr>
            <a:xfrm>
              <a:off x="7108193" y="2604129"/>
              <a:ext cx="272645" cy="430761"/>
            </a:xfrm>
            <a:custGeom>
              <a:rect b="b" l="l" r="r" t="t"/>
              <a:pathLst>
                <a:path extrusionOk="0" h="10456" w="6618">
                  <a:moveTo>
                    <a:pt x="3391" y="0"/>
                  </a:moveTo>
                  <a:cubicBezTo>
                    <a:pt x="3275" y="0"/>
                    <a:pt x="3178" y="12"/>
                    <a:pt x="3109" y="34"/>
                  </a:cubicBezTo>
                  <a:cubicBezTo>
                    <a:pt x="2435" y="253"/>
                    <a:pt x="1376" y="685"/>
                    <a:pt x="934" y="1003"/>
                  </a:cubicBezTo>
                  <a:cubicBezTo>
                    <a:pt x="144" y="1571"/>
                    <a:pt x="144" y="2890"/>
                    <a:pt x="199" y="4377"/>
                  </a:cubicBezTo>
                  <a:cubicBezTo>
                    <a:pt x="213" y="4763"/>
                    <a:pt x="1" y="10033"/>
                    <a:pt x="1" y="10033"/>
                  </a:cubicBezTo>
                  <a:cubicBezTo>
                    <a:pt x="247" y="10324"/>
                    <a:pt x="900" y="10455"/>
                    <a:pt x="1700" y="10455"/>
                  </a:cubicBezTo>
                  <a:cubicBezTo>
                    <a:pt x="3460" y="10455"/>
                    <a:pt x="5934" y="9822"/>
                    <a:pt x="6380" y="8869"/>
                  </a:cubicBezTo>
                  <a:lnTo>
                    <a:pt x="6358" y="2285"/>
                  </a:lnTo>
                  <a:cubicBezTo>
                    <a:pt x="6618" y="738"/>
                    <a:pt x="4339" y="0"/>
                    <a:pt x="3391"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8"/>
            <p:cNvSpPr/>
            <p:nvPr/>
          </p:nvSpPr>
          <p:spPr>
            <a:xfrm>
              <a:off x="7070332" y="2870719"/>
              <a:ext cx="324760" cy="381818"/>
            </a:xfrm>
            <a:custGeom>
              <a:rect b="b" l="l" r="r" t="t"/>
              <a:pathLst>
                <a:path extrusionOk="0" h="9268" w="7883">
                  <a:moveTo>
                    <a:pt x="4998" y="1"/>
                  </a:moveTo>
                  <a:cubicBezTo>
                    <a:pt x="3350" y="1"/>
                    <a:pt x="586" y="567"/>
                    <a:pt x="315" y="4307"/>
                  </a:cubicBezTo>
                  <a:cubicBezTo>
                    <a:pt x="1" y="8550"/>
                    <a:pt x="7086" y="9267"/>
                    <a:pt x="7086" y="9267"/>
                  </a:cubicBezTo>
                  <a:cubicBezTo>
                    <a:pt x="7882" y="8262"/>
                    <a:pt x="7706" y="6400"/>
                    <a:pt x="7006" y="3965"/>
                  </a:cubicBezTo>
                  <a:cubicBezTo>
                    <a:pt x="6744" y="3050"/>
                    <a:pt x="6441" y="1519"/>
                    <a:pt x="6218" y="107"/>
                  </a:cubicBezTo>
                  <a:cubicBezTo>
                    <a:pt x="6218" y="107"/>
                    <a:pt x="5713" y="1"/>
                    <a:pt x="4998" y="1"/>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8"/>
            <p:cNvSpPr/>
            <p:nvPr/>
          </p:nvSpPr>
          <p:spPr>
            <a:xfrm>
              <a:off x="7210610" y="2520704"/>
              <a:ext cx="128989" cy="168704"/>
            </a:xfrm>
            <a:custGeom>
              <a:rect b="b" l="l" r="r" t="t"/>
              <a:pathLst>
                <a:path extrusionOk="0" h="4095" w="3131">
                  <a:moveTo>
                    <a:pt x="1503" y="0"/>
                  </a:moveTo>
                  <a:cubicBezTo>
                    <a:pt x="1036" y="0"/>
                    <a:pt x="652" y="246"/>
                    <a:pt x="559" y="657"/>
                  </a:cubicBezTo>
                  <a:lnTo>
                    <a:pt x="126" y="2559"/>
                  </a:lnTo>
                  <a:cubicBezTo>
                    <a:pt x="0" y="3114"/>
                    <a:pt x="443" y="3759"/>
                    <a:pt x="1120" y="4004"/>
                  </a:cubicBezTo>
                  <a:cubicBezTo>
                    <a:pt x="1294" y="4066"/>
                    <a:pt x="1465" y="4095"/>
                    <a:pt x="1627" y="4095"/>
                  </a:cubicBezTo>
                  <a:cubicBezTo>
                    <a:pt x="2094" y="4095"/>
                    <a:pt x="2478" y="3850"/>
                    <a:pt x="2572" y="3435"/>
                  </a:cubicBezTo>
                  <a:lnTo>
                    <a:pt x="3004" y="1536"/>
                  </a:lnTo>
                  <a:cubicBezTo>
                    <a:pt x="3130" y="978"/>
                    <a:pt x="2687" y="333"/>
                    <a:pt x="2010" y="92"/>
                  </a:cubicBezTo>
                  <a:cubicBezTo>
                    <a:pt x="1837" y="30"/>
                    <a:pt x="1665" y="0"/>
                    <a:pt x="1503"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8"/>
            <p:cNvSpPr/>
            <p:nvPr/>
          </p:nvSpPr>
          <p:spPr>
            <a:xfrm>
              <a:off x="7126567" y="3061423"/>
              <a:ext cx="297281" cy="1238397"/>
            </a:xfrm>
            <a:custGeom>
              <a:rect b="b" l="l" r="r" t="t"/>
              <a:pathLst>
                <a:path extrusionOk="0" h="30060" w="7216">
                  <a:moveTo>
                    <a:pt x="4801" y="1"/>
                  </a:moveTo>
                  <a:cubicBezTo>
                    <a:pt x="4605" y="1"/>
                    <a:pt x="4395" y="76"/>
                    <a:pt x="4168" y="240"/>
                  </a:cubicBezTo>
                  <a:cubicBezTo>
                    <a:pt x="1399" y="2246"/>
                    <a:pt x="1" y="4635"/>
                    <a:pt x="895" y="8676"/>
                  </a:cubicBezTo>
                  <a:cubicBezTo>
                    <a:pt x="1211" y="10109"/>
                    <a:pt x="2191" y="15588"/>
                    <a:pt x="2580" y="17771"/>
                  </a:cubicBezTo>
                  <a:cubicBezTo>
                    <a:pt x="1738" y="19254"/>
                    <a:pt x="1791" y="21106"/>
                    <a:pt x="2548" y="22482"/>
                  </a:cubicBezTo>
                  <a:cubicBezTo>
                    <a:pt x="3581" y="24358"/>
                    <a:pt x="4695" y="29815"/>
                    <a:pt x="4770" y="29844"/>
                  </a:cubicBezTo>
                  <a:cubicBezTo>
                    <a:pt x="5203" y="30009"/>
                    <a:pt x="5482" y="30060"/>
                    <a:pt x="5662" y="30060"/>
                  </a:cubicBezTo>
                  <a:cubicBezTo>
                    <a:pt x="5950" y="30060"/>
                    <a:pt x="5984" y="29930"/>
                    <a:pt x="5984" y="29930"/>
                  </a:cubicBezTo>
                  <a:cubicBezTo>
                    <a:pt x="6276" y="29790"/>
                    <a:pt x="6103" y="16639"/>
                    <a:pt x="6103" y="16549"/>
                  </a:cubicBezTo>
                  <a:cubicBezTo>
                    <a:pt x="6103" y="16549"/>
                    <a:pt x="6802" y="10527"/>
                    <a:pt x="7036" y="8528"/>
                  </a:cubicBezTo>
                  <a:cubicBezTo>
                    <a:pt x="7215" y="6968"/>
                    <a:pt x="6691" y="1"/>
                    <a:pt x="4801" y="1"/>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8"/>
            <p:cNvSpPr/>
            <p:nvPr/>
          </p:nvSpPr>
          <p:spPr>
            <a:xfrm>
              <a:off x="7206078" y="3241704"/>
              <a:ext cx="148187" cy="1041679"/>
            </a:xfrm>
            <a:custGeom>
              <a:rect b="b" l="l" r="r" t="t"/>
              <a:pathLst>
                <a:path extrusionOk="0" h="25285" w="3597">
                  <a:moveTo>
                    <a:pt x="2534" y="1"/>
                  </a:moveTo>
                  <a:cubicBezTo>
                    <a:pt x="2518" y="1"/>
                    <a:pt x="2486" y="101"/>
                    <a:pt x="2386" y="460"/>
                  </a:cubicBezTo>
                  <a:cubicBezTo>
                    <a:pt x="2034" y="1890"/>
                    <a:pt x="1868" y="4051"/>
                    <a:pt x="1868" y="4051"/>
                  </a:cubicBezTo>
                  <a:cubicBezTo>
                    <a:pt x="1306" y="4137"/>
                    <a:pt x="632" y="4069"/>
                    <a:pt x="70" y="4318"/>
                  </a:cubicBezTo>
                  <a:cubicBezTo>
                    <a:pt x="7" y="4347"/>
                    <a:pt x="1" y="4358"/>
                    <a:pt x="30" y="4358"/>
                  </a:cubicBezTo>
                  <a:cubicBezTo>
                    <a:pt x="98" y="4358"/>
                    <a:pt x="358" y="4301"/>
                    <a:pt x="556" y="4289"/>
                  </a:cubicBezTo>
                  <a:cubicBezTo>
                    <a:pt x="827" y="4275"/>
                    <a:pt x="1010" y="4260"/>
                    <a:pt x="1176" y="4253"/>
                  </a:cubicBezTo>
                  <a:lnTo>
                    <a:pt x="1176" y="4253"/>
                  </a:lnTo>
                  <a:cubicBezTo>
                    <a:pt x="1173" y="4257"/>
                    <a:pt x="1169" y="4260"/>
                    <a:pt x="1166" y="4260"/>
                  </a:cubicBezTo>
                  <a:cubicBezTo>
                    <a:pt x="1166" y="4260"/>
                    <a:pt x="931" y="4318"/>
                    <a:pt x="1598" y="4368"/>
                  </a:cubicBezTo>
                  <a:cubicBezTo>
                    <a:pt x="1598" y="4368"/>
                    <a:pt x="2246" y="4368"/>
                    <a:pt x="2707" y="4418"/>
                  </a:cubicBezTo>
                  <a:cubicBezTo>
                    <a:pt x="2926" y="4443"/>
                    <a:pt x="3355" y="4451"/>
                    <a:pt x="3355" y="4451"/>
                  </a:cubicBezTo>
                  <a:lnTo>
                    <a:pt x="3312" y="4379"/>
                  </a:lnTo>
                  <a:cubicBezTo>
                    <a:pt x="2855" y="4213"/>
                    <a:pt x="2512" y="4199"/>
                    <a:pt x="2148" y="4195"/>
                  </a:cubicBezTo>
                  <a:lnTo>
                    <a:pt x="2069" y="4195"/>
                  </a:lnTo>
                  <a:cubicBezTo>
                    <a:pt x="2314" y="4051"/>
                    <a:pt x="2300" y="3735"/>
                    <a:pt x="2354" y="3475"/>
                  </a:cubicBezTo>
                  <a:cubicBezTo>
                    <a:pt x="2570" y="2510"/>
                    <a:pt x="2411" y="1504"/>
                    <a:pt x="2516" y="521"/>
                  </a:cubicBezTo>
                  <a:cubicBezTo>
                    <a:pt x="2527" y="428"/>
                    <a:pt x="2729" y="259"/>
                    <a:pt x="2592" y="147"/>
                  </a:cubicBezTo>
                  <a:cubicBezTo>
                    <a:pt x="2549" y="112"/>
                    <a:pt x="2550" y="1"/>
                    <a:pt x="2534" y="1"/>
                  </a:cubicBezTo>
                  <a:close/>
                  <a:moveTo>
                    <a:pt x="1148" y="4581"/>
                  </a:moveTo>
                  <a:cubicBezTo>
                    <a:pt x="1124" y="4581"/>
                    <a:pt x="1111" y="4624"/>
                    <a:pt x="1111" y="4624"/>
                  </a:cubicBezTo>
                  <a:cubicBezTo>
                    <a:pt x="1058" y="5053"/>
                    <a:pt x="1136" y="5010"/>
                    <a:pt x="1281" y="6090"/>
                  </a:cubicBezTo>
                  <a:cubicBezTo>
                    <a:pt x="1428" y="7279"/>
                    <a:pt x="1633" y="8456"/>
                    <a:pt x="1788" y="9645"/>
                  </a:cubicBezTo>
                  <a:cubicBezTo>
                    <a:pt x="2098" y="12058"/>
                    <a:pt x="1796" y="14461"/>
                    <a:pt x="1997" y="16845"/>
                  </a:cubicBezTo>
                  <a:cubicBezTo>
                    <a:pt x="2167" y="18880"/>
                    <a:pt x="3118" y="21110"/>
                    <a:pt x="3312" y="23401"/>
                  </a:cubicBezTo>
                  <a:cubicBezTo>
                    <a:pt x="3315" y="23451"/>
                    <a:pt x="3322" y="23487"/>
                    <a:pt x="3337" y="23664"/>
                  </a:cubicBezTo>
                  <a:cubicBezTo>
                    <a:pt x="3395" y="24344"/>
                    <a:pt x="3445" y="25285"/>
                    <a:pt x="3445" y="25285"/>
                  </a:cubicBezTo>
                  <a:lnTo>
                    <a:pt x="3495" y="25234"/>
                  </a:lnTo>
                  <a:cubicBezTo>
                    <a:pt x="3596" y="23393"/>
                    <a:pt x="3398" y="21611"/>
                    <a:pt x="2912" y="19885"/>
                  </a:cubicBezTo>
                  <a:cubicBezTo>
                    <a:pt x="2235" y="17526"/>
                    <a:pt x="2210" y="15322"/>
                    <a:pt x="2250" y="13053"/>
                  </a:cubicBezTo>
                  <a:cubicBezTo>
                    <a:pt x="2289" y="10394"/>
                    <a:pt x="1831" y="7844"/>
                    <a:pt x="1306" y="5351"/>
                  </a:cubicBezTo>
                  <a:cubicBezTo>
                    <a:pt x="1244" y="5060"/>
                    <a:pt x="1173" y="4595"/>
                    <a:pt x="1173" y="4595"/>
                  </a:cubicBezTo>
                  <a:cubicBezTo>
                    <a:pt x="1163" y="4585"/>
                    <a:pt x="1155" y="4581"/>
                    <a:pt x="1148" y="4581"/>
                  </a:cubicBezTo>
                  <a:close/>
                </a:path>
              </a:pathLst>
            </a:custGeom>
            <a:solidFill>
              <a:srgbClr val="BB9A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8"/>
            <p:cNvSpPr/>
            <p:nvPr/>
          </p:nvSpPr>
          <p:spPr>
            <a:xfrm>
              <a:off x="6713768" y="3056026"/>
              <a:ext cx="609105" cy="1207787"/>
            </a:xfrm>
            <a:custGeom>
              <a:rect b="b" l="l" r="r" t="t"/>
              <a:pathLst>
                <a:path extrusionOk="0" h="29317" w="14785">
                  <a:moveTo>
                    <a:pt x="12724" y="1"/>
                  </a:moveTo>
                  <a:cubicBezTo>
                    <a:pt x="12571" y="1"/>
                    <a:pt x="12402" y="41"/>
                    <a:pt x="12215" y="126"/>
                  </a:cubicBezTo>
                  <a:cubicBezTo>
                    <a:pt x="9096" y="1549"/>
                    <a:pt x="7241" y="3617"/>
                    <a:pt x="7291" y="7755"/>
                  </a:cubicBezTo>
                  <a:cubicBezTo>
                    <a:pt x="7309" y="9080"/>
                    <a:pt x="7183" y="13756"/>
                    <a:pt x="7111" y="16277"/>
                  </a:cubicBezTo>
                  <a:cubicBezTo>
                    <a:pt x="5893" y="17707"/>
                    <a:pt x="4366" y="18226"/>
                    <a:pt x="3567" y="20812"/>
                  </a:cubicBezTo>
                  <a:cubicBezTo>
                    <a:pt x="3567" y="20812"/>
                    <a:pt x="2094" y="25029"/>
                    <a:pt x="361" y="28174"/>
                  </a:cubicBezTo>
                  <a:cubicBezTo>
                    <a:pt x="0" y="28825"/>
                    <a:pt x="664" y="29317"/>
                    <a:pt x="1081" y="29317"/>
                  </a:cubicBezTo>
                  <a:cubicBezTo>
                    <a:pt x="1209" y="29317"/>
                    <a:pt x="1314" y="29271"/>
                    <a:pt x="1359" y="29168"/>
                  </a:cubicBezTo>
                  <a:lnTo>
                    <a:pt x="5278" y="24868"/>
                  </a:lnTo>
                  <a:lnTo>
                    <a:pt x="7446" y="21982"/>
                  </a:lnTo>
                  <a:lnTo>
                    <a:pt x="9665" y="19026"/>
                  </a:lnTo>
                  <a:lnTo>
                    <a:pt x="10788" y="16497"/>
                  </a:lnTo>
                  <a:cubicBezTo>
                    <a:pt x="10788" y="16497"/>
                    <a:pt x="12697" y="10734"/>
                    <a:pt x="13335" y="8814"/>
                  </a:cubicBezTo>
                  <a:cubicBezTo>
                    <a:pt x="13845" y="7281"/>
                    <a:pt x="14785" y="1"/>
                    <a:pt x="12724" y="1"/>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8"/>
            <p:cNvSpPr/>
            <p:nvPr/>
          </p:nvSpPr>
          <p:spPr>
            <a:xfrm>
              <a:off x="6708001" y="3201866"/>
              <a:ext cx="403941" cy="1057746"/>
            </a:xfrm>
            <a:custGeom>
              <a:rect b="b" l="l" r="r" t="t"/>
              <a:pathLst>
                <a:path extrusionOk="0" h="25675" w="9805">
                  <a:moveTo>
                    <a:pt x="9790" y="1"/>
                  </a:moveTo>
                  <a:lnTo>
                    <a:pt x="9805" y="15"/>
                  </a:lnTo>
                  <a:lnTo>
                    <a:pt x="9793" y="29"/>
                  </a:lnTo>
                  <a:lnTo>
                    <a:pt x="9787" y="34"/>
                  </a:lnTo>
                  <a:lnTo>
                    <a:pt x="9790" y="34"/>
                  </a:lnTo>
                  <a:lnTo>
                    <a:pt x="9783" y="34"/>
                  </a:lnTo>
                  <a:lnTo>
                    <a:pt x="9787" y="34"/>
                  </a:lnTo>
                  <a:lnTo>
                    <a:pt x="9783" y="37"/>
                  </a:lnTo>
                  <a:lnTo>
                    <a:pt x="9783" y="37"/>
                  </a:lnTo>
                  <a:lnTo>
                    <a:pt x="9780" y="40"/>
                  </a:lnTo>
                  <a:lnTo>
                    <a:pt x="9780" y="37"/>
                  </a:lnTo>
                  <a:lnTo>
                    <a:pt x="9776" y="44"/>
                  </a:lnTo>
                  <a:lnTo>
                    <a:pt x="9780" y="40"/>
                  </a:lnTo>
                  <a:lnTo>
                    <a:pt x="9776" y="47"/>
                  </a:lnTo>
                  <a:lnTo>
                    <a:pt x="9776" y="44"/>
                  </a:lnTo>
                  <a:lnTo>
                    <a:pt x="9772" y="51"/>
                  </a:lnTo>
                  <a:lnTo>
                    <a:pt x="9772" y="51"/>
                  </a:lnTo>
                  <a:lnTo>
                    <a:pt x="9772" y="55"/>
                  </a:lnTo>
                  <a:lnTo>
                    <a:pt x="9772" y="55"/>
                  </a:lnTo>
                  <a:lnTo>
                    <a:pt x="9768" y="62"/>
                  </a:lnTo>
                  <a:lnTo>
                    <a:pt x="9768" y="62"/>
                  </a:lnTo>
                  <a:lnTo>
                    <a:pt x="9768" y="69"/>
                  </a:lnTo>
                  <a:lnTo>
                    <a:pt x="9765" y="77"/>
                  </a:lnTo>
                  <a:lnTo>
                    <a:pt x="9768" y="72"/>
                  </a:lnTo>
                  <a:lnTo>
                    <a:pt x="9768" y="77"/>
                  </a:lnTo>
                  <a:lnTo>
                    <a:pt x="9765" y="80"/>
                  </a:lnTo>
                  <a:lnTo>
                    <a:pt x="9761" y="87"/>
                  </a:lnTo>
                  <a:lnTo>
                    <a:pt x="9761" y="87"/>
                  </a:lnTo>
                  <a:lnTo>
                    <a:pt x="9758" y="94"/>
                  </a:lnTo>
                  <a:lnTo>
                    <a:pt x="9755" y="102"/>
                  </a:lnTo>
                  <a:lnTo>
                    <a:pt x="9755" y="112"/>
                  </a:lnTo>
                  <a:lnTo>
                    <a:pt x="9750" y="120"/>
                  </a:lnTo>
                  <a:lnTo>
                    <a:pt x="9747" y="130"/>
                  </a:lnTo>
                  <a:lnTo>
                    <a:pt x="9743" y="148"/>
                  </a:lnTo>
                  <a:lnTo>
                    <a:pt x="9736" y="170"/>
                  </a:lnTo>
                  <a:lnTo>
                    <a:pt x="9733" y="192"/>
                  </a:lnTo>
                  <a:lnTo>
                    <a:pt x="9729" y="217"/>
                  </a:lnTo>
                  <a:lnTo>
                    <a:pt x="9725" y="242"/>
                  </a:lnTo>
                  <a:lnTo>
                    <a:pt x="9722" y="267"/>
                  </a:lnTo>
                  <a:lnTo>
                    <a:pt x="9718" y="293"/>
                  </a:lnTo>
                  <a:lnTo>
                    <a:pt x="9715" y="318"/>
                  </a:lnTo>
                  <a:lnTo>
                    <a:pt x="9715" y="343"/>
                  </a:lnTo>
                  <a:lnTo>
                    <a:pt x="9715" y="350"/>
                  </a:lnTo>
                  <a:lnTo>
                    <a:pt x="9711" y="372"/>
                  </a:lnTo>
                  <a:lnTo>
                    <a:pt x="9707" y="397"/>
                  </a:lnTo>
                  <a:lnTo>
                    <a:pt x="9700" y="448"/>
                  </a:lnTo>
                  <a:lnTo>
                    <a:pt x="9697" y="498"/>
                  </a:lnTo>
                  <a:lnTo>
                    <a:pt x="9685" y="588"/>
                  </a:lnTo>
                  <a:lnTo>
                    <a:pt x="9682" y="624"/>
                  </a:lnTo>
                  <a:lnTo>
                    <a:pt x="9678" y="639"/>
                  </a:lnTo>
                  <a:lnTo>
                    <a:pt x="9678" y="652"/>
                  </a:lnTo>
                  <a:lnTo>
                    <a:pt x="9639" y="887"/>
                  </a:lnTo>
                  <a:lnTo>
                    <a:pt x="9621" y="1002"/>
                  </a:lnTo>
                  <a:lnTo>
                    <a:pt x="9603" y="1121"/>
                  </a:lnTo>
                  <a:lnTo>
                    <a:pt x="9585" y="1236"/>
                  </a:lnTo>
                  <a:lnTo>
                    <a:pt x="9574" y="1294"/>
                  </a:lnTo>
                  <a:lnTo>
                    <a:pt x="9567" y="1352"/>
                  </a:lnTo>
                  <a:lnTo>
                    <a:pt x="9560" y="1409"/>
                  </a:lnTo>
                  <a:lnTo>
                    <a:pt x="9556" y="1427"/>
                  </a:lnTo>
                  <a:lnTo>
                    <a:pt x="9552" y="1467"/>
                  </a:lnTo>
                  <a:lnTo>
                    <a:pt x="9542" y="1525"/>
                  </a:lnTo>
                  <a:lnTo>
                    <a:pt x="9534" y="1582"/>
                  </a:lnTo>
                  <a:lnTo>
                    <a:pt x="9527" y="1640"/>
                  </a:lnTo>
                  <a:lnTo>
                    <a:pt x="9520" y="1698"/>
                  </a:lnTo>
                  <a:lnTo>
                    <a:pt x="9513" y="1755"/>
                  </a:lnTo>
                  <a:lnTo>
                    <a:pt x="9506" y="1813"/>
                  </a:lnTo>
                  <a:lnTo>
                    <a:pt x="9499" y="1870"/>
                  </a:lnTo>
                  <a:lnTo>
                    <a:pt x="9495" y="1928"/>
                  </a:lnTo>
                  <a:lnTo>
                    <a:pt x="9487" y="1985"/>
                  </a:lnTo>
                  <a:lnTo>
                    <a:pt x="9484" y="2043"/>
                  </a:lnTo>
                  <a:lnTo>
                    <a:pt x="9481" y="2100"/>
                  </a:lnTo>
                  <a:lnTo>
                    <a:pt x="9477" y="2158"/>
                  </a:lnTo>
                  <a:lnTo>
                    <a:pt x="9474" y="2216"/>
                  </a:lnTo>
                  <a:lnTo>
                    <a:pt x="9474" y="2273"/>
                  </a:lnTo>
                  <a:lnTo>
                    <a:pt x="9469" y="2331"/>
                  </a:lnTo>
                  <a:lnTo>
                    <a:pt x="9469" y="2393"/>
                  </a:lnTo>
                  <a:lnTo>
                    <a:pt x="9469" y="2450"/>
                  </a:lnTo>
                  <a:lnTo>
                    <a:pt x="9469" y="2508"/>
                  </a:lnTo>
                  <a:lnTo>
                    <a:pt x="9474" y="2612"/>
                  </a:lnTo>
                  <a:lnTo>
                    <a:pt x="9474" y="2717"/>
                  </a:lnTo>
                  <a:lnTo>
                    <a:pt x="9474" y="2821"/>
                  </a:lnTo>
                  <a:lnTo>
                    <a:pt x="9474" y="2925"/>
                  </a:lnTo>
                  <a:lnTo>
                    <a:pt x="9469" y="3030"/>
                  </a:lnTo>
                  <a:lnTo>
                    <a:pt x="9469" y="3066"/>
                  </a:lnTo>
                  <a:lnTo>
                    <a:pt x="9466" y="3134"/>
                  </a:lnTo>
                  <a:lnTo>
                    <a:pt x="9462" y="3242"/>
                  </a:lnTo>
                  <a:lnTo>
                    <a:pt x="9459" y="3347"/>
                  </a:lnTo>
                  <a:lnTo>
                    <a:pt x="9455" y="3455"/>
                  </a:lnTo>
                  <a:lnTo>
                    <a:pt x="9448" y="3560"/>
                  </a:lnTo>
                  <a:lnTo>
                    <a:pt x="9441" y="3668"/>
                  </a:lnTo>
                  <a:lnTo>
                    <a:pt x="9434" y="3772"/>
                  </a:lnTo>
                  <a:lnTo>
                    <a:pt x="9426" y="3880"/>
                  </a:lnTo>
                  <a:lnTo>
                    <a:pt x="9419" y="3988"/>
                  </a:lnTo>
                  <a:lnTo>
                    <a:pt x="9412" y="4092"/>
                  </a:lnTo>
                  <a:lnTo>
                    <a:pt x="9404" y="4200"/>
                  </a:lnTo>
                  <a:lnTo>
                    <a:pt x="9387" y="4413"/>
                  </a:lnTo>
                  <a:lnTo>
                    <a:pt x="9372" y="4629"/>
                  </a:lnTo>
                  <a:lnTo>
                    <a:pt x="9336" y="5054"/>
                  </a:lnTo>
                  <a:lnTo>
                    <a:pt x="9318" y="5263"/>
                  </a:lnTo>
                  <a:lnTo>
                    <a:pt x="9301" y="5472"/>
                  </a:lnTo>
                  <a:lnTo>
                    <a:pt x="9293" y="5576"/>
                  </a:lnTo>
                  <a:lnTo>
                    <a:pt x="9286" y="5681"/>
                  </a:lnTo>
                  <a:lnTo>
                    <a:pt x="9279" y="5786"/>
                  </a:lnTo>
                  <a:lnTo>
                    <a:pt x="9271" y="5890"/>
                  </a:lnTo>
                  <a:lnTo>
                    <a:pt x="9268" y="5969"/>
                  </a:lnTo>
                  <a:lnTo>
                    <a:pt x="9261" y="6048"/>
                  </a:lnTo>
                  <a:lnTo>
                    <a:pt x="9257" y="6128"/>
                  </a:lnTo>
                  <a:lnTo>
                    <a:pt x="9253" y="6210"/>
                  </a:lnTo>
                  <a:lnTo>
                    <a:pt x="9246" y="6290"/>
                  </a:lnTo>
                  <a:lnTo>
                    <a:pt x="9243" y="6369"/>
                  </a:lnTo>
                  <a:lnTo>
                    <a:pt x="9239" y="6452"/>
                  </a:lnTo>
                  <a:lnTo>
                    <a:pt x="9236" y="6531"/>
                  </a:lnTo>
                  <a:lnTo>
                    <a:pt x="9232" y="6693"/>
                  </a:lnTo>
                  <a:lnTo>
                    <a:pt x="9225" y="6858"/>
                  </a:lnTo>
                  <a:lnTo>
                    <a:pt x="9221" y="7021"/>
                  </a:lnTo>
                  <a:lnTo>
                    <a:pt x="9214" y="7183"/>
                  </a:lnTo>
                  <a:lnTo>
                    <a:pt x="9210" y="7349"/>
                  </a:lnTo>
                  <a:lnTo>
                    <a:pt x="9206" y="7511"/>
                  </a:lnTo>
                  <a:lnTo>
                    <a:pt x="9200" y="7842"/>
                  </a:lnTo>
                  <a:lnTo>
                    <a:pt x="9193" y="7990"/>
                  </a:lnTo>
                  <a:lnTo>
                    <a:pt x="9193" y="8004"/>
                  </a:lnTo>
                  <a:lnTo>
                    <a:pt x="9188" y="8170"/>
                  </a:lnTo>
                  <a:lnTo>
                    <a:pt x="9185" y="8336"/>
                  </a:lnTo>
                  <a:lnTo>
                    <a:pt x="9178" y="8501"/>
                  </a:lnTo>
                  <a:lnTo>
                    <a:pt x="9171" y="8667"/>
                  </a:lnTo>
                  <a:lnTo>
                    <a:pt x="9163" y="8829"/>
                  </a:lnTo>
                  <a:lnTo>
                    <a:pt x="9160" y="8911"/>
                  </a:lnTo>
                  <a:lnTo>
                    <a:pt x="9156" y="8994"/>
                  </a:lnTo>
                  <a:lnTo>
                    <a:pt x="9153" y="9077"/>
                  </a:lnTo>
                  <a:lnTo>
                    <a:pt x="9145" y="9160"/>
                  </a:lnTo>
                  <a:lnTo>
                    <a:pt x="9142" y="9243"/>
                  </a:lnTo>
                  <a:lnTo>
                    <a:pt x="9138" y="9326"/>
                  </a:lnTo>
                  <a:lnTo>
                    <a:pt x="9131" y="9405"/>
                  </a:lnTo>
                  <a:lnTo>
                    <a:pt x="9128" y="9488"/>
                  </a:lnTo>
                  <a:lnTo>
                    <a:pt x="9120" y="9571"/>
                  </a:lnTo>
                  <a:lnTo>
                    <a:pt x="9113" y="9654"/>
                  </a:lnTo>
                  <a:lnTo>
                    <a:pt x="9106" y="9733"/>
                  </a:lnTo>
                  <a:lnTo>
                    <a:pt x="9098" y="9816"/>
                  </a:lnTo>
                  <a:lnTo>
                    <a:pt x="9092" y="9899"/>
                  </a:lnTo>
                  <a:lnTo>
                    <a:pt x="9085" y="9982"/>
                  </a:lnTo>
                  <a:lnTo>
                    <a:pt x="9073" y="10061"/>
                  </a:lnTo>
                  <a:lnTo>
                    <a:pt x="9066" y="10143"/>
                  </a:lnTo>
                  <a:lnTo>
                    <a:pt x="9055" y="10223"/>
                  </a:lnTo>
                  <a:lnTo>
                    <a:pt x="9048" y="10306"/>
                  </a:lnTo>
                  <a:lnTo>
                    <a:pt x="9037" y="10389"/>
                  </a:lnTo>
                  <a:lnTo>
                    <a:pt x="9027" y="10468"/>
                  </a:lnTo>
                  <a:lnTo>
                    <a:pt x="9015" y="10550"/>
                  </a:lnTo>
                  <a:lnTo>
                    <a:pt x="9002" y="10630"/>
                  </a:lnTo>
                  <a:lnTo>
                    <a:pt x="8990" y="10710"/>
                  </a:lnTo>
                  <a:lnTo>
                    <a:pt x="8977" y="10792"/>
                  </a:lnTo>
                  <a:lnTo>
                    <a:pt x="8962" y="10871"/>
                  </a:lnTo>
                  <a:lnTo>
                    <a:pt x="8947" y="10951"/>
                  </a:lnTo>
                  <a:lnTo>
                    <a:pt x="8933" y="11034"/>
                  </a:lnTo>
                  <a:lnTo>
                    <a:pt x="8919" y="11105"/>
                  </a:lnTo>
                  <a:lnTo>
                    <a:pt x="8919" y="11112"/>
                  </a:lnTo>
                  <a:lnTo>
                    <a:pt x="8904" y="11195"/>
                  </a:lnTo>
                  <a:lnTo>
                    <a:pt x="8886" y="11282"/>
                  </a:lnTo>
                  <a:lnTo>
                    <a:pt x="8872" y="11368"/>
                  </a:lnTo>
                  <a:lnTo>
                    <a:pt x="8854" y="11455"/>
                  </a:lnTo>
                  <a:lnTo>
                    <a:pt x="8839" y="11541"/>
                  </a:lnTo>
                  <a:lnTo>
                    <a:pt x="8825" y="11628"/>
                  </a:lnTo>
                  <a:lnTo>
                    <a:pt x="8811" y="11718"/>
                  </a:lnTo>
                  <a:lnTo>
                    <a:pt x="8796" y="11804"/>
                  </a:lnTo>
                  <a:lnTo>
                    <a:pt x="8767" y="11980"/>
                  </a:lnTo>
                  <a:lnTo>
                    <a:pt x="8742" y="12158"/>
                  </a:lnTo>
                  <a:lnTo>
                    <a:pt x="8713" y="12334"/>
                  </a:lnTo>
                  <a:lnTo>
                    <a:pt x="8699" y="12424"/>
                  </a:lnTo>
                  <a:lnTo>
                    <a:pt x="8684" y="12510"/>
                  </a:lnTo>
                  <a:lnTo>
                    <a:pt x="8666" y="12600"/>
                  </a:lnTo>
                  <a:lnTo>
                    <a:pt x="8652" y="12687"/>
                  </a:lnTo>
                  <a:lnTo>
                    <a:pt x="8638" y="12776"/>
                  </a:lnTo>
                  <a:lnTo>
                    <a:pt x="8620" y="12863"/>
                  </a:lnTo>
                  <a:lnTo>
                    <a:pt x="8605" y="12949"/>
                  </a:lnTo>
                  <a:lnTo>
                    <a:pt x="8588" y="13036"/>
                  </a:lnTo>
                  <a:lnTo>
                    <a:pt x="8569" y="13122"/>
                  </a:lnTo>
                  <a:lnTo>
                    <a:pt x="8551" y="13209"/>
                  </a:lnTo>
                  <a:lnTo>
                    <a:pt x="8530" y="13295"/>
                  </a:lnTo>
                  <a:lnTo>
                    <a:pt x="8518" y="13338"/>
                  </a:lnTo>
                  <a:lnTo>
                    <a:pt x="8511" y="13382"/>
                  </a:lnTo>
                  <a:lnTo>
                    <a:pt x="8501" y="13425"/>
                  </a:lnTo>
                  <a:lnTo>
                    <a:pt x="8490" y="13465"/>
                  </a:lnTo>
                  <a:lnTo>
                    <a:pt x="8479" y="13508"/>
                  </a:lnTo>
                  <a:lnTo>
                    <a:pt x="8468" y="13551"/>
                  </a:lnTo>
                  <a:lnTo>
                    <a:pt x="8454" y="13591"/>
                  </a:lnTo>
                  <a:lnTo>
                    <a:pt x="8443" y="13634"/>
                  </a:lnTo>
                  <a:lnTo>
                    <a:pt x="8432" y="13674"/>
                  </a:lnTo>
                  <a:lnTo>
                    <a:pt x="8418" y="13717"/>
                  </a:lnTo>
                  <a:lnTo>
                    <a:pt x="8407" y="13757"/>
                  </a:lnTo>
                  <a:lnTo>
                    <a:pt x="8396" y="13800"/>
                  </a:lnTo>
                  <a:lnTo>
                    <a:pt x="8382" y="13839"/>
                  </a:lnTo>
                  <a:lnTo>
                    <a:pt x="8367" y="13879"/>
                  </a:lnTo>
                  <a:lnTo>
                    <a:pt x="8357" y="13911"/>
                  </a:lnTo>
                  <a:lnTo>
                    <a:pt x="8345" y="13943"/>
                  </a:lnTo>
                  <a:lnTo>
                    <a:pt x="8332" y="13976"/>
                  </a:lnTo>
                  <a:lnTo>
                    <a:pt x="8324" y="13994"/>
                  </a:lnTo>
                  <a:lnTo>
                    <a:pt x="8320" y="14005"/>
                  </a:lnTo>
                  <a:lnTo>
                    <a:pt x="8307" y="14038"/>
                  </a:lnTo>
                  <a:lnTo>
                    <a:pt x="8292" y="14070"/>
                  </a:lnTo>
                  <a:lnTo>
                    <a:pt x="8274" y="14098"/>
                  </a:lnTo>
                  <a:lnTo>
                    <a:pt x="8259" y="14128"/>
                  </a:lnTo>
                  <a:lnTo>
                    <a:pt x="8242" y="14160"/>
                  </a:lnTo>
                  <a:lnTo>
                    <a:pt x="8224" y="14189"/>
                  </a:lnTo>
                  <a:lnTo>
                    <a:pt x="8209" y="14218"/>
                  </a:lnTo>
                  <a:lnTo>
                    <a:pt x="8187" y="14246"/>
                  </a:lnTo>
                  <a:lnTo>
                    <a:pt x="8169" y="14275"/>
                  </a:lnTo>
                  <a:lnTo>
                    <a:pt x="8151" y="14304"/>
                  </a:lnTo>
                  <a:lnTo>
                    <a:pt x="8129" y="14332"/>
                  </a:lnTo>
                  <a:lnTo>
                    <a:pt x="8112" y="14362"/>
                  </a:lnTo>
                  <a:lnTo>
                    <a:pt x="8090" y="14387"/>
                  </a:lnTo>
                  <a:lnTo>
                    <a:pt x="8069" y="14415"/>
                  </a:lnTo>
                  <a:lnTo>
                    <a:pt x="8047" y="14444"/>
                  </a:lnTo>
                  <a:lnTo>
                    <a:pt x="8029" y="14470"/>
                  </a:lnTo>
                  <a:lnTo>
                    <a:pt x="8007" y="14498"/>
                  </a:lnTo>
                  <a:lnTo>
                    <a:pt x="7982" y="14524"/>
                  </a:lnTo>
                  <a:lnTo>
                    <a:pt x="7961" y="14549"/>
                  </a:lnTo>
                  <a:lnTo>
                    <a:pt x="7939" y="14578"/>
                  </a:lnTo>
                  <a:lnTo>
                    <a:pt x="7918" y="14603"/>
                  </a:lnTo>
                  <a:lnTo>
                    <a:pt x="7892" y="14628"/>
                  </a:lnTo>
                  <a:lnTo>
                    <a:pt x="7870" y="14657"/>
                  </a:lnTo>
                  <a:lnTo>
                    <a:pt x="7845" y="14682"/>
                  </a:lnTo>
                  <a:lnTo>
                    <a:pt x="7798" y="14733"/>
                  </a:lnTo>
                  <a:lnTo>
                    <a:pt x="7752" y="14783"/>
                  </a:lnTo>
                  <a:lnTo>
                    <a:pt x="7701" y="14833"/>
                  </a:lnTo>
                  <a:lnTo>
                    <a:pt x="7654" y="14884"/>
                  </a:lnTo>
                  <a:lnTo>
                    <a:pt x="7561" y="14981"/>
                  </a:lnTo>
                  <a:lnTo>
                    <a:pt x="7464" y="15079"/>
                  </a:lnTo>
                  <a:lnTo>
                    <a:pt x="7421" y="15125"/>
                  </a:lnTo>
                  <a:lnTo>
                    <a:pt x="7373" y="15172"/>
                  </a:lnTo>
                  <a:lnTo>
                    <a:pt x="7330" y="15219"/>
                  </a:lnTo>
                  <a:lnTo>
                    <a:pt x="7287" y="15265"/>
                  </a:lnTo>
                  <a:lnTo>
                    <a:pt x="7243" y="15313"/>
                  </a:lnTo>
                  <a:lnTo>
                    <a:pt x="7226" y="15334"/>
                  </a:lnTo>
                  <a:lnTo>
                    <a:pt x="7204" y="15356"/>
                  </a:lnTo>
                  <a:lnTo>
                    <a:pt x="7186" y="15381"/>
                  </a:lnTo>
                  <a:lnTo>
                    <a:pt x="7168" y="15403"/>
                  </a:lnTo>
                  <a:lnTo>
                    <a:pt x="7150" y="15424"/>
                  </a:lnTo>
                  <a:lnTo>
                    <a:pt x="7132" y="15446"/>
                  </a:lnTo>
                  <a:lnTo>
                    <a:pt x="7114" y="15468"/>
                  </a:lnTo>
                  <a:lnTo>
                    <a:pt x="7096" y="15489"/>
                  </a:lnTo>
                  <a:lnTo>
                    <a:pt x="7078" y="15514"/>
                  </a:lnTo>
                  <a:lnTo>
                    <a:pt x="7064" y="15536"/>
                  </a:lnTo>
                  <a:lnTo>
                    <a:pt x="7027" y="15586"/>
                  </a:lnTo>
                  <a:lnTo>
                    <a:pt x="6992" y="15637"/>
                  </a:lnTo>
                  <a:lnTo>
                    <a:pt x="6952" y="15687"/>
                  </a:lnTo>
                  <a:lnTo>
                    <a:pt x="6916" y="15737"/>
                  </a:lnTo>
                  <a:lnTo>
                    <a:pt x="6876" y="15788"/>
                  </a:lnTo>
                  <a:lnTo>
                    <a:pt x="6837" y="15838"/>
                  </a:lnTo>
                  <a:lnTo>
                    <a:pt x="6801" y="15885"/>
                  </a:lnTo>
                  <a:lnTo>
                    <a:pt x="6761" y="15935"/>
                  </a:lnTo>
                  <a:lnTo>
                    <a:pt x="6721" y="15986"/>
                  </a:lnTo>
                  <a:lnTo>
                    <a:pt x="6681" y="16033"/>
                  </a:lnTo>
                  <a:lnTo>
                    <a:pt x="6643" y="16083"/>
                  </a:lnTo>
                  <a:lnTo>
                    <a:pt x="6603" y="16134"/>
                  </a:lnTo>
                  <a:lnTo>
                    <a:pt x="6563" y="16181"/>
                  </a:lnTo>
                  <a:lnTo>
                    <a:pt x="6545" y="16202"/>
                  </a:lnTo>
                  <a:lnTo>
                    <a:pt x="6523" y="16227"/>
                  </a:lnTo>
                  <a:lnTo>
                    <a:pt x="6440" y="16324"/>
                  </a:lnTo>
                  <a:lnTo>
                    <a:pt x="6362" y="16422"/>
                  </a:lnTo>
                  <a:lnTo>
                    <a:pt x="6279" y="16515"/>
                  </a:lnTo>
                  <a:lnTo>
                    <a:pt x="6196" y="16609"/>
                  </a:lnTo>
                  <a:lnTo>
                    <a:pt x="6113" y="16703"/>
                  </a:lnTo>
                  <a:lnTo>
                    <a:pt x="5951" y="16894"/>
                  </a:lnTo>
                  <a:lnTo>
                    <a:pt x="5785" y="17081"/>
                  </a:lnTo>
                  <a:lnTo>
                    <a:pt x="5702" y="17175"/>
                  </a:lnTo>
                  <a:lnTo>
                    <a:pt x="5619" y="17268"/>
                  </a:lnTo>
                  <a:lnTo>
                    <a:pt x="5540" y="17362"/>
                  </a:lnTo>
                  <a:lnTo>
                    <a:pt x="5461" y="17456"/>
                  </a:lnTo>
                  <a:lnTo>
                    <a:pt x="5378" y="17553"/>
                  </a:lnTo>
                  <a:lnTo>
                    <a:pt x="5338" y="17599"/>
                  </a:lnTo>
                  <a:lnTo>
                    <a:pt x="5298" y="17647"/>
                  </a:lnTo>
                  <a:lnTo>
                    <a:pt x="5259" y="17693"/>
                  </a:lnTo>
                  <a:lnTo>
                    <a:pt x="5223" y="17744"/>
                  </a:lnTo>
                  <a:lnTo>
                    <a:pt x="5183" y="17790"/>
                  </a:lnTo>
                  <a:lnTo>
                    <a:pt x="5144" y="17837"/>
                  </a:lnTo>
                  <a:lnTo>
                    <a:pt x="5108" y="17888"/>
                  </a:lnTo>
                  <a:lnTo>
                    <a:pt x="5068" y="17935"/>
                  </a:lnTo>
                  <a:lnTo>
                    <a:pt x="5032" y="17985"/>
                  </a:lnTo>
                  <a:lnTo>
                    <a:pt x="4992" y="18031"/>
                  </a:lnTo>
                  <a:lnTo>
                    <a:pt x="4957" y="18082"/>
                  </a:lnTo>
                  <a:lnTo>
                    <a:pt x="4921" y="18133"/>
                  </a:lnTo>
                  <a:lnTo>
                    <a:pt x="4884" y="18183"/>
                  </a:lnTo>
                  <a:lnTo>
                    <a:pt x="4849" y="18230"/>
                  </a:lnTo>
                  <a:lnTo>
                    <a:pt x="4812" y="18280"/>
                  </a:lnTo>
                  <a:lnTo>
                    <a:pt x="4776" y="18331"/>
                  </a:lnTo>
                  <a:lnTo>
                    <a:pt x="4741" y="18382"/>
                  </a:lnTo>
                  <a:lnTo>
                    <a:pt x="4708" y="18432"/>
                  </a:lnTo>
                  <a:lnTo>
                    <a:pt x="4697" y="18446"/>
                  </a:lnTo>
                  <a:lnTo>
                    <a:pt x="4672" y="18482"/>
                  </a:lnTo>
                  <a:lnTo>
                    <a:pt x="4640" y="18533"/>
                  </a:lnTo>
                  <a:lnTo>
                    <a:pt x="4607" y="18586"/>
                  </a:lnTo>
                  <a:lnTo>
                    <a:pt x="4571" y="18637"/>
                  </a:lnTo>
                  <a:lnTo>
                    <a:pt x="4532" y="18701"/>
                  </a:lnTo>
                  <a:lnTo>
                    <a:pt x="4492" y="18766"/>
                  </a:lnTo>
                  <a:lnTo>
                    <a:pt x="4452" y="18831"/>
                  </a:lnTo>
                  <a:lnTo>
                    <a:pt x="4412" y="18896"/>
                  </a:lnTo>
                  <a:lnTo>
                    <a:pt x="4373" y="18965"/>
                  </a:lnTo>
                  <a:lnTo>
                    <a:pt x="4334" y="19030"/>
                  </a:lnTo>
                  <a:lnTo>
                    <a:pt x="4297" y="19095"/>
                  </a:lnTo>
                  <a:lnTo>
                    <a:pt x="4257" y="19160"/>
                  </a:lnTo>
                  <a:lnTo>
                    <a:pt x="4218" y="19228"/>
                  </a:lnTo>
                  <a:lnTo>
                    <a:pt x="4182" y="19293"/>
                  </a:lnTo>
                  <a:lnTo>
                    <a:pt x="4143" y="19358"/>
                  </a:lnTo>
                  <a:lnTo>
                    <a:pt x="4106" y="19426"/>
                  </a:lnTo>
                  <a:lnTo>
                    <a:pt x="4071" y="19491"/>
                  </a:lnTo>
                  <a:lnTo>
                    <a:pt x="4034" y="19559"/>
                  </a:lnTo>
                  <a:lnTo>
                    <a:pt x="3995" y="19627"/>
                  </a:lnTo>
                  <a:lnTo>
                    <a:pt x="3958" y="19692"/>
                  </a:lnTo>
                  <a:lnTo>
                    <a:pt x="3887" y="19825"/>
                  </a:lnTo>
                  <a:lnTo>
                    <a:pt x="3815" y="19963"/>
                  </a:lnTo>
                  <a:lnTo>
                    <a:pt x="3747" y="20096"/>
                  </a:lnTo>
                  <a:lnTo>
                    <a:pt x="3674" y="20232"/>
                  </a:lnTo>
                  <a:lnTo>
                    <a:pt x="3606" y="20366"/>
                  </a:lnTo>
                  <a:lnTo>
                    <a:pt x="3534" y="20503"/>
                  </a:lnTo>
                  <a:lnTo>
                    <a:pt x="3466" y="20640"/>
                  </a:lnTo>
                  <a:lnTo>
                    <a:pt x="3396" y="20776"/>
                  </a:lnTo>
                  <a:lnTo>
                    <a:pt x="3260" y="21047"/>
                  </a:lnTo>
                  <a:lnTo>
                    <a:pt x="3120" y="21321"/>
                  </a:lnTo>
                  <a:lnTo>
                    <a:pt x="3051" y="21457"/>
                  </a:lnTo>
                  <a:lnTo>
                    <a:pt x="2982" y="21594"/>
                  </a:lnTo>
                  <a:lnTo>
                    <a:pt x="2911" y="21731"/>
                  </a:lnTo>
                  <a:lnTo>
                    <a:pt x="2842" y="21868"/>
                  </a:lnTo>
                  <a:lnTo>
                    <a:pt x="2770" y="22005"/>
                  </a:lnTo>
                  <a:lnTo>
                    <a:pt x="2701" y="22138"/>
                  </a:lnTo>
                  <a:lnTo>
                    <a:pt x="2630" y="22275"/>
                  </a:lnTo>
                  <a:lnTo>
                    <a:pt x="2554" y="22412"/>
                  </a:lnTo>
                  <a:lnTo>
                    <a:pt x="2518" y="22477"/>
                  </a:lnTo>
                  <a:lnTo>
                    <a:pt x="2493" y="22527"/>
                  </a:lnTo>
                  <a:lnTo>
                    <a:pt x="2482" y="22545"/>
                  </a:lnTo>
                  <a:lnTo>
                    <a:pt x="2446" y="22613"/>
                  </a:lnTo>
                  <a:lnTo>
                    <a:pt x="2407" y="22678"/>
                  </a:lnTo>
                  <a:lnTo>
                    <a:pt x="2367" y="22747"/>
                  </a:lnTo>
                  <a:lnTo>
                    <a:pt x="2331" y="22812"/>
                  </a:lnTo>
                  <a:lnTo>
                    <a:pt x="2291" y="22880"/>
                  </a:lnTo>
                  <a:lnTo>
                    <a:pt x="2251" y="22949"/>
                  </a:lnTo>
                  <a:lnTo>
                    <a:pt x="2226" y="22995"/>
                  </a:lnTo>
                  <a:lnTo>
                    <a:pt x="2197" y="23042"/>
                  </a:lnTo>
                  <a:lnTo>
                    <a:pt x="2169" y="23085"/>
                  </a:lnTo>
                  <a:lnTo>
                    <a:pt x="2140" y="23132"/>
                  </a:lnTo>
                  <a:lnTo>
                    <a:pt x="2111" y="23179"/>
                  </a:lnTo>
                  <a:lnTo>
                    <a:pt x="2083" y="23226"/>
                  </a:lnTo>
                  <a:lnTo>
                    <a:pt x="2050" y="23269"/>
                  </a:lnTo>
                  <a:lnTo>
                    <a:pt x="2021" y="23316"/>
                  </a:lnTo>
                  <a:lnTo>
                    <a:pt x="1988" y="23363"/>
                  </a:lnTo>
                  <a:lnTo>
                    <a:pt x="1960" y="23406"/>
                  </a:lnTo>
                  <a:lnTo>
                    <a:pt x="1927" y="23452"/>
                  </a:lnTo>
                  <a:lnTo>
                    <a:pt x="1898" y="23496"/>
                  </a:lnTo>
                  <a:lnTo>
                    <a:pt x="1866" y="23542"/>
                  </a:lnTo>
                  <a:lnTo>
                    <a:pt x="1834" y="23586"/>
                  </a:lnTo>
                  <a:lnTo>
                    <a:pt x="1802" y="23629"/>
                  </a:lnTo>
                  <a:lnTo>
                    <a:pt x="1769" y="23672"/>
                  </a:lnTo>
                  <a:lnTo>
                    <a:pt x="1737" y="23720"/>
                  </a:lnTo>
                  <a:lnTo>
                    <a:pt x="1704" y="23763"/>
                  </a:lnTo>
                  <a:lnTo>
                    <a:pt x="1672" y="23806"/>
                  </a:lnTo>
                  <a:lnTo>
                    <a:pt x="1639" y="23849"/>
                  </a:lnTo>
                  <a:lnTo>
                    <a:pt x="1607" y="23892"/>
                  </a:lnTo>
                  <a:lnTo>
                    <a:pt x="1571" y="23936"/>
                  </a:lnTo>
                  <a:lnTo>
                    <a:pt x="1506" y="24022"/>
                  </a:lnTo>
                  <a:lnTo>
                    <a:pt x="1438" y="24109"/>
                  </a:lnTo>
                  <a:lnTo>
                    <a:pt x="1380" y="24177"/>
                  </a:lnTo>
                  <a:lnTo>
                    <a:pt x="1369" y="24191"/>
                  </a:lnTo>
                  <a:lnTo>
                    <a:pt x="1297" y="24274"/>
                  </a:lnTo>
                  <a:lnTo>
                    <a:pt x="1225" y="24357"/>
                  </a:lnTo>
                  <a:lnTo>
                    <a:pt x="1153" y="24440"/>
                  </a:lnTo>
                  <a:lnTo>
                    <a:pt x="1081" y="24523"/>
                  </a:lnTo>
                  <a:lnTo>
                    <a:pt x="1012" y="24606"/>
                  </a:lnTo>
                  <a:lnTo>
                    <a:pt x="941" y="24684"/>
                  </a:lnTo>
                  <a:lnTo>
                    <a:pt x="796" y="24847"/>
                  </a:lnTo>
                  <a:lnTo>
                    <a:pt x="652" y="25012"/>
                  </a:lnTo>
                  <a:lnTo>
                    <a:pt x="580" y="25091"/>
                  </a:lnTo>
                  <a:lnTo>
                    <a:pt x="508" y="25174"/>
                  </a:lnTo>
                  <a:lnTo>
                    <a:pt x="436" y="25254"/>
                  </a:lnTo>
                  <a:lnTo>
                    <a:pt x="367" y="25336"/>
                  </a:lnTo>
                  <a:lnTo>
                    <a:pt x="299" y="25416"/>
                  </a:lnTo>
                  <a:lnTo>
                    <a:pt x="227" y="25499"/>
                  </a:lnTo>
                  <a:lnTo>
                    <a:pt x="159" y="25582"/>
                  </a:lnTo>
                  <a:lnTo>
                    <a:pt x="94" y="25665"/>
                  </a:lnTo>
                  <a:lnTo>
                    <a:pt x="8" y="25675"/>
                  </a:lnTo>
                  <a:lnTo>
                    <a:pt x="0" y="25592"/>
                  </a:lnTo>
                  <a:lnTo>
                    <a:pt x="65" y="25506"/>
                  </a:lnTo>
                  <a:lnTo>
                    <a:pt x="126" y="25419"/>
                  </a:lnTo>
                  <a:lnTo>
                    <a:pt x="195" y="25333"/>
                  </a:lnTo>
                  <a:lnTo>
                    <a:pt x="259" y="25246"/>
                  </a:lnTo>
                  <a:lnTo>
                    <a:pt x="324" y="25163"/>
                  </a:lnTo>
                  <a:lnTo>
                    <a:pt x="393" y="25077"/>
                  </a:lnTo>
                  <a:lnTo>
                    <a:pt x="457" y="24990"/>
                  </a:lnTo>
                  <a:lnTo>
                    <a:pt x="522" y="24904"/>
                  </a:lnTo>
                  <a:lnTo>
                    <a:pt x="656" y="24735"/>
                  </a:lnTo>
                  <a:lnTo>
                    <a:pt x="789" y="24562"/>
                  </a:lnTo>
                  <a:lnTo>
                    <a:pt x="858" y="24476"/>
                  </a:lnTo>
                  <a:lnTo>
                    <a:pt x="922" y="24393"/>
                  </a:lnTo>
                  <a:lnTo>
                    <a:pt x="987" y="24307"/>
                  </a:lnTo>
                  <a:lnTo>
                    <a:pt x="1056" y="24220"/>
                  </a:lnTo>
                  <a:lnTo>
                    <a:pt x="1120" y="24134"/>
                  </a:lnTo>
                  <a:lnTo>
                    <a:pt x="1182" y="24044"/>
                  </a:lnTo>
                  <a:lnTo>
                    <a:pt x="1192" y="24033"/>
                  </a:lnTo>
                  <a:lnTo>
                    <a:pt x="1247" y="23961"/>
                  </a:lnTo>
                  <a:lnTo>
                    <a:pt x="1315" y="23874"/>
                  </a:lnTo>
                  <a:lnTo>
                    <a:pt x="1376" y="23788"/>
                  </a:lnTo>
                  <a:lnTo>
                    <a:pt x="1408" y="23745"/>
                  </a:lnTo>
                  <a:lnTo>
                    <a:pt x="1441" y="23701"/>
                  </a:lnTo>
                  <a:lnTo>
                    <a:pt x="1473" y="23658"/>
                  </a:lnTo>
                  <a:lnTo>
                    <a:pt x="1502" y="23615"/>
                  </a:lnTo>
                  <a:lnTo>
                    <a:pt x="1534" y="23572"/>
                  </a:lnTo>
                  <a:lnTo>
                    <a:pt x="1564" y="23529"/>
                  </a:lnTo>
                  <a:lnTo>
                    <a:pt x="1596" y="23482"/>
                  </a:lnTo>
                  <a:lnTo>
                    <a:pt x="1624" y="23439"/>
                  </a:lnTo>
                  <a:lnTo>
                    <a:pt x="1657" y="23395"/>
                  </a:lnTo>
                  <a:lnTo>
                    <a:pt x="1686" y="23352"/>
                  </a:lnTo>
                  <a:lnTo>
                    <a:pt x="1715" y="23309"/>
                  </a:lnTo>
                  <a:lnTo>
                    <a:pt x="1744" y="23261"/>
                  </a:lnTo>
                  <a:lnTo>
                    <a:pt x="1772" y="23218"/>
                  </a:lnTo>
                  <a:lnTo>
                    <a:pt x="1802" y="23175"/>
                  </a:lnTo>
                  <a:lnTo>
                    <a:pt x="1830" y="23128"/>
                  </a:lnTo>
                  <a:lnTo>
                    <a:pt x="1855" y="23085"/>
                  </a:lnTo>
                  <a:lnTo>
                    <a:pt x="1884" y="23038"/>
                  </a:lnTo>
                  <a:lnTo>
                    <a:pt x="1913" y="22995"/>
                  </a:lnTo>
                  <a:lnTo>
                    <a:pt x="1938" y="22949"/>
                  </a:lnTo>
                  <a:lnTo>
                    <a:pt x="1963" y="22902"/>
                  </a:lnTo>
                  <a:lnTo>
                    <a:pt x="1992" y="22859"/>
                  </a:lnTo>
                  <a:lnTo>
                    <a:pt x="2018" y="22812"/>
                  </a:lnTo>
                  <a:lnTo>
                    <a:pt x="2053" y="22747"/>
                  </a:lnTo>
                  <a:lnTo>
                    <a:pt x="2089" y="22678"/>
                  </a:lnTo>
                  <a:lnTo>
                    <a:pt x="2126" y="22613"/>
                  </a:lnTo>
                  <a:lnTo>
                    <a:pt x="2161" y="22545"/>
                  </a:lnTo>
                  <a:lnTo>
                    <a:pt x="2197" y="22477"/>
                  </a:lnTo>
                  <a:lnTo>
                    <a:pt x="2234" y="22412"/>
                  </a:lnTo>
                  <a:lnTo>
                    <a:pt x="2244" y="22394"/>
                  </a:lnTo>
                  <a:lnTo>
                    <a:pt x="2269" y="22343"/>
                  </a:lnTo>
                  <a:lnTo>
                    <a:pt x="2306" y="22275"/>
                  </a:lnTo>
                  <a:lnTo>
                    <a:pt x="2377" y="22142"/>
                  </a:lnTo>
                  <a:lnTo>
                    <a:pt x="2446" y="22008"/>
                  </a:lnTo>
                  <a:lnTo>
                    <a:pt x="2518" y="21871"/>
                  </a:lnTo>
                  <a:lnTo>
                    <a:pt x="2586" y="21735"/>
                  </a:lnTo>
                  <a:lnTo>
                    <a:pt x="2655" y="21602"/>
                  </a:lnTo>
                  <a:lnTo>
                    <a:pt x="2723" y="21464"/>
                  </a:lnTo>
                  <a:lnTo>
                    <a:pt x="2791" y="21328"/>
                  </a:lnTo>
                  <a:lnTo>
                    <a:pt x="2861" y="21191"/>
                  </a:lnTo>
                  <a:lnTo>
                    <a:pt x="2997" y="20917"/>
                  </a:lnTo>
                  <a:lnTo>
                    <a:pt x="3134" y="20643"/>
                  </a:lnTo>
                  <a:lnTo>
                    <a:pt x="3202" y="20506"/>
                  </a:lnTo>
                  <a:lnTo>
                    <a:pt x="3271" y="20370"/>
                  </a:lnTo>
                  <a:lnTo>
                    <a:pt x="3339" y="20232"/>
                  </a:lnTo>
                  <a:lnTo>
                    <a:pt x="3411" y="20096"/>
                  </a:lnTo>
                  <a:lnTo>
                    <a:pt x="3479" y="19959"/>
                  </a:lnTo>
                  <a:lnTo>
                    <a:pt x="3552" y="19822"/>
                  </a:lnTo>
                  <a:lnTo>
                    <a:pt x="3624" y="19685"/>
                  </a:lnTo>
                  <a:lnTo>
                    <a:pt x="3696" y="19552"/>
                  </a:lnTo>
                  <a:lnTo>
                    <a:pt x="3732" y="19484"/>
                  </a:lnTo>
                  <a:lnTo>
                    <a:pt x="3768" y="19415"/>
                  </a:lnTo>
                  <a:lnTo>
                    <a:pt x="3804" y="19346"/>
                  </a:lnTo>
                  <a:lnTo>
                    <a:pt x="3843" y="19278"/>
                  </a:lnTo>
                  <a:lnTo>
                    <a:pt x="3880" y="19213"/>
                  </a:lnTo>
                  <a:lnTo>
                    <a:pt x="3919" y="19145"/>
                  </a:lnTo>
                  <a:lnTo>
                    <a:pt x="3955" y="19077"/>
                  </a:lnTo>
                  <a:lnTo>
                    <a:pt x="3995" y="19008"/>
                  </a:lnTo>
                  <a:lnTo>
                    <a:pt x="4034" y="18943"/>
                  </a:lnTo>
                  <a:lnTo>
                    <a:pt x="4071" y="18874"/>
                  </a:lnTo>
                  <a:lnTo>
                    <a:pt x="4110" y="18806"/>
                  </a:lnTo>
                  <a:lnTo>
                    <a:pt x="4149" y="18741"/>
                  </a:lnTo>
                  <a:lnTo>
                    <a:pt x="4189" y="18673"/>
                  </a:lnTo>
                  <a:lnTo>
                    <a:pt x="4232" y="18608"/>
                  </a:lnTo>
                  <a:lnTo>
                    <a:pt x="4272" y="18540"/>
                  </a:lnTo>
                  <a:lnTo>
                    <a:pt x="4312" y="18475"/>
                  </a:lnTo>
                  <a:lnTo>
                    <a:pt x="4347" y="18420"/>
                  </a:lnTo>
                  <a:lnTo>
                    <a:pt x="4380" y="18367"/>
                  </a:lnTo>
                  <a:lnTo>
                    <a:pt x="4417" y="18312"/>
                  </a:lnTo>
                  <a:lnTo>
                    <a:pt x="4442" y="18274"/>
                  </a:lnTo>
                  <a:lnTo>
                    <a:pt x="4452" y="18259"/>
                  </a:lnTo>
                  <a:lnTo>
                    <a:pt x="4488" y="18209"/>
                  </a:lnTo>
                  <a:lnTo>
                    <a:pt x="4525" y="18154"/>
                  </a:lnTo>
                  <a:lnTo>
                    <a:pt x="4560" y="18104"/>
                  </a:lnTo>
                  <a:lnTo>
                    <a:pt x="4596" y="18050"/>
                  </a:lnTo>
                  <a:lnTo>
                    <a:pt x="4633" y="18000"/>
                  </a:lnTo>
                  <a:lnTo>
                    <a:pt x="4672" y="17949"/>
                  </a:lnTo>
                  <a:lnTo>
                    <a:pt x="4708" y="17898"/>
                  </a:lnTo>
                  <a:lnTo>
                    <a:pt x="4748" y="17845"/>
                  </a:lnTo>
                  <a:lnTo>
                    <a:pt x="4784" y="17798"/>
                  </a:lnTo>
                  <a:lnTo>
                    <a:pt x="4823" y="17747"/>
                  </a:lnTo>
                  <a:lnTo>
                    <a:pt x="4863" y="17697"/>
                  </a:lnTo>
                  <a:lnTo>
                    <a:pt x="4902" y="17647"/>
                  </a:lnTo>
                  <a:lnTo>
                    <a:pt x="4939" y="17596"/>
                  </a:lnTo>
                  <a:lnTo>
                    <a:pt x="4978" y="17546"/>
                  </a:lnTo>
                  <a:lnTo>
                    <a:pt x="5017" y="17499"/>
                  </a:lnTo>
                  <a:lnTo>
                    <a:pt x="5057" y="17448"/>
                  </a:lnTo>
                  <a:lnTo>
                    <a:pt x="5100" y="17401"/>
                  </a:lnTo>
                  <a:lnTo>
                    <a:pt x="5140" y="17351"/>
                  </a:lnTo>
                  <a:lnTo>
                    <a:pt x="5220" y="17253"/>
                  </a:lnTo>
                  <a:lnTo>
                    <a:pt x="5303" y="17160"/>
                  </a:lnTo>
                  <a:lnTo>
                    <a:pt x="5381" y="17063"/>
                  </a:lnTo>
                  <a:lnTo>
                    <a:pt x="5464" y="16969"/>
                  </a:lnTo>
                  <a:lnTo>
                    <a:pt x="5547" y="16872"/>
                  </a:lnTo>
                  <a:lnTo>
                    <a:pt x="5713" y="16685"/>
                  </a:lnTo>
                  <a:lnTo>
                    <a:pt x="5875" y="16497"/>
                  </a:lnTo>
                  <a:lnTo>
                    <a:pt x="5958" y="16404"/>
                  </a:lnTo>
                  <a:lnTo>
                    <a:pt x="6037" y="16310"/>
                  </a:lnTo>
                  <a:lnTo>
                    <a:pt x="6120" y="16213"/>
                  </a:lnTo>
                  <a:lnTo>
                    <a:pt x="6199" y="16119"/>
                  </a:lnTo>
                  <a:lnTo>
                    <a:pt x="6279" y="16026"/>
                  </a:lnTo>
                  <a:lnTo>
                    <a:pt x="6300" y="16000"/>
                  </a:lnTo>
                  <a:lnTo>
                    <a:pt x="6318" y="15978"/>
                  </a:lnTo>
                  <a:lnTo>
                    <a:pt x="6357" y="15928"/>
                  </a:lnTo>
                  <a:lnTo>
                    <a:pt x="6397" y="15882"/>
                  </a:lnTo>
                  <a:lnTo>
                    <a:pt x="6433" y="15835"/>
                  </a:lnTo>
                  <a:lnTo>
                    <a:pt x="6473" y="15788"/>
                  </a:lnTo>
                  <a:lnTo>
                    <a:pt x="6513" y="15737"/>
                  </a:lnTo>
                  <a:lnTo>
                    <a:pt x="6548" y="15691"/>
                  </a:lnTo>
                  <a:lnTo>
                    <a:pt x="6585" y="15644"/>
                  </a:lnTo>
                  <a:lnTo>
                    <a:pt x="6624" y="15594"/>
                  </a:lnTo>
                  <a:lnTo>
                    <a:pt x="6660" y="15546"/>
                  </a:lnTo>
                  <a:lnTo>
                    <a:pt x="6696" y="15496"/>
                  </a:lnTo>
                  <a:lnTo>
                    <a:pt x="6732" y="15446"/>
                  </a:lnTo>
                  <a:lnTo>
                    <a:pt x="6768" y="15399"/>
                  </a:lnTo>
                  <a:lnTo>
                    <a:pt x="6804" y="15348"/>
                  </a:lnTo>
                  <a:lnTo>
                    <a:pt x="6822" y="15323"/>
                  </a:lnTo>
                  <a:lnTo>
                    <a:pt x="6840" y="15298"/>
                  </a:lnTo>
                  <a:lnTo>
                    <a:pt x="6862" y="15273"/>
                  </a:lnTo>
                  <a:lnTo>
                    <a:pt x="6880" y="15248"/>
                  </a:lnTo>
                  <a:lnTo>
                    <a:pt x="6902" y="15222"/>
                  </a:lnTo>
                  <a:lnTo>
                    <a:pt x="6923" y="15197"/>
                  </a:lnTo>
                  <a:lnTo>
                    <a:pt x="6941" y="15172"/>
                  </a:lnTo>
                  <a:lnTo>
                    <a:pt x="6962" y="15147"/>
                  </a:lnTo>
                  <a:lnTo>
                    <a:pt x="6984" y="15122"/>
                  </a:lnTo>
                  <a:lnTo>
                    <a:pt x="7006" y="15100"/>
                  </a:lnTo>
                  <a:lnTo>
                    <a:pt x="7053" y="15049"/>
                  </a:lnTo>
                  <a:lnTo>
                    <a:pt x="7096" y="14999"/>
                  </a:lnTo>
                  <a:lnTo>
                    <a:pt x="7143" y="14952"/>
                  </a:lnTo>
                  <a:lnTo>
                    <a:pt x="7190" y="14902"/>
                  </a:lnTo>
                  <a:lnTo>
                    <a:pt x="7236" y="14855"/>
                  </a:lnTo>
                  <a:lnTo>
                    <a:pt x="7330" y="14758"/>
                  </a:lnTo>
                  <a:lnTo>
                    <a:pt x="7424" y="14660"/>
                  </a:lnTo>
                  <a:lnTo>
                    <a:pt x="7471" y="14613"/>
                  </a:lnTo>
                  <a:lnTo>
                    <a:pt x="7517" y="14563"/>
                  </a:lnTo>
                  <a:lnTo>
                    <a:pt x="7564" y="14517"/>
                  </a:lnTo>
                  <a:lnTo>
                    <a:pt x="7611" y="14466"/>
                  </a:lnTo>
                  <a:lnTo>
                    <a:pt x="7632" y="14441"/>
                  </a:lnTo>
                  <a:lnTo>
                    <a:pt x="7654" y="14419"/>
                  </a:lnTo>
                  <a:lnTo>
                    <a:pt x="7676" y="14394"/>
                  </a:lnTo>
                  <a:lnTo>
                    <a:pt x="7694" y="14369"/>
                  </a:lnTo>
                  <a:lnTo>
                    <a:pt x="7715" y="14344"/>
                  </a:lnTo>
                  <a:lnTo>
                    <a:pt x="7737" y="14319"/>
                  </a:lnTo>
                  <a:lnTo>
                    <a:pt x="7759" y="14297"/>
                  </a:lnTo>
                  <a:lnTo>
                    <a:pt x="7777" y="14271"/>
                  </a:lnTo>
                  <a:lnTo>
                    <a:pt x="7795" y="14246"/>
                  </a:lnTo>
                  <a:lnTo>
                    <a:pt x="7816" y="14221"/>
                  </a:lnTo>
                  <a:lnTo>
                    <a:pt x="7835" y="14196"/>
                  </a:lnTo>
                  <a:lnTo>
                    <a:pt x="7853" y="14171"/>
                  </a:lnTo>
                  <a:lnTo>
                    <a:pt x="7870" y="14149"/>
                  </a:lnTo>
                  <a:lnTo>
                    <a:pt x="7885" y="14124"/>
                  </a:lnTo>
                  <a:lnTo>
                    <a:pt x="7903" y="14098"/>
                  </a:lnTo>
                  <a:lnTo>
                    <a:pt x="7921" y="14073"/>
                  </a:lnTo>
                  <a:lnTo>
                    <a:pt x="7935" y="14048"/>
                  </a:lnTo>
                  <a:lnTo>
                    <a:pt x="7950" y="14023"/>
                  </a:lnTo>
                  <a:lnTo>
                    <a:pt x="7964" y="14001"/>
                  </a:lnTo>
                  <a:lnTo>
                    <a:pt x="7978" y="13976"/>
                  </a:lnTo>
                  <a:lnTo>
                    <a:pt x="7989" y="13951"/>
                  </a:lnTo>
                  <a:lnTo>
                    <a:pt x="8004" y="13925"/>
                  </a:lnTo>
                  <a:lnTo>
                    <a:pt x="8014" y="13900"/>
                  </a:lnTo>
                  <a:lnTo>
                    <a:pt x="8026" y="13875"/>
                  </a:lnTo>
                  <a:lnTo>
                    <a:pt x="8033" y="13865"/>
                  </a:lnTo>
                  <a:lnTo>
                    <a:pt x="8036" y="13854"/>
                  </a:lnTo>
                  <a:lnTo>
                    <a:pt x="8047" y="13829"/>
                  </a:lnTo>
                  <a:lnTo>
                    <a:pt x="8058" y="13803"/>
                  </a:lnTo>
                  <a:lnTo>
                    <a:pt x="8065" y="13778"/>
                  </a:lnTo>
                  <a:lnTo>
                    <a:pt x="8076" y="13742"/>
                  </a:lnTo>
                  <a:lnTo>
                    <a:pt x="8090" y="13702"/>
                  </a:lnTo>
                  <a:lnTo>
                    <a:pt x="8101" y="13663"/>
                  </a:lnTo>
                  <a:lnTo>
                    <a:pt x="8112" y="13627"/>
                  </a:lnTo>
                  <a:lnTo>
                    <a:pt x="8126" y="13587"/>
                  </a:lnTo>
                  <a:lnTo>
                    <a:pt x="8137" y="13548"/>
                  </a:lnTo>
                  <a:lnTo>
                    <a:pt x="8148" y="13508"/>
                  </a:lnTo>
                  <a:lnTo>
                    <a:pt x="8159" y="13468"/>
                  </a:lnTo>
                  <a:lnTo>
                    <a:pt x="8169" y="13428"/>
                  </a:lnTo>
                  <a:lnTo>
                    <a:pt x="8180" y="13385"/>
                  </a:lnTo>
                  <a:lnTo>
                    <a:pt x="8191" y="13346"/>
                  </a:lnTo>
                  <a:lnTo>
                    <a:pt x="8202" y="13306"/>
                  </a:lnTo>
                  <a:lnTo>
                    <a:pt x="8209" y="13263"/>
                  </a:lnTo>
                  <a:lnTo>
                    <a:pt x="8220" y="13223"/>
                  </a:lnTo>
                  <a:lnTo>
                    <a:pt x="8237" y="13140"/>
                  </a:lnTo>
                  <a:lnTo>
                    <a:pt x="8256" y="13057"/>
                  </a:lnTo>
                  <a:lnTo>
                    <a:pt x="8274" y="12974"/>
                  </a:lnTo>
                  <a:lnTo>
                    <a:pt x="8292" y="12888"/>
                  </a:lnTo>
                  <a:lnTo>
                    <a:pt x="8310" y="12802"/>
                  </a:lnTo>
                  <a:lnTo>
                    <a:pt x="8324" y="12719"/>
                  </a:lnTo>
                  <a:lnTo>
                    <a:pt x="8342" y="12633"/>
                  </a:lnTo>
                  <a:lnTo>
                    <a:pt x="8357" y="12547"/>
                  </a:lnTo>
                  <a:lnTo>
                    <a:pt x="8371" y="12456"/>
                  </a:lnTo>
                  <a:lnTo>
                    <a:pt x="8385" y="12369"/>
                  </a:lnTo>
                  <a:lnTo>
                    <a:pt x="8400" y="12283"/>
                  </a:lnTo>
                  <a:lnTo>
                    <a:pt x="8428" y="12107"/>
                  </a:lnTo>
                  <a:lnTo>
                    <a:pt x="8458" y="11930"/>
                  </a:lnTo>
                  <a:lnTo>
                    <a:pt x="8486" y="11754"/>
                  </a:lnTo>
                  <a:lnTo>
                    <a:pt x="8501" y="11664"/>
                  </a:lnTo>
                  <a:lnTo>
                    <a:pt x="8515" y="11577"/>
                  </a:lnTo>
                  <a:lnTo>
                    <a:pt x="8533" y="11488"/>
                  </a:lnTo>
                  <a:lnTo>
                    <a:pt x="8548" y="11401"/>
                  </a:lnTo>
                  <a:lnTo>
                    <a:pt x="8562" y="11315"/>
                  </a:lnTo>
                  <a:lnTo>
                    <a:pt x="8580" y="11224"/>
                  </a:lnTo>
                  <a:lnTo>
                    <a:pt x="8598" y="11137"/>
                  </a:lnTo>
                  <a:lnTo>
                    <a:pt x="8613" y="11051"/>
                  </a:lnTo>
                  <a:lnTo>
                    <a:pt x="8613" y="11048"/>
                  </a:lnTo>
                  <a:lnTo>
                    <a:pt x="8631" y="10972"/>
                  </a:lnTo>
                  <a:lnTo>
                    <a:pt x="8645" y="10896"/>
                  </a:lnTo>
                  <a:lnTo>
                    <a:pt x="8659" y="10818"/>
                  </a:lnTo>
                  <a:lnTo>
                    <a:pt x="8670" y="10738"/>
                  </a:lnTo>
                  <a:lnTo>
                    <a:pt x="8684" y="10662"/>
                  </a:lnTo>
                  <a:lnTo>
                    <a:pt x="8696" y="10583"/>
                  </a:lnTo>
                  <a:lnTo>
                    <a:pt x="8709" y="10504"/>
                  </a:lnTo>
                  <a:lnTo>
                    <a:pt x="8721" y="10424"/>
                  </a:lnTo>
                  <a:lnTo>
                    <a:pt x="8731" y="10346"/>
                  </a:lnTo>
                  <a:lnTo>
                    <a:pt x="8742" y="10266"/>
                  </a:lnTo>
                  <a:lnTo>
                    <a:pt x="8753" y="10187"/>
                  </a:lnTo>
                  <a:lnTo>
                    <a:pt x="8760" y="10108"/>
                  </a:lnTo>
                  <a:lnTo>
                    <a:pt x="8771" y="10028"/>
                  </a:lnTo>
                  <a:lnTo>
                    <a:pt x="8778" y="9949"/>
                  </a:lnTo>
                  <a:lnTo>
                    <a:pt x="8789" y="9870"/>
                  </a:lnTo>
                  <a:lnTo>
                    <a:pt x="8796" y="9787"/>
                  </a:lnTo>
                  <a:lnTo>
                    <a:pt x="8804" y="9708"/>
                  </a:lnTo>
                  <a:lnTo>
                    <a:pt x="8811" y="9629"/>
                  </a:lnTo>
                  <a:lnTo>
                    <a:pt x="8817" y="9546"/>
                  </a:lnTo>
                  <a:lnTo>
                    <a:pt x="8825" y="9466"/>
                  </a:lnTo>
                  <a:lnTo>
                    <a:pt x="8832" y="9383"/>
                  </a:lnTo>
                  <a:lnTo>
                    <a:pt x="8836" y="9305"/>
                  </a:lnTo>
                  <a:lnTo>
                    <a:pt x="8843" y="9222"/>
                  </a:lnTo>
                  <a:lnTo>
                    <a:pt x="8847" y="9142"/>
                  </a:lnTo>
                  <a:lnTo>
                    <a:pt x="8850" y="9059"/>
                  </a:lnTo>
                  <a:lnTo>
                    <a:pt x="8857" y="8981"/>
                  </a:lnTo>
                  <a:lnTo>
                    <a:pt x="8861" y="8898"/>
                  </a:lnTo>
                  <a:lnTo>
                    <a:pt x="8864" y="8815"/>
                  </a:lnTo>
                  <a:lnTo>
                    <a:pt x="8872" y="8652"/>
                  </a:lnTo>
                  <a:lnTo>
                    <a:pt x="8879" y="8487"/>
                  </a:lnTo>
                  <a:lnTo>
                    <a:pt x="8886" y="8325"/>
                  </a:lnTo>
                  <a:lnTo>
                    <a:pt x="8894" y="8159"/>
                  </a:lnTo>
                  <a:lnTo>
                    <a:pt x="8900" y="7997"/>
                  </a:lnTo>
                  <a:lnTo>
                    <a:pt x="8900" y="7982"/>
                  </a:lnTo>
                  <a:lnTo>
                    <a:pt x="8904" y="7831"/>
                  </a:lnTo>
                  <a:lnTo>
                    <a:pt x="8915" y="7503"/>
                  </a:lnTo>
                  <a:lnTo>
                    <a:pt x="8922" y="7338"/>
                  </a:lnTo>
                  <a:lnTo>
                    <a:pt x="8926" y="7176"/>
                  </a:lnTo>
                  <a:lnTo>
                    <a:pt x="8933" y="7010"/>
                  </a:lnTo>
                  <a:lnTo>
                    <a:pt x="8940" y="6848"/>
                  </a:lnTo>
                  <a:lnTo>
                    <a:pt x="8947" y="6682"/>
                  </a:lnTo>
                  <a:lnTo>
                    <a:pt x="8955" y="6520"/>
                  </a:lnTo>
                  <a:lnTo>
                    <a:pt x="8958" y="6437"/>
                  </a:lnTo>
                  <a:lnTo>
                    <a:pt x="8962" y="6354"/>
                  </a:lnTo>
                  <a:lnTo>
                    <a:pt x="8965" y="6275"/>
                  </a:lnTo>
                  <a:lnTo>
                    <a:pt x="8972" y="6193"/>
                  </a:lnTo>
                  <a:lnTo>
                    <a:pt x="8977" y="6113"/>
                  </a:lnTo>
                  <a:lnTo>
                    <a:pt x="8983" y="6030"/>
                  </a:lnTo>
                  <a:lnTo>
                    <a:pt x="8987" y="5951"/>
                  </a:lnTo>
                  <a:lnTo>
                    <a:pt x="8994" y="5869"/>
                  </a:lnTo>
                  <a:lnTo>
                    <a:pt x="9002" y="5764"/>
                  </a:lnTo>
                  <a:lnTo>
                    <a:pt x="9009" y="5659"/>
                  </a:lnTo>
                  <a:lnTo>
                    <a:pt x="9020" y="5555"/>
                  </a:lnTo>
                  <a:lnTo>
                    <a:pt x="9027" y="5450"/>
                  </a:lnTo>
                  <a:lnTo>
                    <a:pt x="9045" y="5242"/>
                  </a:lnTo>
                  <a:lnTo>
                    <a:pt x="9066" y="5029"/>
                  </a:lnTo>
                  <a:lnTo>
                    <a:pt x="9102" y="4604"/>
                  </a:lnTo>
                  <a:lnTo>
                    <a:pt x="9120" y="4391"/>
                  </a:lnTo>
                  <a:lnTo>
                    <a:pt x="9138" y="4179"/>
                  </a:lnTo>
                  <a:lnTo>
                    <a:pt x="9149" y="4075"/>
                  </a:lnTo>
                  <a:lnTo>
                    <a:pt x="9156" y="3967"/>
                  </a:lnTo>
                  <a:lnTo>
                    <a:pt x="9163" y="3862"/>
                  </a:lnTo>
                  <a:lnTo>
                    <a:pt x="9171" y="3754"/>
                  </a:lnTo>
                  <a:lnTo>
                    <a:pt x="9181" y="3650"/>
                  </a:lnTo>
                  <a:lnTo>
                    <a:pt x="9185" y="3545"/>
                  </a:lnTo>
                  <a:lnTo>
                    <a:pt x="9193" y="3437"/>
                  </a:lnTo>
                  <a:lnTo>
                    <a:pt x="9200" y="3332"/>
                  </a:lnTo>
                  <a:lnTo>
                    <a:pt x="9203" y="3228"/>
                  </a:lnTo>
                  <a:lnTo>
                    <a:pt x="9210" y="3124"/>
                  </a:lnTo>
                  <a:lnTo>
                    <a:pt x="9214" y="3059"/>
                  </a:lnTo>
                  <a:lnTo>
                    <a:pt x="9214" y="3019"/>
                  </a:lnTo>
                  <a:lnTo>
                    <a:pt x="9221" y="2918"/>
                  </a:lnTo>
                  <a:lnTo>
                    <a:pt x="9225" y="2814"/>
                  </a:lnTo>
                  <a:lnTo>
                    <a:pt x="9228" y="2713"/>
                  </a:lnTo>
                  <a:lnTo>
                    <a:pt x="9232" y="2609"/>
                  </a:lnTo>
                  <a:lnTo>
                    <a:pt x="9236" y="2508"/>
                  </a:lnTo>
                  <a:lnTo>
                    <a:pt x="9236" y="2446"/>
                  </a:lnTo>
                  <a:lnTo>
                    <a:pt x="9239" y="2385"/>
                  </a:lnTo>
                  <a:lnTo>
                    <a:pt x="9239" y="2324"/>
                  </a:lnTo>
                  <a:lnTo>
                    <a:pt x="9243" y="2263"/>
                  </a:lnTo>
                  <a:lnTo>
                    <a:pt x="9250" y="2202"/>
                  </a:lnTo>
                  <a:lnTo>
                    <a:pt x="9253" y="2144"/>
                  </a:lnTo>
                  <a:lnTo>
                    <a:pt x="9261" y="2082"/>
                  </a:lnTo>
                  <a:lnTo>
                    <a:pt x="9264" y="2022"/>
                  </a:lnTo>
                  <a:lnTo>
                    <a:pt x="9271" y="1964"/>
                  </a:lnTo>
                  <a:lnTo>
                    <a:pt x="9279" y="1902"/>
                  </a:lnTo>
                  <a:lnTo>
                    <a:pt x="9286" y="1845"/>
                  </a:lnTo>
                  <a:lnTo>
                    <a:pt x="9296" y="1784"/>
                  </a:lnTo>
                  <a:lnTo>
                    <a:pt x="9304" y="1726"/>
                  </a:lnTo>
                  <a:lnTo>
                    <a:pt x="9315" y="1668"/>
                  </a:lnTo>
                  <a:lnTo>
                    <a:pt x="9322" y="1607"/>
                  </a:lnTo>
                  <a:lnTo>
                    <a:pt x="9333" y="1550"/>
                  </a:lnTo>
                  <a:lnTo>
                    <a:pt x="9344" y="1492"/>
                  </a:lnTo>
                  <a:lnTo>
                    <a:pt x="9354" y="1434"/>
                  </a:lnTo>
                  <a:lnTo>
                    <a:pt x="9361" y="1395"/>
                  </a:lnTo>
                  <a:lnTo>
                    <a:pt x="9366" y="1377"/>
                  </a:lnTo>
                  <a:lnTo>
                    <a:pt x="9379" y="1316"/>
                  </a:lnTo>
                  <a:lnTo>
                    <a:pt x="9391" y="1258"/>
                  </a:lnTo>
                  <a:lnTo>
                    <a:pt x="9404" y="1201"/>
                  </a:lnTo>
                  <a:lnTo>
                    <a:pt x="9430" y="1085"/>
                  </a:lnTo>
                  <a:lnTo>
                    <a:pt x="9459" y="970"/>
                  </a:lnTo>
                  <a:lnTo>
                    <a:pt x="9484" y="855"/>
                  </a:lnTo>
                  <a:lnTo>
                    <a:pt x="9542" y="627"/>
                  </a:lnTo>
                  <a:lnTo>
                    <a:pt x="9542" y="613"/>
                  </a:lnTo>
                  <a:lnTo>
                    <a:pt x="9545" y="602"/>
                  </a:lnTo>
                  <a:lnTo>
                    <a:pt x="9552" y="566"/>
                  </a:lnTo>
                  <a:lnTo>
                    <a:pt x="9567" y="480"/>
                  </a:lnTo>
                  <a:lnTo>
                    <a:pt x="9577" y="429"/>
                  </a:lnTo>
                  <a:lnTo>
                    <a:pt x="9585" y="379"/>
                  </a:lnTo>
                  <a:lnTo>
                    <a:pt x="9592" y="350"/>
                  </a:lnTo>
                  <a:lnTo>
                    <a:pt x="9595" y="332"/>
                  </a:lnTo>
                  <a:lnTo>
                    <a:pt x="9595" y="325"/>
                  </a:lnTo>
                  <a:lnTo>
                    <a:pt x="9607" y="296"/>
                  </a:lnTo>
                  <a:lnTo>
                    <a:pt x="9614" y="271"/>
                  </a:lnTo>
                  <a:lnTo>
                    <a:pt x="9621" y="245"/>
                  </a:lnTo>
                  <a:lnTo>
                    <a:pt x="9628" y="217"/>
                  </a:lnTo>
                  <a:lnTo>
                    <a:pt x="9635" y="192"/>
                  </a:lnTo>
                  <a:lnTo>
                    <a:pt x="9646" y="170"/>
                  </a:lnTo>
                  <a:lnTo>
                    <a:pt x="9653" y="145"/>
                  </a:lnTo>
                  <a:lnTo>
                    <a:pt x="9664" y="123"/>
                  </a:lnTo>
                  <a:lnTo>
                    <a:pt x="9672" y="102"/>
                  </a:lnTo>
                  <a:lnTo>
                    <a:pt x="9678" y="91"/>
                  </a:lnTo>
                  <a:lnTo>
                    <a:pt x="9682" y="80"/>
                  </a:lnTo>
                  <a:lnTo>
                    <a:pt x="9685" y="72"/>
                  </a:lnTo>
                  <a:lnTo>
                    <a:pt x="9693" y="62"/>
                  </a:lnTo>
                  <a:lnTo>
                    <a:pt x="9697" y="55"/>
                  </a:lnTo>
                  <a:lnTo>
                    <a:pt x="9704" y="44"/>
                  </a:lnTo>
                  <a:lnTo>
                    <a:pt x="9707" y="40"/>
                  </a:lnTo>
                  <a:lnTo>
                    <a:pt x="9707" y="37"/>
                  </a:lnTo>
                  <a:lnTo>
                    <a:pt x="9715" y="29"/>
                  </a:lnTo>
                  <a:lnTo>
                    <a:pt x="9725" y="26"/>
                  </a:lnTo>
                  <a:lnTo>
                    <a:pt x="9733" y="19"/>
                  </a:lnTo>
                  <a:lnTo>
                    <a:pt x="9740" y="15"/>
                  </a:lnTo>
                  <a:lnTo>
                    <a:pt x="9747" y="12"/>
                  </a:lnTo>
                  <a:lnTo>
                    <a:pt x="9755" y="8"/>
                  </a:lnTo>
                  <a:lnTo>
                    <a:pt x="9761" y="4"/>
                  </a:lnTo>
                  <a:lnTo>
                    <a:pt x="9768" y="4"/>
                  </a:lnTo>
                  <a:lnTo>
                    <a:pt x="9776" y="1"/>
                  </a:lnTo>
                  <a:lnTo>
                    <a:pt x="9783" y="1"/>
                  </a:lnTo>
                  <a:close/>
                </a:path>
              </a:pathLst>
            </a:custGeom>
            <a:solidFill>
              <a:srgbClr val="AE8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8"/>
            <p:cNvSpPr/>
            <p:nvPr/>
          </p:nvSpPr>
          <p:spPr>
            <a:xfrm>
              <a:off x="7106833" y="2327282"/>
              <a:ext cx="289248" cy="266548"/>
            </a:xfrm>
            <a:custGeom>
              <a:rect b="b" l="l" r="r" t="t"/>
              <a:pathLst>
                <a:path extrusionOk="0" h="6470" w="7021">
                  <a:moveTo>
                    <a:pt x="3976" y="0"/>
                  </a:moveTo>
                  <a:cubicBezTo>
                    <a:pt x="2854" y="0"/>
                    <a:pt x="1608" y="376"/>
                    <a:pt x="992" y="1384"/>
                  </a:cubicBezTo>
                  <a:cubicBezTo>
                    <a:pt x="1" y="3011"/>
                    <a:pt x="2818" y="5900"/>
                    <a:pt x="4028" y="6286"/>
                  </a:cubicBezTo>
                  <a:cubicBezTo>
                    <a:pt x="4351" y="6390"/>
                    <a:pt x="4894" y="6470"/>
                    <a:pt x="5428" y="6470"/>
                  </a:cubicBezTo>
                  <a:cubicBezTo>
                    <a:pt x="6235" y="6470"/>
                    <a:pt x="7020" y="6288"/>
                    <a:pt x="6981" y="5734"/>
                  </a:cubicBezTo>
                  <a:cubicBezTo>
                    <a:pt x="6834" y="3703"/>
                    <a:pt x="6834" y="951"/>
                    <a:pt x="5724" y="364"/>
                  </a:cubicBezTo>
                  <a:cubicBezTo>
                    <a:pt x="5303" y="141"/>
                    <a:pt x="4663" y="0"/>
                    <a:pt x="3976"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8"/>
            <p:cNvSpPr/>
            <p:nvPr/>
          </p:nvSpPr>
          <p:spPr>
            <a:xfrm>
              <a:off x="7166075" y="2486799"/>
              <a:ext cx="85650" cy="68264"/>
            </a:xfrm>
            <a:custGeom>
              <a:rect b="b" l="l" r="r" t="t"/>
              <a:pathLst>
                <a:path extrusionOk="0" h="1657" w="2079">
                  <a:moveTo>
                    <a:pt x="928" y="1"/>
                  </a:moveTo>
                  <a:cubicBezTo>
                    <a:pt x="709" y="1"/>
                    <a:pt x="501" y="99"/>
                    <a:pt x="339" y="267"/>
                  </a:cubicBezTo>
                  <a:cubicBezTo>
                    <a:pt x="33" y="587"/>
                    <a:pt x="1" y="1034"/>
                    <a:pt x="408" y="1408"/>
                  </a:cubicBezTo>
                  <a:cubicBezTo>
                    <a:pt x="584" y="1571"/>
                    <a:pt x="772" y="1656"/>
                    <a:pt x="980" y="1656"/>
                  </a:cubicBezTo>
                  <a:cubicBezTo>
                    <a:pt x="1246" y="1656"/>
                    <a:pt x="1544" y="1517"/>
                    <a:pt x="1891" y="1221"/>
                  </a:cubicBezTo>
                  <a:cubicBezTo>
                    <a:pt x="2079" y="1066"/>
                    <a:pt x="1920" y="627"/>
                    <a:pt x="1517" y="253"/>
                  </a:cubicBezTo>
                  <a:cubicBezTo>
                    <a:pt x="1327" y="78"/>
                    <a:pt x="1123" y="1"/>
                    <a:pt x="928" y="1"/>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8"/>
            <p:cNvSpPr/>
            <p:nvPr/>
          </p:nvSpPr>
          <p:spPr>
            <a:xfrm>
              <a:off x="7036097" y="2598815"/>
              <a:ext cx="387627" cy="670036"/>
            </a:xfrm>
            <a:custGeom>
              <a:rect b="b" l="l" r="r" t="t"/>
              <a:pathLst>
                <a:path extrusionOk="0" h="16264" w="9409">
                  <a:moveTo>
                    <a:pt x="4196" y="1"/>
                  </a:moveTo>
                  <a:cubicBezTo>
                    <a:pt x="3645" y="91"/>
                    <a:pt x="2752" y="430"/>
                    <a:pt x="2439" y="588"/>
                  </a:cubicBezTo>
                  <a:cubicBezTo>
                    <a:pt x="1844" y="894"/>
                    <a:pt x="1347" y="1391"/>
                    <a:pt x="1196" y="2039"/>
                  </a:cubicBezTo>
                  <a:cubicBezTo>
                    <a:pt x="1131" y="2324"/>
                    <a:pt x="1146" y="2608"/>
                    <a:pt x="1156" y="2893"/>
                  </a:cubicBezTo>
                  <a:cubicBezTo>
                    <a:pt x="1300" y="6704"/>
                    <a:pt x="933" y="10583"/>
                    <a:pt x="69" y="14386"/>
                  </a:cubicBezTo>
                  <a:cubicBezTo>
                    <a:pt x="29" y="14552"/>
                    <a:pt x="0" y="14754"/>
                    <a:pt x="119" y="14862"/>
                  </a:cubicBezTo>
                  <a:cubicBezTo>
                    <a:pt x="177" y="14916"/>
                    <a:pt x="263" y="14934"/>
                    <a:pt x="346" y="14948"/>
                  </a:cubicBezTo>
                  <a:cubicBezTo>
                    <a:pt x="2713" y="15342"/>
                    <a:pt x="4849" y="16264"/>
                    <a:pt x="7108" y="16264"/>
                  </a:cubicBezTo>
                  <a:cubicBezTo>
                    <a:pt x="7850" y="16264"/>
                    <a:pt x="8605" y="16164"/>
                    <a:pt x="9387" y="15914"/>
                  </a:cubicBezTo>
                  <a:cubicBezTo>
                    <a:pt x="9250" y="12722"/>
                    <a:pt x="9408" y="8707"/>
                    <a:pt x="9268" y="5515"/>
                  </a:cubicBezTo>
                  <a:cubicBezTo>
                    <a:pt x="9257" y="5241"/>
                    <a:pt x="9203" y="4614"/>
                    <a:pt x="9131" y="3991"/>
                  </a:cubicBezTo>
                  <a:cubicBezTo>
                    <a:pt x="9059" y="3372"/>
                    <a:pt x="8969" y="2756"/>
                    <a:pt x="8886" y="2500"/>
                  </a:cubicBezTo>
                  <a:cubicBezTo>
                    <a:pt x="8565" y="1502"/>
                    <a:pt x="8382" y="1002"/>
                    <a:pt x="7528" y="437"/>
                  </a:cubicBezTo>
                  <a:lnTo>
                    <a:pt x="7067" y="443"/>
                  </a:lnTo>
                  <a:cubicBezTo>
                    <a:pt x="7067" y="443"/>
                    <a:pt x="6908" y="980"/>
                    <a:pt x="6718" y="1459"/>
                  </a:cubicBezTo>
                  <a:cubicBezTo>
                    <a:pt x="6538" y="1914"/>
                    <a:pt x="6311" y="2090"/>
                    <a:pt x="6068" y="2090"/>
                  </a:cubicBezTo>
                  <a:cubicBezTo>
                    <a:pt x="5230" y="2090"/>
                    <a:pt x="4196" y="1"/>
                    <a:pt x="4196" y="1"/>
                  </a:cubicBez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8"/>
            <p:cNvSpPr/>
            <p:nvPr/>
          </p:nvSpPr>
          <p:spPr>
            <a:xfrm>
              <a:off x="7094721" y="2316653"/>
              <a:ext cx="280143" cy="195276"/>
            </a:xfrm>
            <a:custGeom>
              <a:rect b="b" l="l" r="r" t="t"/>
              <a:pathLst>
                <a:path extrusionOk="0" h="4740" w="6800">
                  <a:moveTo>
                    <a:pt x="6044" y="312"/>
                  </a:moveTo>
                  <a:cubicBezTo>
                    <a:pt x="6073" y="327"/>
                    <a:pt x="6098" y="345"/>
                    <a:pt x="6127" y="363"/>
                  </a:cubicBezTo>
                  <a:lnTo>
                    <a:pt x="6314" y="615"/>
                  </a:lnTo>
                  <a:cubicBezTo>
                    <a:pt x="6274" y="575"/>
                    <a:pt x="6231" y="536"/>
                    <a:pt x="6184" y="500"/>
                  </a:cubicBezTo>
                  <a:cubicBezTo>
                    <a:pt x="6141" y="449"/>
                    <a:pt x="6098" y="398"/>
                    <a:pt x="6055" y="348"/>
                  </a:cubicBezTo>
                  <a:cubicBezTo>
                    <a:pt x="6044" y="337"/>
                    <a:pt x="6040" y="323"/>
                    <a:pt x="6044" y="312"/>
                  </a:cubicBezTo>
                  <a:close/>
                  <a:moveTo>
                    <a:pt x="6476" y="669"/>
                  </a:moveTo>
                  <a:cubicBezTo>
                    <a:pt x="6555" y="777"/>
                    <a:pt x="6624" y="889"/>
                    <a:pt x="6674" y="1007"/>
                  </a:cubicBezTo>
                  <a:cubicBezTo>
                    <a:pt x="6678" y="985"/>
                    <a:pt x="6678" y="964"/>
                    <a:pt x="6667" y="942"/>
                  </a:cubicBezTo>
                  <a:cubicBezTo>
                    <a:pt x="6609" y="842"/>
                    <a:pt x="6544" y="752"/>
                    <a:pt x="6476" y="669"/>
                  </a:cubicBezTo>
                  <a:close/>
                  <a:moveTo>
                    <a:pt x="4748" y="0"/>
                  </a:moveTo>
                  <a:cubicBezTo>
                    <a:pt x="4534" y="0"/>
                    <a:pt x="4321" y="19"/>
                    <a:pt x="4117" y="53"/>
                  </a:cubicBezTo>
                  <a:cubicBezTo>
                    <a:pt x="3533" y="147"/>
                    <a:pt x="2953" y="320"/>
                    <a:pt x="2391" y="506"/>
                  </a:cubicBezTo>
                  <a:cubicBezTo>
                    <a:pt x="1862" y="679"/>
                    <a:pt x="1293" y="892"/>
                    <a:pt x="843" y="1234"/>
                  </a:cubicBezTo>
                  <a:cubicBezTo>
                    <a:pt x="0" y="1876"/>
                    <a:pt x="634" y="3038"/>
                    <a:pt x="1174" y="3683"/>
                  </a:cubicBezTo>
                  <a:cubicBezTo>
                    <a:pt x="1411" y="3963"/>
                    <a:pt x="1551" y="4660"/>
                    <a:pt x="1791" y="4660"/>
                  </a:cubicBezTo>
                  <a:cubicBezTo>
                    <a:pt x="1832" y="4660"/>
                    <a:pt x="1876" y="4640"/>
                    <a:pt x="1924" y="4594"/>
                  </a:cubicBezTo>
                  <a:cubicBezTo>
                    <a:pt x="2196" y="4332"/>
                    <a:pt x="2379" y="4253"/>
                    <a:pt x="2544" y="4253"/>
                  </a:cubicBezTo>
                  <a:cubicBezTo>
                    <a:pt x="2650" y="4253"/>
                    <a:pt x="2749" y="4286"/>
                    <a:pt x="2860" y="4325"/>
                  </a:cubicBezTo>
                  <a:cubicBezTo>
                    <a:pt x="3157" y="4426"/>
                    <a:pt x="3493" y="4740"/>
                    <a:pt x="3640" y="4740"/>
                  </a:cubicBezTo>
                  <a:cubicBezTo>
                    <a:pt x="3671" y="4740"/>
                    <a:pt x="3694" y="4726"/>
                    <a:pt x="3706" y="4692"/>
                  </a:cubicBezTo>
                  <a:cubicBezTo>
                    <a:pt x="3847" y="4292"/>
                    <a:pt x="3739" y="3989"/>
                    <a:pt x="3595" y="3691"/>
                  </a:cubicBezTo>
                  <a:cubicBezTo>
                    <a:pt x="3440" y="3367"/>
                    <a:pt x="3155" y="3121"/>
                    <a:pt x="2989" y="2809"/>
                  </a:cubicBezTo>
                  <a:cubicBezTo>
                    <a:pt x="2913" y="2744"/>
                    <a:pt x="2896" y="2657"/>
                    <a:pt x="2928" y="2549"/>
                  </a:cubicBezTo>
                  <a:cubicBezTo>
                    <a:pt x="2870" y="2423"/>
                    <a:pt x="2903" y="2340"/>
                    <a:pt x="3018" y="2300"/>
                  </a:cubicBezTo>
                  <a:cubicBezTo>
                    <a:pt x="3089" y="2229"/>
                    <a:pt x="3180" y="2208"/>
                    <a:pt x="3276" y="2208"/>
                  </a:cubicBezTo>
                  <a:cubicBezTo>
                    <a:pt x="3355" y="2208"/>
                    <a:pt x="3436" y="2222"/>
                    <a:pt x="3512" y="2235"/>
                  </a:cubicBezTo>
                  <a:cubicBezTo>
                    <a:pt x="3696" y="2265"/>
                    <a:pt x="3879" y="2340"/>
                    <a:pt x="4059" y="2387"/>
                  </a:cubicBezTo>
                  <a:cubicBezTo>
                    <a:pt x="4376" y="2466"/>
                    <a:pt x="4700" y="2524"/>
                    <a:pt x="5031" y="2528"/>
                  </a:cubicBezTo>
                  <a:cubicBezTo>
                    <a:pt x="5042" y="2528"/>
                    <a:pt x="5052" y="2528"/>
                    <a:pt x="5062" y="2528"/>
                  </a:cubicBezTo>
                  <a:cubicBezTo>
                    <a:pt x="5624" y="2528"/>
                    <a:pt x="6345" y="2342"/>
                    <a:pt x="6638" y="1825"/>
                  </a:cubicBezTo>
                  <a:cubicBezTo>
                    <a:pt x="6800" y="1540"/>
                    <a:pt x="6782" y="1263"/>
                    <a:pt x="6674" y="1007"/>
                  </a:cubicBezTo>
                  <a:lnTo>
                    <a:pt x="6674" y="1007"/>
                  </a:lnTo>
                  <a:cubicBezTo>
                    <a:pt x="6667" y="1033"/>
                    <a:pt x="6645" y="1058"/>
                    <a:pt x="6620" y="1068"/>
                  </a:cubicBezTo>
                  <a:cubicBezTo>
                    <a:pt x="6613" y="1036"/>
                    <a:pt x="6602" y="1007"/>
                    <a:pt x="6587" y="978"/>
                  </a:cubicBezTo>
                  <a:lnTo>
                    <a:pt x="6587" y="978"/>
                  </a:lnTo>
                  <a:lnTo>
                    <a:pt x="6599" y="990"/>
                  </a:lnTo>
                  <a:cubicBezTo>
                    <a:pt x="6592" y="975"/>
                    <a:pt x="6584" y="960"/>
                    <a:pt x="6573" y="946"/>
                  </a:cubicBezTo>
                  <a:lnTo>
                    <a:pt x="6573" y="946"/>
                  </a:lnTo>
                  <a:cubicBezTo>
                    <a:pt x="6577" y="953"/>
                    <a:pt x="6580" y="960"/>
                    <a:pt x="6584" y="968"/>
                  </a:cubicBezTo>
                  <a:lnTo>
                    <a:pt x="6587" y="978"/>
                  </a:lnTo>
                  <a:lnTo>
                    <a:pt x="6314" y="615"/>
                  </a:lnTo>
                  <a:lnTo>
                    <a:pt x="6314" y="615"/>
                  </a:lnTo>
                  <a:cubicBezTo>
                    <a:pt x="6419" y="712"/>
                    <a:pt x="6505" y="824"/>
                    <a:pt x="6573" y="946"/>
                  </a:cubicBezTo>
                  <a:cubicBezTo>
                    <a:pt x="6472" y="730"/>
                    <a:pt x="6314" y="550"/>
                    <a:pt x="6148" y="377"/>
                  </a:cubicBezTo>
                  <a:lnTo>
                    <a:pt x="6148" y="377"/>
                  </a:lnTo>
                  <a:cubicBezTo>
                    <a:pt x="6271" y="460"/>
                    <a:pt x="6379" y="557"/>
                    <a:pt x="6476" y="669"/>
                  </a:cubicBezTo>
                  <a:cubicBezTo>
                    <a:pt x="6371" y="528"/>
                    <a:pt x="6249" y="398"/>
                    <a:pt x="6127" y="280"/>
                  </a:cubicBezTo>
                  <a:cubicBezTo>
                    <a:pt x="6118" y="273"/>
                    <a:pt x="6109" y="270"/>
                    <a:pt x="6099" y="270"/>
                  </a:cubicBezTo>
                  <a:cubicBezTo>
                    <a:pt x="6075" y="270"/>
                    <a:pt x="6049" y="289"/>
                    <a:pt x="6044" y="312"/>
                  </a:cubicBezTo>
                  <a:cubicBezTo>
                    <a:pt x="5665" y="88"/>
                    <a:pt x="5206" y="0"/>
                    <a:pt x="4748" y="0"/>
                  </a:cubicBezTo>
                  <a:close/>
                </a:path>
              </a:pathLst>
            </a:custGeom>
            <a:solidFill>
              <a:srgbClr val="663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8"/>
            <p:cNvSpPr/>
            <p:nvPr/>
          </p:nvSpPr>
          <p:spPr>
            <a:xfrm>
              <a:off x="7303057" y="4256318"/>
              <a:ext cx="231654" cy="98709"/>
            </a:xfrm>
            <a:custGeom>
              <a:rect b="b" l="l" r="r" t="t"/>
              <a:pathLst>
                <a:path extrusionOk="0" h="2396" w="5623">
                  <a:moveTo>
                    <a:pt x="2082" y="0"/>
                  </a:moveTo>
                  <a:cubicBezTo>
                    <a:pt x="2082" y="0"/>
                    <a:pt x="2395" y="944"/>
                    <a:pt x="4895" y="1333"/>
                  </a:cubicBezTo>
                  <a:cubicBezTo>
                    <a:pt x="5061" y="1362"/>
                    <a:pt x="5230" y="1388"/>
                    <a:pt x="5399" y="1398"/>
                  </a:cubicBezTo>
                  <a:cubicBezTo>
                    <a:pt x="5485" y="1600"/>
                    <a:pt x="5565" y="1805"/>
                    <a:pt x="5623" y="2018"/>
                  </a:cubicBezTo>
                  <a:cubicBezTo>
                    <a:pt x="5478" y="2223"/>
                    <a:pt x="5046" y="2234"/>
                    <a:pt x="4815" y="2259"/>
                  </a:cubicBezTo>
                  <a:cubicBezTo>
                    <a:pt x="4002" y="2356"/>
                    <a:pt x="3141" y="2396"/>
                    <a:pt x="2356" y="2126"/>
                  </a:cubicBezTo>
                  <a:cubicBezTo>
                    <a:pt x="1682" y="1899"/>
                    <a:pt x="879" y="2248"/>
                    <a:pt x="190" y="2072"/>
                  </a:cubicBezTo>
                  <a:cubicBezTo>
                    <a:pt x="126" y="1870"/>
                    <a:pt x="32" y="1665"/>
                    <a:pt x="18" y="1448"/>
                  </a:cubicBezTo>
                  <a:cubicBezTo>
                    <a:pt x="0" y="1179"/>
                    <a:pt x="82" y="919"/>
                    <a:pt x="104" y="653"/>
                  </a:cubicBezTo>
                  <a:cubicBezTo>
                    <a:pt x="122" y="386"/>
                    <a:pt x="461" y="437"/>
                    <a:pt x="630" y="541"/>
                  </a:cubicBezTo>
                  <a:cubicBezTo>
                    <a:pt x="778" y="632"/>
                    <a:pt x="879" y="750"/>
                    <a:pt x="1055" y="786"/>
                  </a:cubicBezTo>
                  <a:cubicBezTo>
                    <a:pt x="1293" y="833"/>
                    <a:pt x="1505" y="732"/>
                    <a:pt x="1740" y="728"/>
                  </a:cubicBezTo>
                  <a:cubicBezTo>
                    <a:pt x="1894" y="725"/>
                    <a:pt x="2042" y="797"/>
                    <a:pt x="2183" y="855"/>
                  </a:cubicBezTo>
                  <a:cubicBezTo>
                    <a:pt x="2024" y="678"/>
                    <a:pt x="1826" y="519"/>
                    <a:pt x="1754" y="289"/>
                  </a:cubicBezTo>
                  <a:cubicBezTo>
                    <a:pt x="1743" y="253"/>
                    <a:pt x="1703" y="123"/>
                    <a:pt x="1736" y="91"/>
                  </a:cubicBezTo>
                  <a:cubicBezTo>
                    <a:pt x="1804" y="19"/>
                    <a:pt x="1988" y="44"/>
                    <a:pt x="2082" y="0"/>
                  </a:cubicBezTo>
                  <a:close/>
                </a:path>
              </a:pathLst>
            </a:custGeom>
            <a:solidFill>
              <a:srgbClr val="3216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8"/>
            <p:cNvSpPr/>
            <p:nvPr/>
          </p:nvSpPr>
          <p:spPr>
            <a:xfrm>
              <a:off x="7538665" y="2579576"/>
              <a:ext cx="283315" cy="447611"/>
            </a:xfrm>
            <a:custGeom>
              <a:rect b="b" l="l" r="r" t="t"/>
              <a:pathLst>
                <a:path extrusionOk="0" h="10865" w="6877">
                  <a:moveTo>
                    <a:pt x="3527" y="0"/>
                  </a:moveTo>
                  <a:cubicBezTo>
                    <a:pt x="3405" y="0"/>
                    <a:pt x="3304" y="12"/>
                    <a:pt x="3232" y="36"/>
                  </a:cubicBezTo>
                  <a:cubicBezTo>
                    <a:pt x="2532" y="262"/>
                    <a:pt x="1430" y="712"/>
                    <a:pt x="973" y="1044"/>
                  </a:cubicBezTo>
                  <a:cubicBezTo>
                    <a:pt x="152" y="1635"/>
                    <a:pt x="152" y="3003"/>
                    <a:pt x="210" y="4552"/>
                  </a:cubicBezTo>
                  <a:cubicBezTo>
                    <a:pt x="224" y="4952"/>
                    <a:pt x="0" y="10423"/>
                    <a:pt x="0" y="10423"/>
                  </a:cubicBezTo>
                  <a:cubicBezTo>
                    <a:pt x="258" y="10727"/>
                    <a:pt x="938" y="10864"/>
                    <a:pt x="1772" y="10864"/>
                  </a:cubicBezTo>
                  <a:cubicBezTo>
                    <a:pt x="3601" y="10864"/>
                    <a:pt x="6169" y="10206"/>
                    <a:pt x="6632" y="9217"/>
                  </a:cubicBezTo>
                  <a:lnTo>
                    <a:pt x="6610" y="2377"/>
                  </a:lnTo>
                  <a:cubicBezTo>
                    <a:pt x="6876" y="771"/>
                    <a:pt x="4514" y="0"/>
                    <a:pt x="3527"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8"/>
            <p:cNvSpPr/>
            <p:nvPr/>
          </p:nvSpPr>
          <p:spPr>
            <a:xfrm>
              <a:off x="7499486" y="2856630"/>
              <a:ext cx="337325" cy="396650"/>
            </a:xfrm>
            <a:custGeom>
              <a:rect b="b" l="l" r="r" t="t"/>
              <a:pathLst>
                <a:path extrusionOk="0" h="9628" w="8188">
                  <a:moveTo>
                    <a:pt x="5194" y="0"/>
                  </a:moveTo>
                  <a:cubicBezTo>
                    <a:pt x="3481" y="0"/>
                    <a:pt x="605" y="587"/>
                    <a:pt x="321" y="4472"/>
                  </a:cubicBezTo>
                  <a:cubicBezTo>
                    <a:pt x="1" y="8885"/>
                    <a:pt x="7360" y="9627"/>
                    <a:pt x="7360" y="9627"/>
                  </a:cubicBezTo>
                  <a:cubicBezTo>
                    <a:pt x="8188" y="8582"/>
                    <a:pt x="8005" y="6652"/>
                    <a:pt x="7277" y="4120"/>
                  </a:cubicBezTo>
                  <a:cubicBezTo>
                    <a:pt x="7003" y="3169"/>
                    <a:pt x="6690" y="1577"/>
                    <a:pt x="6459" y="110"/>
                  </a:cubicBezTo>
                  <a:cubicBezTo>
                    <a:pt x="6459" y="110"/>
                    <a:pt x="5935" y="0"/>
                    <a:pt x="5194" y="0"/>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8"/>
            <p:cNvSpPr/>
            <p:nvPr/>
          </p:nvSpPr>
          <p:spPr>
            <a:xfrm>
              <a:off x="7645078" y="2492896"/>
              <a:ext cx="134139" cy="175337"/>
            </a:xfrm>
            <a:custGeom>
              <a:rect b="b" l="l" r="r" t="t"/>
              <a:pathLst>
                <a:path extrusionOk="0" h="4256" w="3256">
                  <a:moveTo>
                    <a:pt x="1568" y="0"/>
                  </a:moveTo>
                  <a:cubicBezTo>
                    <a:pt x="1080" y="0"/>
                    <a:pt x="680" y="255"/>
                    <a:pt x="584" y="684"/>
                  </a:cubicBezTo>
                  <a:lnTo>
                    <a:pt x="130" y="2658"/>
                  </a:lnTo>
                  <a:cubicBezTo>
                    <a:pt x="0" y="3234"/>
                    <a:pt x="461" y="3908"/>
                    <a:pt x="1164" y="4160"/>
                  </a:cubicBezTo>
                  <a:cubicBezTo>
                    <a:pt x="1344" y="4225"/>
                    <a:pt x="1523" y="4255"/>
                    <a:pt x="1690" y="4255"/>
                  </a:cubicBezTo>
                  <a:cubicBezTo>
                    <a:pt x="2177" y="4255"/>
                    <a:pt x="2576" y="3998"/>
                    <a:pt x="2672" y="3569"/>
                  </a:cubicBezTo>
                  <a:lnTo>
                    <a:pt x="3123" y="1596"/>
                  </a:lnTo>
                  <a:cubicBezTo>
                    <a:pt x="3256" y="1019"/>
                    <a:pt x="2792" y="346"/>
                    <a:pt x="2093" y="93"/>
                  </a:cubicBezTo>
                  <a:cubicBezTo>
                    <a:pt x="1914" y="30"/>
                    <a:pt x="1736" y="0"/>
                    <a:pt x="1568" y="0"/>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8"/>
            <p:cNvSpPr/>
            <p:nvPr/>
          </p:nvSpPr>
          <p:spPr>
            <a:xfrm>
              <a:off x="7557822" y="3054667"/>
              <a:ext cx="308940" cy="1286928"/>
            </a:xfrm>
            <a:custGeom>
              <a:rect b="b" l="l" r="r" t="t"/>
              <a:pathLst>
                <a:path extrusionOk="0" h="31238" w="7499">
                  <a:moveTo>
                    <a:pt x="4988" y="1"/>
                  </a:moveTo>
                  <a:cubicBezTo>
                    <a:pt x="4784" y="1"/>
                    <a:pt x="4565" y="79"/>
                    <a:pt x="4330" y="249"/>
                  </a:cubicBezTo>
                  <a:cubicBezTo>
                    <a:pt x="1452" y="2335"/>
                    <a:pt x="1" y="4817"/>
                    <a:pt x="930" y="9016"/>
                  </a:cubicBezTo>
                  <a:cubicBezTo>
                    <a:pt x="1257" y="10507"/>
                    <a:pt x="2277" y="16202"/>
                    <a:pt x="2680" y="18467"/>
                  </a:cubicBezTo>
                  <a:cubicBezTo>
                    <a:pt x="1805" y="20010"/>
                    <a:pt x="1863" y="21933"/>
                    <a:pt x="2647" y="23366"/>
                  </a:cubicBezTo>
                  <a:cubicBezTo>
                    <a:pt x="3721" y="25315"/>
                    <a:pt x="4877" y="30984"/>
                    <a:pt x="4956" y="31013"/>
                  </a:cubicBezTo>
                  <a:cubicBezTo>
                    <a:pt x="5407" y="31185"/>
                    <a:pt x="5698" y="31238"/>
                    <a:pt x="5884" y="31238"/>
                  </a:cubicBezTo>
                  <a:cubicBezTo>
                    <a:pt x="6183" y="31238"/>
                    <a:pt x="6217" y="31103"/>
                    <a:pt x="6217" y="31103"/>
                  </a:cubicBezTo>
                  <a:cubicBezTo>
                    <a:pt x="6519" y="30959"/>
                    <a:pt x="6343" y="17293"/>
                    <a:pt x="6340" y="17200"/>
                  </a:cubicBezTo>
                  <a:cubicBezTo>
                    <a:pt x="6340" y="17200"/>
                    <a:pt x="7067" y="10943"/>
                    <a:pt x="7309" y="8862"/>
                  </a:cubicBezTo>
                  <a:cubicBezTo>
                    <a:pt x="7498" y="7243"/>
                    <a:pt x="6954" y="1"/>
                    <a:pt x="4988" y="1"/>
                  </a:cubicBezTo>
                  <a:close/>
                </a:path>
              </a:pathLst>
            </a:custGeom>
            <a:solidFill>
              <a:srgbClr val="00D1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8"/>
            <p:cNvSpPr/>
            <p:nvPr/>
          </p:nvSpPr>
          <p:spPr>
            <a:xfrm>
              <a:off x="7640423" y="3242157"/>
              <a:ext cx="154120" cy="1082341"/>
            </a:xfrm>
            <a:custGeom>
              <a:rect b="b" l="l" r="r" t="t"/>
              <a:pathLst>
                <a:path extrusionOk="0" h="26272" w="3741">
                  <a:moveTo>
                    <a:pt x="2632" y="0"/>
                  </a:moveTo>
                  <a:cubicBezTo>
                    <a:pt x="2616" y="0"/>
                    <a:pt x="2583" y="104"/>
                    <a:pt x="2479" y="478"/>
                  </a:cubicBezTo>
                  <a:cubicBezTo>
                    <a:pt x="2116" y="1962"/>
                    <a:pt x="1943" y="4206"/>
                    <a:pt x="1943" y="4206"/>
                  </a:cubicBezTo>
                  <a:cubicBezTo>
                    <a:pt x="1356" y="4299"/>
                    <a:pt x="657" y="4228"/>
                    <a:pt x="70" y="4487"/>
                  </a:cubicBezTo>
                  <a:cubicBezTo>
                    <a:pt x="6" y="4516"/>
                    <a:pt x="0" y="4527"/>
                    <a:pt x="30" y="4527"/>
                  </a:cubicBezTo>
                  <a:cubicBezTo>
                    <a:pt x="101" y="4527"/>
                    <a:pt x="371" y="4469"/>
                    <a:pt x="578" y="4454"/>
                  </a:cubicBezTo>
                  <a:cubicBezTo>
                    <a:pt x="859" y="4440"/>
                    <a:pt x="1050" y="4422"/>
                    <a:pt x="1223" y="4419"/>
                  </a:cubicBezTo>
                  <a:lnTo>
                    <a:pt x="1223" y="4419"/>
                  </a:lnTo>
                  <a:cubicBezTo>
                    <a:pt x="1219" y="4422"/>
                    <a:pt x="1216" y="4422"/>
                    <a:pt x="1208" y="4426"/>
                  </a:cubicBezTo>
                  <a:cubicBezTo>
                    <a:pt x="1208" y="4426"/>
                    <a:pt x="970" y="4487"/>
                    <a:pt x="1658" y="4537"/>
                  </a:cubicBezTo>
                  <a:cubicBezTo>
                    <a:pt x="1658" y="4537"/>
                    <a:pt x="2336" y="4537"/>
                    <a:pt x="2811" y="4588"/>
                  </a:cubicBezTo>
                  <a:cubicBezTo>
                    <a:pt x="3041" y="4617"/>
                    <a:pt x="3488" y="4623"/>
                    <a:pt x="3488" y="4623"/>
                  </a:cubicBezTo>
                  <a:lnTo>
                    <a:pt x="3442" y="4548"/>
                  </a:lnTo>
                  <a:cubicBezTo>
                    <a:pt x="2966" y="4375"/>
                    <a:pt x="2613" y="4361"/>
                    <a:pt x="2231" y="4357"/>
                  </a:cubicBezTo>
                  <a:cubicBezTo>
                    <a:pt x="2206" y="4357"/>
                    <a:pt x="2177" y="4357"/>
                    <a:pt x="2152" y="4361"/>
                  </a:cubicBezTo>
                  <a:cubicBezTo>
                    <a:pt x="2404" y="4209"/>
                    <a:pt x="2390" y="3878"/>
                    <a:pt x="2444" y="3608"/>
                  </a:cubicBezTo>
                  <a:cubicBezTo>
                    <a:pt x="2671" y="2607"/>
                    <a:pt x="2505" y="1562"/>
                    <a:pt x="2617" y="539"/>
                  </a:cubicBezTo>
                  <a:cubicBezTo>
                    <a:pt x="2624" y="442"/>
                    <a:pt x="2836" y="266"/>
                    <a:pt x="2692" y="150"/>
                  </a:cubicBezTo>
                  <a:cubicBezTo>
                    <a:pt x="2648" y="115"/>
                    <a:pt x="2649" y="0"/>
                    <a:pt x="2632" y="0"/>
                  </a:cubicBezTo>
                  <a:close/>
                  <a:moveTo>
                    <a:pt x="1194" y="4757"/>
                  </a:moveTo>
                  <a:cubicBezTo>
                    <a:pt x="1169" y="4757"/>
                    <a:pt x="1154" y="4800"/>
                    <a:pt x="1154" y="4800"/>
                  </a:cubicBezTo>
                  <a:cubicBezTo>
                    <a:pt x="1100" y="5247"/>
                    <a:pt x="1179" y="5204"/>
                    <a:pt x="1331" y="6327"/>
                  </a:cubicBezTo>
                  <a:cubicBezTo>
                    <a:pt x="1482" y="7559"/>
                    <a:pt x="1698" y="8788"/>
                    <a:pt x="1856" y="10023"/>
                  </a:cubicBezTo>
                  <a:cubicBezTo>
                    <a:pt x="2180" y="12530"/>
                    <a:pt x="1864" y="15026"/>
                    <a:pt x="2072" y="17500"/>
                  </a:cubicBezTo>
                  <a:cubicBezTo>
                    <a:pt x="2253" y="19615"/>
                    <a:pt x="3239" y="21931"/>
                    <a:pt x="3442" y="24311"/>
                  </a:cubicBezTo>
                  <a:cubicBezTo>
                    <a:pt x="3445" y="24369"/>
                    <a:pt x="3452" y="24401"/>
                    <a:pt x="3467" y="24585"/>
                  </a:cubicBezTo>
                  <a:cubicBezTo>
                    <a:pt x="3528" y="25295"/>
                    <a:pt x="3578" y="26271"/>
                    <a:pt x="3578" y="26271"/>
                  </a:cubicBezTo>
                  <a:lnTo>
                    <a:pt x="3633" y="26221"/>
                  </a:lnTo>
                  <a:cubicBezTo>
                    <a:pt x="3741" y="24305"/>
                    <a:pt x="3532" y="22453"/>
                    <a:pt x="3028" y="20659"/>
                  </a:cubicBezTo>
                  <a:cubicBezTo>
                    <a:pt x="2321" y="18210"/>
                    <a:pt x="2296" y="15919"/>
                    <a:pt x="2336" y="13560"/>
                  </a:cubicBezTo>
                  <a:cubicBezTo>
                    <a:pt x="2379" y="10797"/>
                    <a:pt x="1904" y="8150"/>
                    <a:pt x="1356" y="5556"/>
                  </a:cubicBezTo>
                  <a:cubicBezTo>
                    <a:pt x="1294" y="5254"/>
                    <a:pt x="1219" y="4771"/>
                    <a:pt x="1219" y="4771"/>
                  </a:cubicBezTo>
                  <a:cubicBezTo>
                    <a:pt x="1210" y="4761"/>
                    <a:pt x="1201" y="4757"/>
                    <a:pt x="1194" y="4757"/>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8"/>
            <p:cNvSpPr/>
            <p:nvPr/>
          </p:nvSpPr>
          <p:spPr>
            <a:xfrm>
              <a:off x="7361186" y="3049146"/>
              <a:ext cx="400563" cy="1295249"/>
            </a:xfrm>
            <a:custGeom>
              <a:rect b="b" l="l" r="r" t="t"/>
              <a:pathLst>
                <a:path extrusionOk="0" h="31440" w="9723">
                  <a:moveTo>
                    <a:pt x="7582" y="1"/>
                  </a:moveTo>
                  <a:cubicBezTo>
                    <a:pt x="7424" y="1"/>
                    <a:pt x="7248" y="43"/>
                    <a:pt x="7053" y="131"/>
                  </a:cubicBezTo>
                  <a:cubicBezTo>
                    <a:pt x="3811" y="1608"/>
                    <a:pt x="1885" y="3758"/>
                    <a:pt x="1939" y="8055"/>
                  </a:cubicBezTo>
                  <a:cubicBezTo>
                    <a:pt x="1956" y="9438"/>
                    <a:pt x="1827" y="14294"/>
                    <a:pt x="1751" y="16912"/>
                  </a:cubicBezTo>
                  <a:cubicBezTo>
                    <a:pt x="483" y="18400"/>
                    <a:pt x="1" y="20766"/>
                    <a:pt x="545" y="22312"/>
                  </a:cubicBezTo>
                  <a:cubicBezTo>
                    <a:pt x="545" y="22312"/>
                    <a:pt x="2440" y="30650"/>
                    <a:pt x="2580" y="30988"/>
                  </a:cubicBezTo>
                  <a:cubicBezTo>
                    <a:pt x="2715" y="31317"/>
                    <a:pt x="2939" y="31439"/>
                    <a:pt x="3179" y="31439"/>
                  </a:cubicBezTo>
                  <a:cubicBezTo>
                    <a:pt x="3621" y="31439"/>
                    <a:pt x="4123" y="31028"/>
                    <a:pt x="4251" y="30737"/>
                  </a:cubicBezTo>
                  <a:lnTo>
                    <a:pt x="4921" y="23861"/>
                  </a:lnTo>
                  <a:lnTo>
                    <a:pt x="5573" y="17143"/>
                  </a:lnTo>
                  <a:cubicBezTo>
                    <a:pt x="5573" y="17143"/>
                    <a:pt x="7554" y="11153"/>
                    <a:pt x="8217" y="9161"/>
                  </a:cubicBezTo>
                  <a:cubicBezTo>
                    <a:pt x="8746" y="7568"/>
                    <a:pt x="9723" y="1"/>
                    <a:pt x="7582" y="1"/>
                  </a:cubicBezTo>
                  <a:close/>
                </a:path>
              </a:pathLst>
            </a:custGeom>
            <a:solidFill>
              <a:srgbClr val="00D1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8"/>
            <p:cNvSpPr/>
            <p:nvPr/>
          </p:nvSpPr>
          <p:spPr>
            <a:xfrm>
              <a:off x="7414166" y="3193708"/>
              <a:ext cx="129978" cy="1098573"/>
            </a:xfrm>
            <a:custGeom>
              <a:rect b="b" l="l" r="r" t="t"/>
              <a:pathLst>
                <a:path extrusionOk="0" h="26666" w="3155">
                  <a:moveTo>
                    <a:pt x="3109" y="0"/>
                  </a:moveTo>
                  <a:cubicBezTo>
                    <a:pt x="3097" y="0"/>
                    <a:pt x="3069" y="25"/>
                    <a:pt x="3019" y="87"/>
                  </a:cubicBezTo>
                  <a:cubicBezTo>
                    <a:pt x="3004" y="105"/>
                    <a:pt x="2987" y="127"/>
                    <a:pt x="2987" y="127"/>
                  </a:cubicBezTo>
                  <a:cubicBezTo>
                    <a:pt x="2760" y="508"/>
                    <a:pt x="2706" y="390"/>
                    <a:pt x="2572" y="880"/>
                  </a:cubicBezTo>
                  <a:cubicBezTo>
                    <a:pt x="1704" y="4273"/>
                    <a:pt x="2396" y="7846"/>
                    <a:pt x="1989" y="11275"/>
                  </a:cubicBezTo>
                  <a:cubicBezTo>
                    <a:pt x="1769" y="13137"/>
                    <a:pt x="750" y="14758"/>
                    <a:pt x="415" y="16591"/>
                  </a:cubicBezTo>
                  <a:cubicBezTo>
                    <a:pt x="0" y="18835"/>
                    <a:pt x="404" y="21108"/>
                    <a:pt x="956" y="23294"/>
                  </a:cubicBezTo>
                  <a:cubicBezTo>
                    <a:pt x="1287" y="24591"/>
                    <a:pt x="1395" y="25567"/>
                    <a:pt x="1531" y="26666"/>
                  </a:cubicBezTo>
                  <a:lnTo>
                    <a:pt x="1589" y="26626"/>
                  </a:lnTo>
                  <a:cubicBezTo>
                    <a:pt x="1561" y="25898"/>
                    <a:pt x="1651" y="25131"/>
                    <a:pt x="1496" y="24393"/>
                  </a:cubicBezTo>
                  <a:cubicBezTo>
                    <a:pt x="1488" y="24357"/>
                    <a:pt x="1478" y="24317"/>
                    <a:pt x="1470" y="24281"/>
                  </a:cubicBezTo>
                  <a:cubicBezTo>
                    <a:pt x="959" y="22264"/>
                    <a:pt x="480" y="20182"/>
                    <a:pt x="570" y="18096"/>
                  </a:cubicBezTo>
                  <a:cubicBezTo>
                    <a:pt x="635" y="16505"/>
                    <a:pt x="1160" y="15154"/>
                    <a:pt x="1697" y="13767"/>
                  </a:cubicBezTo>
                  <a:cubicBezTo>
                    <a:pt x="2410" y="11916"/>
                    <a:pt x="2464" y="10086"/>
                    <a:pt x="2497" y="8223"/>
                  </a:cubicBezTo>
                  <a:cubicBezTo>
                    <a:pt x="2544" y="5570"/>
                    <a:pt x="1910" y="2764"/>
                    <a:pt x="2987" y="343"/>
                  </a:cubicBezTo>
                  <a:cubicBezTo>
                    <a:pt x="2987" y="343"/>
                    <a:pt x="3155" y="0"/>
                    <a:pt x="3109" y="0"/>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8"/>
            <p:cNvSpPr/>
            <p:nvPr/>
          </p:nvSpPr>
          <p:spPr>
            <a:xfrm>
              <a:off x="7578050" y="2296878"/>
              <a:ext cx="305974" cy="276971"/>
            </a:xfrm>
            <a:custGeom>
              <a:rect b="b" l="l" r="r" t="t"/>
              <a:pathLst>
                <a:path extrusionOk="0" h="6723" w="7427">
                  <a:moveTo>
                    <a:pt x="3223" y="0"/>
                  </a:moveTo>
                  <a:cubicBezTo>
                    <a:pt x="2496" y="0"/>
                    <a:pt x="1818" y="147"/>
                    <a:pt x="1372" y="378"/>
                  </a:cubicBezTo>
                  <a:cubicBezTo>
                    <a:pt x="198" y="986"/>
                    <a:pt x="198" y="3847"/>
                    <a:pt x="42" y="5961"/>
                  </a:cubicBezTo>
                  <a:cubicBezTo>
                    <a:pt x="1" y="6534"/>
                    <a:pt x="833" y="6722"/>
                    <a:pt x="1689" y="6722"/>
                  </a:cubicBezTo>
                  <a:cubicBezTo>
                    <a:pt x="2252" y="6722"/>
                    <a:pt x="2825" y="6641"/>
                    <a:pt x="3165" y="6534"/>
                  </a:cubicBezTo>
                  <a:cubicBezTo>
                    <a:pt x="4447" y="6130"/>
                    <a:pt x="7426" y="3129"/>
                    <a:pt x="6374" y="1437"/>
                  </a:cubicBezTo>
                  <a:cubicBezTo>
                    <a:pt x="5725" y="390"/>
                    <a:pt x="4409" y="0"/>
                    <a:pt x="3223" y="0"/>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8"/>
            <p:cNvSpPr/>
            <p:nvPr/>
          </p:nvSpPr>
          <p:spPr>
            <a:xfrm>
              <a:off x="7730851" y="2462574"/>
              <a:ext cx="90429" cy="70942"/>
            </a:xfrm>
            <a:custGeom>
              <a:rect b="b" l="l" r="r" t="t"/>
              <a:pathLst>
                <a:path extrusionOk="0" h="1722" w="2195">
                  <a:moveTo>
                    <a:pt x="1214" y="0"/>
                  </a:moveTo>
                  <a:cubicBezTo>
                    <a:pt x="1008" y="0"/>
                    <a:pt x="792" y="81"/>
                    <a:pt x="590" y="264"/>
                  </a:cubicBezTo>
                  <a:cubicBezTo>
                    <a:pt x="166" y="653"/>
                    <a:pt x="0" y="1107"/>
                    <a:pt x="195" y="1269"/>
                  </a:cubicBezTo>
                  <a:cubicBezTo>
                    <a:pt x="562" y="1576"/>
                    <a:pt x="878" y="1721"/>
                    <a:pt x="1159" y="1721"/>
                  </a:cubicBezTo>
                  <a:cubicBezTo>
                    <a:pt x="1379" y="1721"/>
                    <a:pt x="1579" y="1632"/>
                    <a:pt x="1765" y="1463"/>
                  </a:cubicBezTo>
                  <a:cubicBezTo>
                    <a:pt x="2194" y="1074"/>
                    <a:pt x="2161" y="610"/>
                    <a:pt x="1837" y="279"/>
                  </a:cubicBezTo>
                  <a:cubicBezTo>
                    <a:pt x="1665" y="103"/>
                    <a:pt x="1446" y="0"/>
                    <a:pt x="1214" y="0"/>
                  </a:cubicBez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8"/>
            <p:cNvSpPr/>
            <p:nvPr/>
          </p:nvSpPr>
          <p:spPr>
            <a:xfrm>
              <a:off x="7463727" y="2574055"/>
              <a:ext cx="402747" cy="696279"/>
            </a:xfrm>
            <a:custGeom>
              <a:rect b="b" l="l" r="r" t="t"/>
              <a:pathLst>
                <a:path extrusionOk="0" h="16901" w="9776">
                  <a:moveTo>
                    <a:pt x="4363" y="0"/>
                  </a:moveTo>
                  <a:cubicBezTo>
                    <a:pt x="3790" y="94"/>
                    <a:pt x="2860" y="447"/>
                    <a:pt x="2536" y="612"/>
                  </a:cubicBezTo>
                  <a:cubicBezTo>
                    <a:pt x="1917" y="929"/>
                    <a:pt x="1402" y="1445"/>
                    <a:pt x="1247" y="2122"/>
                  </a:cubicBezTo>
                  <a:cubicBezTo>
                    <a:pt x="1179" y="2414"/>
                    <a:pt x="1193" y="2712"/>
                    <a:pt x="1204" y="3004"/>
                  </a:cubicBezTo>
                  <a:cubicBezTo>
                    <a:pt x="1355" y="6966"/>
                    <a:pt x="973" y="10997"/>
                    <a:pt x="72" y="14952"/>
                  </a:cubicBezTo>
                  <a:cubicBezTo>
                    <a:pt x="33" y="15125"/>
                    <a:pt x="1" y="15330"/>
                    <a:pt x="123" y="15441"/>
                  </a:cubicBezTo>
                  <a:cubicBezTo>
                    <a:pt x="188" y="15499"/>
                    <a:pt x="278" y="15517"/>
                    <a:pt x="365" y="15532"/>
                  </a:cubicBezTo>
                  <a:cubicBezTo>
                    <a:pt x="2820" y="15944"/>
                    <a:pt x="5039" y="16900"/>
                    <a:pt x="7387" y="16900"/>
                  </a:cubicBezTo>
                  <a:cubicBezTo>
                    <a:pt x="8159" y="16900"/>
                    <a:pt x="8946" y="16797"/>
                    <a:pt x="9759" y="16536"/>
                  </a:cubicBezTo>
                  <a:cubicBezTo>
                    <a:pt x="9614" y="13223"/>
                    <a:pt x="9776" y="9044"/>
                    <a:pt x="9632" y="5731"/>
                  </a:cubicBezTo>
                  <a:cubicBezTo>
                    <a:pt x="9621" y="5446"/>
                    <a:pt x="9564" y="4794"/>
                    <a:pt x="9488" y="4150"/>
                  </a:cubicBezTo>
                  <a:cubicBezTo>
                    <a:pt x="9413" y="3505"/>
                    <a:pt x="9319" y="2863"/>
                    <a:pt x="9236" y="2597"/>
                  </a:cubicBezTo>
                  <a:cubicBezTo>
                    <a:pt x="8905" y="1560"/>
                    <a:pt x="8710" y="1044"/>
                    <a:pt x="7824" y="451"/>
                  </a:cubicBezTo>
                  <a:lnTo>
                    <a:pt x="7312" y="418"/>
                  </a:lnTo>
                  <a:lnTo>
                    <a:pt x="7312" y="418"/>
                  </a:lnTo>
                  <a:cubicBezTo>
                    <a:pt x="7312" y="418"/>
                    <a:pt x="7363" y="1099"/>
                    <a:pt x="6981" y="1516"/>
                  </a:cubicBezTo>
                  <a:cubicBezTo>
                    <a:pt x="6666" y="1864"/>
                    <a:pt x="6369" y="2001"/>
                    <a:pt x="6096" y="2001"/>
                  </a:cubicBezTo>
                  <a:cubicBezTo>
                    <a:pt x="5055" y="2001"/>
                    <a:pt x="4363" y="0"/>
                    <a:pt x="4363" y="0"/>
                  </a:cubicBezTo>
                  <a:close/>
                </a:path>
              </a:pathLst>
            </a:custGeom>
            <a:solidFill>
              <a:srgbClr val="6836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8"/>
            <p:cNvSpPr/>
            <p:nvPr/>
          </p:nvSpPr>
          <p:spPr>
            <a:xfrm>
              <a:off x="7402920" y="3454283"/>
              <a:ext cx="98998" cy="177396"/>
            </a:xfrm>
            <a:custGeom>
              <a:rect b="b" l="l" r="r" t="t"/>
              <a:pathLst>
                <a:path extrusionOk="0" h="4306" w="2403">
                  <a:moveTo>
                    <a:pt x="202" y="595"/>
                  </a:moveTo>
                  <a:lnTo>
                    <a:pt x="205" y="602"/>
                  </a:lnTo>
                  <a:lnTo>
                    <a:pt x="205" y="606"/>
                  </a:lnTo>
                  <a:lnTo>
                    <a:pt x="205" y="610"/>
                  </a:lnTo>
                  <a:lnTo>
                    <a:pt x="202" y="595"/>
                  </a:lnTo>
                  <a:close/>
                  <a:moveTo>
                    <a:pt x="1423" y="2032"/>
                  </a:moveTo>
                  <a:lnTo>
                    <a:pt x="1423" y="2036"/>
                  </a:lnTo>
                  <a:lnTo>
                    <a:pt x="1419" y="2036"/>
                  </a:lnTo>
                  <a:lnTo>
                    <a:pt x="1423" y="2032"/>
                  </a:lnTo>
                  <a:close/>
                  <a:moveTo>
                    <a:pt x="872" y="1"/>
                  </a:moveTo>
                  <a:lnTo>
                    <a:pt x="857" y="4"/>
                  </a:lnTo>
                  <a:lnTo>
                    <a:pt x="843" y="8"/>
                  </a:lnTo>
                  <a:lnTo>
                    <a:pt x="828" y="8"/>
                  </a:lnTo>
                  <a:lnTo>
                    <a:pt x="818" y="11"/>
                  </a:lnTo>
                  <a:lnTo>
                    <a:pt x="803" y="15"/>
                  </a:lnTo>
                  <a:lnTo>
                    <a:pt x="789" y="18"/>
                  </a:lnTo>
                  <a:lnTo>
                    <a:pt x="778" y="26"/>
                  </a:lnTo>
                  <a:lnTo>
                    <a:pt x="763" y="29"/>
                  </a:lnTo>
                  <a:lnTo>
                    <a:pt x="753" y="36"/>
                  </a:lnTo>
                  <a:lnTo>
                    <a:pt x="742" y="40"/>
                  </a:lnTo>
                  <a:lnTo>
                    <a:pt x="731" y="48"/>
                  </a:lnTo>
                  <a:lnTo>
                    <a:pt x="720" y="55"/>
                  </a:lnTo>
                  <a:lnTo>
                    <a:pt x="710" y="61"/>
                  </a:lnTo>
                  <a:lnTo>
                    <a:pt x="699" y="69"/>
                  </a:lnTo>
                  <a:lnTo>
                    <a:pt x="688" y="76"/>
                  </a:lnTo>
                  <a:lnTo>
                    <a:pt x="677" y="83"/>
                  </a:lnTo>
                  <a:lnTo>
                    <a:pt x="670" y="91"/>
                  </a:lnTo>
                  <a:lnTo>
                    <a:pt x="659" y="101"/>
                  </a:lnTo>
                  <a:lnTo>
                    <a:pt x="648" y="109"/>
                  </a:lnTo>
                  <a:lnTo>
                    <a:pt x="634" y="126"/>
                  </a:lnTo>
                  <a:lnTo>
                    <a:pt x="616" y="144"/>
                  </a:lnTo>
                  <a:lnTo>
                    <a:pt x="602" y="163"/>
                  </a:lnTo>
                  <a:lnTo>
                    <a:pt x="587" y="181"/>
                  </a:lnTo>
                  <a:lnTo>
                    <a:pt x="576" y="202"/>
                  </a:lnTo>
                  <a:lnTo>
                    <a:pt x="562" y="221"/>
                  </a:lnTo>
                  <a:lnTo>
                    <a:pt x="551" y="242"/>
                  </a:lnTo>
                  <a:lnTo>
                    <a:pt x="540" y="264"/>
                  </a:lnTo>
                  <a:lnTo>
                    <a:pt x="529" y="282"/>
                  </a:lnTo>
                  <a:lnTo>
                    <a:pt x="519" y="303"/>
                  </a:lnTo>
                  <a:lnTo>
                    <a:pt x="508" y="325"/>
                  </a:lnTo>
                  <a:lnTo>
                    <a:pt x="497" y="347"/>
                  </a:lnTo>
                  <a:lnTo>
                    <a:pt x="489" y="368"/>
                  </a:lnTo>
                  <a:lnTo>
                    <a:pt x="479" y="393"/>
                  </a:lnTo>
                  <a:lnTo>
                    <a:pt x="472" y="415"/>
                  </a:lnTo>
                  <a:lnTo>
                    <a:pt x="464" y="437"/>
                  </a:lnTo>
                  <a:lnTo>
                    <a:pt x="461" y="447"/>
                  </a:lnTo>
                  <a:lnTo>
                    <a:pt x="443" y="437"/>
                  </a:lnTo>
                  <a:lnTo>
                    <a:pt x="421" y="422"/>
                  </a:lnTo>
                  <a:lnTo>
                    <a:pt x="396" y="415"/>
                  </a:lnTo>
                  <a:lnTo>
                    <a:pt x="371" y="412"/>
                  </a:lnTo>
                  <a:lnTo>
                    <a:pt x="342" y="415"/>
                  </a:lnTo>
                  <a:lnTo>
                    <a:pt x="321" y="418"/>
                  </a:lnTo>
                  <a:lnTo>
                    <a:pt x="295" y="425"/>
                  </a:lnTo>
                  <a:lnTo>
                    <a:pt x="273" y="440"/>
                  </a:lnTo>
                  <a:lnTo>
                    <a:pt x="252" y="455"/>
                  </a:lnTo>
                  <a:lnTo>
                    <a:pt x="234" y="472"/>
                  </a:lnTo>
                  <a:lnTo>
                    <a:pt x="223" y="494"/>
                  </a:lnTo>
                  <a:lnTo>
                    <a:pt x="213" y="515"/>
                  </a:lnTo>
                  <a:lnTo>
                    <a:pt x="205" y="537"/>
                  </a:lnTo>
                  <a:lnTo>
                    <a:pt x="202" y="563"/>
                  </a:lnTo>
                  <a:lnTo>
                    <a:pt x="202" y="570"/>
                  </a:lnTo>
                  <a:lnTo>
                    <a:pt x="198" y="645"/>
                  </a:lnTo>
                  <a:lnTo>
                    <a:pt x="191" y="718"/>
                  </a:lnTo>
                  <a:lnTo>
                    <a:pt x="187" y="789"/>
                  </a:lnTo>
                  <a:lnTo>
                    <a:pt x="183" y="826"/>
                  </a:lnTo>
                  <a:lnTo>
                    <a:pt x="180" y="858"/>
                  </a:lnTo>
                  <a:lnTo>
                    <a:pt x="180" y="894"/>
                  </a:lnTo>
                  <a:lnTo>
                    <a:pt x="177" y="926"/>
                  </a:lnTo>
                  <a:lnTo>
                    <a:pt x="170" y="962"/>
                  </a:lnTo>
                  <a:lnTo>
                    <a:pt x="165" y="995"/>
                  </a:lnTo>
                  <a:lnTo>
                    <a:pt x="162" y="1027"/>
                  </a:lnTo>
                  <a:lnTo>
                    <a:pt x="158" y="1063"/>
                  </a:lnTo>
                  <a:lnTo>
                    <a:pt x="151" y="1095"/>
                  </a:lnTo>
                  <a:lnTo>
                    <a:pt x="144" y="1128"/>
                  </a:lnTo>
                  <a:lnTo>
                    <a:pt x="137" y="1164"/>
                  </a:lnTo>
                  <a:lnTo>
                    <a:pt x="137" y="1200"/>
                  </a:lnTo>
                  <a:lnTo>
                    <a:pt x="133" y="1236"/>
                  </a:lnTo>
                  <a:lnTo>
                    <a:pt x="133" y="1272"/>
                  </a:lnTo>
                  <a:lnTo>
                    <a:pt x="130" y="1344"/>
                  </a:lnTo>
                  <a:lnTo>
                    <a:pt x="122" y="1416"/>
                  </a:lnTo>
                  <a:lnTo>
                    <a:pt x="115" y="1488"/>
                  </a:lnTo>
                  <a:lnTo>
                    <a:pt x="108" y="1560"/>
                  </a:lnTo>
                  <a:lnTo>
                    <a:pt x="100" y="1636"/>
                  </a:lnTo>
                  <a:lnTo>
                    <a:pt x="90" y="1708"/>
                  </a:lnTo>
                  <a:lnTo>
                    <a:pt x="83" y="1780"/>
                  </a:lnTo>
                  <a:lnTo>
                    <a:pt x="72" y="1852"/>
                  </a:lnTo>
                  <a:lnTo>
                    <a:pt x="50" y="2000"/>
                  </a:lnTo>
                  <a:lnTo>
                    <a:pt x="32" y="2147"/>
                  </a:lnTo>
                  <a:lnTo>
                    <a:pt x="22" y="2223"/>
                  </a:lnTo>
                  <a:lnTo>
                    <a:pt x="11" y="2295"/>
                  </a:lnTo>
                  <a:lnTo>
                    <a:pt x="11" y="2299"/>
                  </a:lnTo>
                  <a:lnTo>
                    <a:pt x="14" y="2317"/>
                  </a:lnTo>
                  <a:lnTo>
                    <a:pt x="18" y="2338"/>
                  </a:lnTo>
                  <a:lnTo>
                    <a:pt x="22" y="2400"/>
                  </a:lnTo>
                  <a:lnTo>
                    <a:pt x="22" y="2414"/>
                  </a:lnTo>
                  <a:lnTo>
                    <a:pt x="22" y="2428"/>
                  </a:lnTo>
                  <a:lnTo>
                    <a:pt x="14" y="2460"/>
                  </a:lnTo>
                  <a:lnTo>
                    <a:pt x="7" y="2493"/>
                  </a:lnTo>
                  <a:lnTo>
                    <a:pt x="7" y="2511"/>
                  </a:lnTo>
                  <a:lnTo>
                    <a:pt x="4" y="2529"/>
                  </a:lnTo>
                  <a:lnTo>
                    <a:pt x="4" y="2547"/>
                  </a:lnTo>
                  <a:lnTo>
                    <a:pt x="0" y="2561"/>
                  </a:lnTo>
                  <a:lnTo>
                    <a:pt x="0" y="2580"/>
                  </a:lnTo>
                  <a:lnTo>
                    <a:pt x="0" y="2598"/>
                  </a:lnTo>
                  <a:lnTo>
                    <a:pt x="0" y="2616"/>
                  </a:lnTo>
                  <a:lnTo>
                    <a:pt x="0" y="2633"/>
                  </a:lnTo>
                  <a:lnTo>
                    <a:pt x="0" y="2648"/>
                  </a:lnTo>
                  <a:lnTo>
                    <a:pt x="4" y="2666"/>
                  </a:lnTo>
                  <a:lnTo>
                    <a:pt x="7" y="2684"/>
                  </a:lnTo>
                  <a:lnTo>
                    <a:pt x="11" y="2698"/>
                  </a:lnTo>
                  <a:lnTo>
                    <a:pt x="14" y="2713"/>
                  </a:lnTo>
                  <a:lnTo>
                    <a:pt x="18" y="2724"/>
                  </a:lnTo>
                  <a:lnTo>
                    <a:pt x="18" y="2731"/>
                  </a:lnTo>
                  <a:lnTo>
                    <a:pt x="22" y="2738"/>
                  </a:lnTo>
                  <a:lnTo>
                    <a:pt x="25" y="2749"/>
                  </a:lnTo>
                  <a:lnTo>
                    <a:pt x="32" y="2756"/>
                  </a:lnTo>
                  <a:lnTo>
                    <a:pt x="36" y="2763"/>
                  </a:lnTo>
                  <a:lnTo>
                    <a:pt x="40" y="2771"/>
                  </a:lnTo>
                  <a:lnTo>
                    <a:pt x="47" y="2778"/>
                  </a:lnTo>
                  <a:lnTo>
                    <a:pt x="50" y="2784"/>
                  </a:lnTo>
                  <a:lnTo>
                    <a:pt x="57" y="2792"/>
                  </a:lnTo>
                  <a:lnTo>
                    <a:pt x="68" y="2799"/>
                  </a:lnTo>
                  <a:lnTo>
                    <a:pt x="83" y="2806"/>
                  </a:lnTo>
                  <a:lnTo>
                    <a:pt x="94" y="2814"/>
                  </a:lnTo>
                  <a:lnTo>
                    <a:pt x="108" y="2817"/>
                  </a:lnTo>
                  <a:lnTo>
                    <a:pt x="126" y="2821"/>
                  </a:lnTo>
                  <a:lnTo>
                    <a:pt x="140" y="2817"/>
                  </a:lnTo>
                  <a:lnTo>
                    <a:pt x="151" y="2814"/>
                  </a:lnTo>
                  <a:lnTo>
                    <a:pt x="165" y="2810"/>
                  </a:lnTo>
                  <a:lnTo>
                    <a:pt x="173" y="2803"/>
                  </a:lnTo>
                  <a:lnTo>
                    <a:pt x="183" y="2799"/>
                  </a:lnTo>
                  <a:lnTo>
                    <a:pt x="191" y="2792"/>
                  </a:lnTo>
                  <a:lnTo>
                    <a:pt x="198" y="2784"/>
                  </a:lnTo>
                  <a:lnTo>
                    <a:pt x="205" y="2778"/>
                  </a:lnTo>
                  <a:lnTo>
                    <a:pt x="208" y="2771"/>
                  </a:lnTo>
                  <a:lnTo>
                    <a:pt x="216" y="2767"/>
                  </a:lnTo>
                  <a:lnTo>
                    <a:pt x="220" y="2759"/>
                  </a:lnTo>
                  <a:lnTo>
                    <a:pt x="230" y="2746"/>
                  </a:lnTo>
                  <a:lnTo>
                    <a:pt x="238" y="2731"/>
                  </a:lnTo>
                  <a:lnTo>
                    <a:pt x="245" y="2720"/>
                  </a:lnTo>
                  <a:lnTo>
                    <a:pt x="252" y="2706"/>
                  </a:lnTo>
                  <a:lnTo>
                    <a:pt x="259" y="2688"/>
                  </a:lnTo>
                  <a:lnTo>
                    <a:pt x="266" y="2673"/>
                  </a:lnTo>
                  <a:lnTo>
                    <a:pt x="273" y="2663"/>
                  </a:lnTo>
                  <a:lnTo>
                    <a:pt x="278" y="2648"/>
                  </a:lnTo>
                  <a:lnTo>
                    <a:pt x="285" y="2633"/>
                  </a:lnTo>
                  <a:lnTo>
                    <a:pt x="288" y="2619"/>
                  </a:lnTo>
                  <a:lnTo>
                    <a:pt x="295" y="2608"/>
                  </a:lnTo>
                  <a:lnTo>
                    <a:pt x="299" y="2594"/>
                  </a:lnTo>
                  <a:lnTo>
                    <a:pt x="299" y="2655"/>
                  </a:lnTo>
                  <a:lnTo>
                    <a:pt x="303" y="2720"/>
                  </a:lnTo>
                  <a:lnTo>
                    <a:pt x="303" y="2784"/>
                  </a:lnTo>
                  <a:lnTo>
                    <a:pt x="306" y="2846"/>
                  </a:lnTo>
                  <a:lnTo>
                    <a:pt x="310" y="2911"/>
                  </a:lnTo>
                  <a:lnTo>
                    <a:pt x="313" y="2972"/>
                  </a:lnTo>
                  <a:lnTo>
                    <a:pt x="317" y="3037"/>
                  </a:lnTo>
                  <a:lnTo>
                    <a:pt x="324" y="3098"/>
                  </a:lnTo>
                  <a:lnTo>
                    <a:pt x="328" y="3130"/>
                  </a:lnTo>
                  <a:lnTo>
                    <a:pt x="331" y="3163"/>
                  </a:lnTo>
                  <a:lnTo>
                    <a:pt x="335" y="3192"/>
                  </a:lnTo>
                  <a:lnTo>
                    <a:pt x="338" y="3224"/>
                  </a:lnTo>
                  <a:lnTo>
                    <a:pt x="342" y="3256"/>
                  </a:lnTo>
                  <a:lnTo>
                    <a:pt x="346" y="3289"/>
                  </a:lnTo>
                  <a:lnTo>
                    <a:pt x="353" y="3321"/>
                  </a:lnTo>
                  <a:lnTo>
                    <a:pt x="356" y="3354"/>
                  </a:lnTo>
                  <a:lnTo>
                    <a:pt x="360" y="3383"/>
                  </a:lnTo>
                  <a:lnTo>
                    <a:pt x="368" y="3416"/>
                  </a:lnTo>
                  <a:lnTo>
                    <a:pt x="374" y="3448"/>
                  </a:lnTo>
                  <a:lnTo>
                    <a:pt x="374" y="3454"/>
                  </a:lnTo>
                  <a:lnTo>
                    <a:pt x="378" y="3480"/>
                  </a:lnTo>
                  <a:lnTo>
                    <a:pt x="386" y="3512"/>
                  </a:lnTo>
                  <a:lnTo>
                    <a:pt x="389" y="3541"/>
                  </a:lnTo>
                  <a:lnTo>
                    <a:pt x="396" y="3570"/>
                  </a:lnTo>
                  <a:lnTo>
                    <a:pt x="403" y="3606"/>
                  </a:lnTo>
                  <a:lnTo>
                    <a:pt x="414" y="3645"/>
                  </a:lnTo>
                  <a:lnTo>
                    <a:pt x="418" y="3667"/>
                  </a:lnTo>
                  <a:lnTo>
                    <a:pt x="425" y="3685"/>
                  </a:lnTo>
                  <a:lnTo>
                    <a:pt x="432" y="3707"/>
                  </a:lnTo>
                  <a:lnTo>
                    <a:pt x="436" y="3728"/>
                  </a:lnTo>
                  <a:lnTo>
                    <a:pt x="443" y="3750"/>
                  </a:lnTo>
                  <a:lnTo>
                    <a:pt x="451" y="3768"/>
                  </a:lnTo>
                  <a:lnTo>
                    <a:pt x="457" y="3790"/>
                  </a:lnTo>
                  <a:lnTo>
                    <a:pt x="468" y="3811"/>
                  </a:lnTo>
                  <a:lnTo>
                    <a:pt x="476" y="3830"/>
                  </a:lnTo>
                  <a:lnTo>
                    <a:pt x="486" y="3848"/>
                  </a:lnTo>
                  <a:lnTo>
                    <a:pt x="494" y="3858"/>
                  </a:lnTo>
                  <a:lnTo>
                    <a:pt x="497" y="3869"/>
                  </a:lnTo>
                  <a:lnTo>
                    <a:pt x="504" y="3876"/>
                  </a:lnTo>
                  <a:lnTo>
                    <a:pt x="511" y="3887"/>
                  </a:lnTo>
                  <a:lnTo>
                    <a:pt x="519" y="3898"/>
                  </a:lnTo>
                  <a:lnTo>
                    <a:pt x="526" y="3905"/>
                  </a:lnTo>
                  <a:lnTo>
                    <a:pt x="533" y="3916"/>
                  </a:lnTo>
                  <a:lnTo>
                    <a:pt x="540" y="3923"/>
                  </a:lnTo>
                  <a:lnTo>
                    <a:pt x="551" y="3934"/>
                  </a:lnTo>
                  <a:lnTo>
                    <a:pt x="566" y="3941"/>
                  </a:lnTo>
                  <a:lnTo>
                    <a:pt x="576" y="3951"/>
                  </a:lnTo>
                  <a:lnTo>
                    <a:pt x="591" y="3959"/>
                  </a:lnTo>
                  <a:lnTo>
                    <a:pt x="605" y="3963"/>
                  </a:lnTo>
                  <a:lnTo>
                    <a:pt x="623" y="3970"/>
                  </a:lnTo>
                  <a:lnTo>
                    <a:pt x="641" y="3970"/>
                  </a:lnTo>
                  <a:lnTo>
                    <a:pt x="659" y="3973"/>
                  </a:lnTo>
                  <a:lnTo>
                    <a:pt x="680" y="3970"/>
                  </a:lnTo>
                  <a:lnTo>
                    <a:pt x="699" y="3966"/>
                  </a:lnTo>
                  <a:lnTo>
                    <a:pt x="717" y="3963"/>
                  </a:lnTo>
                  <a:lnTo>
                    <a:pt x="731" y="3956"/>
                  </a:lnTo>
                  <a:lnTo>
                    <a:pt x="745" y="3948"/>
                  </a:lnTo>
                  <a:lnTo>
                    <a:pt x="757" y="3938"/>
                  </a:lnTo>
                  <a:lnTo>
                    <a:pt x="767" y="3926"/>
                  </a:lnTo>
                  <a:lnTo>
                    <a:pt x="778" y="3916"/>
                  </a:lnTo>
                  <a:lnTo>
                    <a:pt x="789" y="3898"/>
                  </a:lnTo>
                  <a:lnTo>
                    <a:pt x="800" y="3880"/>
                  </a:lnTo>
                  <a:lnTo>
                    <a:pt x="803" y="3865"/>
                  </a:lnTo>
                  <a:lnTo>
                    <a:pt x="810" y="3851"/>
                  </a:lnTo>
                  <a:lnTo>
                    <a:pt x="810" y="3837"/>
                  </a:lnTo>
                  <a:lnTo>
                    <a:pt x="814" y="3822"/>
                  </a:lnTo>
                  <a:lnTo>
                    <a:pt x="814" y="3811"/>
                  </a:lnTo>
                  <a:lnTo>
                    <a:pt x="814" y="3797"/>
                  </a:lnTo>
                  <a:lnTo>
                    <a:pt x="814" y="3786"/>
                  </a:lnTo>
                  <a:lnTo>
                    <a:pt x="814" y="3772"/>
                  </a:lnTo>
                  <a:lnTo>
                    <a:pt x="814" y="3750"/>
                  </a:lnTo>
                  <a:lnTo>
                    <a:pt x="810" y="3728"/>
                  </a:lnTo>
                  <a:lnTo>
                    <a:pt x="810" y="3703"/>
                  </a:lnTo>
                  <a:lnTo>
                    <a:pt x="807" y="3682"/>
                  </a:lnTo>
                  <a:lnTo>
                    <a:pt x="803" y="3664"/>
                  </a:lnTo>
                  <a:lnTo>
                    <a:pt x="803" y="3645"/>
                  </a:lnTo>
                  <a:lnTo>
                    <a:pt x="796" y="3617"/>
                  </a:lnTo>
                  <a:lnTo>
                    <a:pt x="792" y="3599"/>
                  </a:lnTo>
                  <a:lnTo>
                    <a:pt x="792" y="3577"/>
                  </a:lnTo>
                  <a:lnTo>
                    <a:pt x="789" y="3556"/>
                  </a:lnTo>
                  <a:lnTo>
                    <a:pt x="785" y="3534"/>
                  </a:lnTo>
                  <a:lnTo>
                    <a:pt x="782" y="3512"/>
                  </a:lnTo>
                  <a:lnTo>
                    <a:pt x="782" y="3487"/>
                  </a:lnTo>
                  <a:lnTo>
                    <a:pt x="778" y="3466"/>
                  </a:lnTo>
                  <a:lnTo>
                    <a:pt x="778" y="3444"/>
                  </a:lnTo>
                  <a:lnTo>
                    <a:pt x="778" y="3419"/>
                  </a:lnTo>
                  <a:lnTo>
                    <a:pt x="775" y="3397"/>
                  </a:lnTo>
                  <a:lnTo>
                    <a:pt x="775" y="3372"/>
                  </a:lnTo>
                  <a:lnTo>
                    <a:pt x="775" y="3325"/>
                  </a:lnTo>
                  <a:lnTo>
                    <a:pt x="775" y="3300"/>
                  </a:lnTo>
                  <a:lnTo>
                    <a:pt x="778" y="3307"/>
                  </a:lnTo>
                  <a:lnTo>
                    <a:pt x="796" y="3372"/>
                  </a:lnTo>
                  <a:lnTo>
                    <a:pt x="807" y="3401"/>
                  </a:lnTo>
                  <a:lnTo>
                    <a:pt x="814" y="3433"/>
                  </a:lnTo>
                  <a:lnTo>
                    <a:pt x="825" y="3466"/>
                  </a:lnTo>
                  <a:lnTo>
                    <a:pt x="835" y="3498"/>
                  </a:lnTo>
                  <a:lnTo>
                    <a:pt x="846" y="3531"/>
                  </a:lnTo>
                  <a:lnTo>
                    <a:pt x="857" y="3562"/>
                  </a:lnTo>
                  <a:lnTo>
                    <a:pt x="868" y="3595"/>
                  </a:lnTo>
                  <a:lnTo>
                    <a:pt x="883" y="3624"/>
                  </a:lnTo>
                  <a:lnTo>
                    <a:pt x="893" y="3657"/>
                  </a:lnTo>
                  <a:lnTo>
                    <a:pt x="908" y="3689"/>
                  </a:lnTo>
                  <a:lnTo>
                    <a:pt x="918" y="3718"/>
                  </a:lnTo>
                  <a:lnTo>
                    <a:pt x="933" y="3750"/>
                  </a:lnTo>
                  <a:lnTo>
                    <a:pt x="948" y="3779"/>
                  </a:lnTo>
                  <a:lnTo>
                    <a:pt x="961" y="3811"/>
                  </a:lnTo>
                  <a:lnTo>
                    <a:pt x="980" y="3840"/>
                  </a:lnTo>
                  <a:lnTo>
                    <a:pt x="994" y="3873"/>
                  </a:lnTo>
                  <a:lnTo>
                    <a:pt x="1012" y="3901"/>
                  </a:lnTo>
                  <a:lnTo>
                    <a:pt x="1030" y="3930"/>
                  </a:lnTo>
                  <a:lnTo>
                    <a:pt x="1041" y="3951"/>
                  </a:lnTo>
                  <a:lnTo>
                    <a:pt x="1069" y="3995"/>
                  </a:lnTo>
                  <a:lnTo>
                    <a:pt x="1088" y="4024"/>
                  </a:lnTo>
                  <a:lnTo>
                    <a:pt x="1109" y="4053"/>
                  </a:lnTo>
                  <a:lnTo>
                    <a:pt x="1131" y="4085"/>
                  </a:lnTo>
                  <a:lnTo>
                    <a:pt x="1152" y="4114"/>
                  </a:lnTo>
                  <a:lnTo>
                    <a:pt x="1178" y="4146"/>
                  </a:lnTo>
                  <a:lnTo>
                    <a:pt x="1199" y="4179"/>
                  </a:lnTo>
                  <a:lnTo>
                    <a:pt x="1214" y="4194"/>
                  </a:lnTo>
                  <a:lnTo>
                    <a:pt x="1224" y="4207"/>
                  </a:lnTo>
                  <a:lnTo>
                    <a:pt x="1235" y="4219"/>
                  </a:lnTo>
                  <a:lnTo>
                    <a:pt x="1246" y="4232"/>
                  </a:lnTo>
                  <a:lnTo>
                    <a:pt x="1257" y="4244"/>
                  </a:lnTo>
                  <a:lnTo>
                    <a:pt x="1272" y="4258"/>
                  </a:lnTo>
                  <a:lnTo>
                    <a:pt x="1282" y="4269"/>
                  </a:lnTo>
                  <a:lnTo>
                    <a:pt x="1297" y="4280"/>
                  </a:lnTo>
                  <a:lnTo>
                    <a:pt x="1307" y="4283"/>
                  </a:lnTo>
                  <a:lnTo>
                    <a:pt x="1318" y="4290"/>
                  </a:lnTo>
                  <a:lnTo>
                    <a:pt x="1332" y="4297"/>
                  </a:lnTo>
                  <a:lnTo>
                    <a:pt x="1350" y="4302"/>
                  </a:lnTo>
                  <a:lnTo>
                    <a:pt x="1372" y="4305"/>
                  </a:lnTo>
                  <a:lnTo>
                    <a:pt x="1387" y="4302"/>
                  </a:lnTo>
                  <a:lnTo>
                    <a:pt x="1397" y="4302"/>
                  </a:lnTo>
                  <a:lnTo>
                    <a:pt x="1412" y="4297"/>
                  </a:lnTo>
                  <a:lnTo>
                    <a:pt x="1415" y="4294"/>
                  </a:lnTo>
                  <a:lnTo>
                    <a:pt x="1430" y="4290"/>
                  </a:lnTo>
                  <a:lnTo>
                    <a:pt x="1440" y="4280"/>
                  </a:lnTo>
                  <a:lnTo>
                    <a:pt x="1445" y="4280"/>
                  </a:lnTo>
                  <a:lnTo>
                    <a:pt x="1455" y="4269"/>
                  </a:lnTo>
                  <a:lnTo>
                    <a:pt x="1466" y="4254"/>
                  </a:lnTo>
                  <a:lnTo>
                    <a:pt x="1470" y="4251"/>
                  </a:lnTo>
                  <a:lnTo>
                    <a:pt x="1477" y="4240"/>
                  </a:lnTo>
                  <a:lnTo>
                    <a:pt x="1480" y="4226"/>
                  </a:lnTo>
                  <a:lnTo>
                    <a:pt x="1484" y="4215"/>
                  </a:lnTo>
                  <a:lnTo>
                    <a:pt x="1488" y="4197"/>
                  </a:lnTo>
                  <a:lnTo>
                    <a:pt x="1488" y="4182"/>
                  </a:lnTo>
                  <a:lnTo>
                    <a:pt x="1488" y="4172"/>
                  </a:lnTo>
                  <a:lnTo>
                    <a:pt x="1488" y="4161"/>
                  </a:lnTo>
                  <a:lnTo>
                    <a:pt x="1484" y="4143"/>
                  </a:lnTo>
                  <a:lnTo>
                    <a:pt x="1484" y="4124"/>
                  </a:lnTo>
                  <a:lnTo>
                    <a:pt x="1477" y="4107"/>
                  </a:lnTo>
                  <a:lnTo>
                    <a:pt x="1473" y="4089"/>
                  </a:lnTo>
                  <a:lnTo>
                    <a:pt x="1470" y="4071"/>
                  </a:lnTo>
                  <a:lnTo>
                    <a:pt x="1462" y="4038"/>
                  </a:lnTo>
                  <a:lnTo>
                    <a:pt x="1455" y="4009"/>
                  </a:lnTo>
                  <a:lnTo>
                    <a:pt x="1448" y="3984"/>
                  </a:lnTo>
                  <a:lnTo>
                    <a:pt x="1448" y="3981"/>
                  </a:lnTo>
                  <a:lnTo>
                    <a:pt x="1445" y="3963"/>
                  </a:lnTo>
                  <a:lnTo>
                    <a:pt x="1440" y="3941"/>
                  </a:lnTo>
                  <a:lnTo>
                    <a:pt x="1437" y="3916"/>
                  </a:lnTo>
                  <a:lnTo>
                    <a:pt x="1437" y="3894"/>
                  </a:lnTo>
                  <a:lnTo>
                    <a:pt x="1433" y="3873"/>
                  </a:lnTo>
                  <a:lnTo>
                    <a:pt x="1427" y="3851"/>
                  </a:lnTo>
                  <a:lnTo>
                    <a:pt x="1423" y="3826"/>
                  </a:lnTo>
                  <a:lnTo>
                    <a:pt x="1419" y="3805"/>
                  </a:lnTo>
                  <a:lnTo>
                    <a:pt x="1408" y="3761"/>
                  </a:lnTo>
                  <a:lnTo>
                    <a:pt x="1401" y="3718"/>
                  </a:lnTo>
                  <a:lnTo>
                    <a:pt x="1390" y="3675"/>
                  </a:lnTo>
                  <a:lnTo>
                    <a:pt x="1380" y="3632"/>
                  </a:lnTo>
                  <a:lnTo>
                    <a:pt x="1365" y="3588"/>
                  </a:lnTo>
                  <a:lnTo>
                    <a:pt x="1362" y="3574"/>
                  </a:lnTo>
                  <a:lnTo>
                    <a:pt x="1369" y="3588"/>
                  </a:lnTo>
                  <a:lnTo>
                    <a:pt x="1383" y="3613"/>
                  </a:lnTo>
                  <a:lnTo>
                    <a:pt x="1397" y="3639"/>
                  </a:lnTo>
                  <a:lnTo>
                    <a:pt x="1412" y="3664"/>
                  </a:lnTo>
                  <a:lnTo>
                    <a:pt x="1427" y="3685"/>
                  </a:lnTo>
                  <a:lnTo>
                    <a:pt x="1440" y="3710"/>
                  </a:lnTo>
                  <a:lnTo>
                    <a:pt x="1455" y="3735"/>
                  </a:lnTo>
                  <a:lnTo>
                    <a:pt x="1470" y="3761"/>
                  </a:lnTo>
                  <a:lnTo>
                    <a:pt x="1484" y="3783"/>
                  </a:lnTo>
                  <a:lnTo>
                    <a:pt x="1502" y="3808"/>
                  </a:lnTo>
                  <a:lnTo>
                    <a:pt x="1516" y="3833"/>
                  </a:lnTo>
                  <a:lnTo>
                    <a:pt x="1527" y="3848"/>
                  </a:lnTo>
                  <a:lnTo>
                    <a:pt x="1538" y="3862"/>
                  </a:lnTo>
                  <a:lnTo>
                    <a:pt x="1548" y="3876"/>
                  </a:lnTo>
                  <a:lnTo>
                    <a:pt x="1563" y="3891"/>
                  </a:lnTo>
                  <a:lnTo>
                    <a:pt x="1574" y="3905"/>
                  </a:lnTo>
                  <a:lnTo>
                    <a:pt x="1585" y="3920"/>
                  </a:lnTo>
                  <a:lnTo>
                    <a:pt x="1610" y="3948"/>
                  </a:lnTo>
                  <a:lnTo>
                    <a:pt x="1639" y="3981"/>
                  </a:lnTo>
                  <a:lnTo>
                    <a:pt x="1653" y="3999"/>
                  </a:lnTo>
                  <a:lnTo>
                    <a:pt x="1675" y="4024"/>
                  </a:lnTo>
                  <a:lnTo>
                    <a:pt x="1686" y="4034"/>
                  </a:lnTo>
                  <a:lnTo>
                    <a:pt x="1693" y="4042"/>
                  </a:lnTo>
                  <a:lnTo>
                    <a:pt x="1693" y="4046"/>
                  </a:lnTo>
                  <a:lnTo>
                    <a:pt x="1700" y="4060"/>
                  </a:lnTo>
                  <a:lnTo>
                    <a:pt x="1726" y="4099"/>
                  </a:lnTo>
                  <a:lnTo>
                    <a:pt x="1736" y="4121"/>
                  </a:lnTo>
                  <a:lnTo>
                    <a:pt x="1743" y="4132"/>
                  </a:lnTo>
                  <a:lnTo>
                    <a:pt x="1751" y="4139"/>
                  </a:lnTo>
                  <a:lnTo>
                    <a:pt x="1758" y="4154"/>
                  </a:lnTo>
                  <a:lnTo>
                    <a:pt x="1769" y="4164"/>
                  </a:lnTo>
                  <a:lnTo>
                    <a:pt x="1783" y="4175"/>
                  </a:lnTo>
                  <a:lnTo>
                    <a:pt x="1790" y="4179"/>
                  </a:lnTo>
                  <a:lnTo>
                    <a:pt x="1804" y="4186"/>
                  </a:lnTo>
                  <a:lnTo>
                    <a:pt x="1819" y="4194"/>
                  </a:lnTo>
                  <a:lnTo>
                    <a:pt x="1869" y="4194"/>
                  </a:lnTo>
                  <a:lnTo>
                    <a:pt x="1884" y="4186"/>
                  </a:lnTo>
                  <a:lnTo>
                    <a:pt x="1898" y="4179"/>
                  </a:lnTo>
                  <a:lnTo>
                    <a:pt x="1909" y="4172"/>
                  </a:lnTo>
                  <a:lnTo>
                    <a:pt x="1920" y="4161"/>
                  </a:lnTo>
                  <a:lnTo>
                    <a:pt x="1927" y="4154"/>
                  </a:lnTo>
                  <a:lnTo>
                    <a:pt x="1934" y="4139"/>
                  </a:lnTo>
                  <a:lnTo>
                    <a:pt x="1942" y="4124"/>
                  </a:lnTo>
                  <a:lnTo>
                    <a:pt x="1945" y="4114"/>
                  </a:lnTo>
                  <a:lnTo>
                    <a:pt x="1949" y="4103"/>
                  </a:lnTo>
                  <a:lnTo>
                    <a:pt x="1952" y="4092"/>
                  </a:lnTo>
                  <a:lnTo>
                    <a:pt x="1952" y="4081"/>
                  </a:lnTo>
                  <a:lnTo>
                    <a:pt x="1952" y="4071"/>
                  </a:lnTo>
                  <a:lnTo>
                    <a:pt x="1956" y="4053"/>
                  </a:lnTo>
                  <a:lnTo>
                    <a:pt x="1952" y="4034"/>
                  </a:lnTo>
                  <a:lnTo>
                    <a:pt x="1952" y="4016"/>
                  </a:lnTo>
                  <a:lnTo>
                    <a:pt x="1949" y="3999"/>
                  </a:lnTo>
                  <a:lnTo>
                    <a:pt x="1945" y="3981"/>
                  </a:lnTo>
                  <a:lnTo>
                    <a:pt x="1942" y="3963"/>
                  </a:lnTo>
                  <a:lnTo>
                    <a:pt x="1937" y="3945"/>
                  </a:lnTo>
                  <a:lnTo>
                    <a:pt x="1934" y="3926"/>
                  </a:lnTo>
                  <a:lnTo>
                    <a:pt x="1930" y="3908"/>
                  </a:lnTo>
                  <a:lnTo>
                    <a:pt x="1924" y="3887"/>
                  </a:lnTo>
                  <a:lnTo>
                    <a:pt x="1912" y="3851"/>
                  </a:lnTo>
                  <a:lnTo>
                    <a:pt x="1902" y="3811"/>
                  </a:lnTo>
                  <a:lnTo>
                    <a:pt x="1891" y="3775"/>
                  </a:lnTo>
                  <a:lnTo>
                    <a:pt x="1880" y="3740"/>
                  </a:lnTo>
                  <a:lnTo>
                    <a:pt x="1869" y="3707"/>
                  </a:lnTo>
                  <a:lnTo>
                    <a:pt x="1851" y="3657"/>
                  </a:lnTo>
                  <a:lnTo>
                    <a:pt x="1847" y="3639"/>
                  </a:lnTo>
                  <a:lnTo>
                    <a:pt x="1844" y="3627"/>
                  </a:lnTo>
                  <a:lnTo>
                    <a:pt x="1834" y="3588"/>
                  </a:lnTo>
                  <a:lnTo>
                    <a:pt x="1822" y="3549"/>
                  </a:lnTo>
                  <a:lnTo>
                    <a:pt x="1812" y="3505"/>
                  </a:lnTo>
                  <a:lnTo>
                    <a:pt x="1797" y="3466"/>
                  </a:lnTo>
                  <a:lnTo>
                    <a:pt x="1786" y="3422"/>
                  </a:lnTo>
                  <a:lnTo>
                    <a:pt x="1776" y="3383"/>
                  </a:lnTo>
                  <a:lnTo>
                    <a:pt x="1761" y="3343"/>
                  </a:lnTo>
                  <a:lnTo>
                    <a:pt x="1751" y="3303"/>
                  </a:lnTo>
                  <a:lnTo>
                    <a:pt x="1726" y="3221"/>
                  </a:lnTo>
                  <a:lnTo>
                    <a:pt x="1696" y="3142"/>
                  </a:lnTo>
                  <a:lnTo>
                    <a:pt x="1671" y="3062"/>
                  </a:lnTo>
                  <a:lnTo>
                    <a:pt x="1646" y="2983"/>
                  </a:lnTo>
                  <a:lnTo>
                    <a:pt x="1621" y="2904"/>
                  </a:lnTo>
                  <a:lnTo>
                    <a:pt x="1610" y="2864"/>
                  </a:lnTo>
                  <a:lnTo>
                    <a:pt x="1596" y="2824"/>
                  </a:lnTo>
                  <a:lnTo>
                    <a:pt x="1585" y="2784"/>
                  </a:lnTo>
                  <a:lnTo>
                    <a:pt x="1574" y="2746"/>
                  </a:lnTo>
                  <a:lnTo>
                    <a:pt x="1560" y="2706"/>
                  </a:lnTo>
                  <a:lnTo>
                    <a:pt x="1548" y="2666"/>
                  </a:lnTo>
                  <a:lnTo>
                    <a:pt x="1541" y="2626"/>
                  </a:lnTo>
                  <a:lnTo>
                    <a:pt x="1531" y="2587"/>
                  </a:lnTo>
                  <a:lnTo>
                    <a:pt x="1520" y="2547"/>
                  </a:lnTo>
                  <a:lnTo>
                    <a:pt x="1513" y="2508"/>
                  </a:lnTo>
                  <a:lnTo>
                    <a:pt x="1502" y="2468"/>
                  </a:lnTo>
                  <a:lnTo>
                    <a:pt x="1495" y="2428"/>
                  </a:lnTo>
                  <a:lnTo>
                    <a:pt x="1488" y="2389"/>
                  </a:lnTo>
                  <a:lnTo>
                    <a:pt x="1480" y="2349"/>
                  </a:lnTo>
                  <a:lnTo>
                    <a:pt x="1477" y="2338"/>
                  </a:lnTo>
                  <a:lnTo>
                    <a:pt x="1477" y="2327"/>
                  </a:lnTo>
                  <a:lnTo>
                    <a:pt x="1470" y="2306"/>
                  </a:lnTo>
                  <a:lnTo>
                    <a:pt x="1458" y="2259"/>
                  </a:lnTo>
                  <a:lnTo>
                    <a:pt x="1452" y="2234"/>
                  </a:lnTo>
                  <a:lnTo>
                    <a:pt x="1445" y="2205"/>
                  </a:lnTo>
                  <a:lnTo>
                    <a:pt x="1437" y="2176"/>
                  </a:lnTo>
                  <a:lnTo>
                    <a:pt x="1430" y="2147"/>
                  </a:lnTo>
                  <a:lnTo>
                    <a:pt x="1430" y="2144"/>
                  </a:lnTo>
                  <a:lnTo>
                    <a:pt x="1427" y="2133"/>
                  </a:lnTo>
                  <a:lnTo>
                    <a:pt x="1423" y="2119"/>
                  </a:lnTo>
                  <a:lnTo>
                    <a:pt x="1423" y="2104"/>
                  </a:lnTo>
                  <a:lnTo>
                    <a:pt x="1423" y="2093"/>
                  </a:lnTo>
                  <a:lnTo>
                    <a:pt x="1437" y="2108"/>
                  </a:lnTo>
                  <a:lnTo>
                    <a:pt x="1455" y="2122"/>
                  </a:lnTo>
                  <a:lnTo>
                    <a:pt x="1477" y="2136"/>
                  </a:lnTo>
                  <a:lnTo>
                    <a:pt x="1498" y="2154"/>
                  </a:lnTo>
                  <a:lnTo>
                    <a:pt x="1509" y="2162"/>
                  </a:lnTo>
                  <a:lnTo>
                    <a:pt x="1520" y="2169"/>
                  </a:lnTo>
                  <a:lnTo>
                    <a:pt x="1541" y="2184"/>
                  </a:lnTo>
                  <a:lnTo>
                    <a:pt x="1563" y="2198"/>
                  </a:lnTo>
                  <a:lnTo>
                    <a:pt x="1606" y="2230"/>
                  </a:lnTo>
                  <a:lnTo>
                    <a:pt x="1650" y="2262"/>
                  </a:lnTo>
                  <a:lnTo>
                    <a:pt x="1671" y="2277"/>
                  </a:lnTo>
                  <a:lnTo>
                    <a:pt x="1693" y="2295"/>
                  </a:lnTo>
                  <a:lnTo>
                    <a:pt x="1718" y="2313"/>
                  </a:lnTo>
                  <a:lnTo>
                    <a:pt x="1743" y="2327"/>
                  </a:lnTo>
                  <a:lnTo>
                    <a:pt x="1765" y="2345"/>
                  </a:lnTo>
                  <a:lnTo>
                    <a:pt x="1790" y="2360"/>
                  </a:lnTo>
                  <a:lnTo>
                    <a:pt x="1816" y="2374"/>
                  </a:lnTo>
                  <a:lnTo>
                    <a:pt x="1829" y="2382"/>
                  </a:lnTo>
                  <a:lnTo>
                    <a:pt x="1844" y="2389"/>
                  </a:lnTo>
                  <a:lnTo>
                    <a:pt x="1859" y="2395"/>
                  </a:lnTo>
                  <a:lnTo>
                    <a:pt x="1869" y="2400"/>
                  </a:lnTo>
                  <a:lnTo>
                    <a:pt x="1884" y="2407"/>
                  </a:lnTo>
                  <a:lnTo>
                    <a:pt x="1898" y="2410"/>
                  </a:lnTo>
                  <a:lnTo>
                    <a:pt x="1912" y="2417"/>
                  </a:lnTo>
                  <a:lnTo>
                    <a:pt x="1930" y="2421"/>
                  </a:lnTo>
                  <a:lnTo>
                    <a:pt x="1945" y="2425"/>
                  </a:lnTo>
                  <a:lnTo>
                    <a:pt x="1959" y="2428"/>
                  </a:lnTo>
                  <a:lnTo>
                    <a:pt x="1977" y="2432"/>
                  </a:lnTo>
                  <a:lnTo>
                    <a:pt x="1992" y="2435"/>
                  </a:lnTo>
                  <a:lnTo>
                    <a:pt x="2010" y="2435"/>
                  </a:lnTo>
                  <a:lnTo>
                    <a:pt x="2024" y="2439"/>
                  </a:lnTo>
                  <a:lnTo>
                    <a:pt x="2060" y="2439"/>
                  </a:lnTo>
                  <a:lnTo>
                    <a:pt x="2078" y="2435"/>
                  </a:lnTo>
                  <a:lnTo>
                    <a:pt x="2096" y="2435"/>
                  </a:lnTo>
                  <a:lnTo>
                    <a:pt x="2115" y="2432"/>
                  </a:lnTo>
                  <a:lnTo>
                    <a:pt x="2132" y="2428"/>
                  </a:lnTo>
                  <a:lnTo>
                    <a:pt x="2147" y="2425"/>
                  </a:lnTo>
                  <a:lnTo>
                    <a:pt x="2165" y="2417"/>
                  </a:lnTo>
                  <a:lnTo>
                    <a:pt x="2183" y="2410"/>
                  </a:lnTo>
                  <a:lnTo>
                    <a:pt x="2201" y="2403"/>
                  </a:lnTo>
                  <a:lnTo>
                    <a:pt x="2218" y="2392"/>
                  </a:lnTo>
                  <a:lnTo>
                    <a:pt x="2233" y="2382"/>
                  </a:lnTo>
                  <a:lnTo>
                    <a:pt x="2248" y="2370"/>
                  </a:lnTo>
                  <a:lnTo>
                    <a:pt x="2266" y="2360"/>
                  </a:lnTo>
                  <a:lnTo>
                    <a:pt x="2280" y="2345"/>
                  </a:lnTo>
                  <a:lnTo>
                    <a:pt x="2294" y="2331"/>
                  </a:lnTo>
                  <a:lnTo>
                    <a:pt x="2305" y="2317"/>
                  </a:lnTo>
                  <a:lnTo>
                    <a:pt x="2319" y="2302"/>
                  </a:lnTo>
                  <a:lnTo>
                    <a:pt x="2331" y="2287"/>
                  </a:lnTo>
                  <a:lnTo>
                    <a:pt x="2341" y="2270"/>
                  </a:lnTo>
                  <a:lnTo>
                    <a:pt x="2352" y="2255"/>
                  </a:lnTo>
                  <a:lnTo>
                    <a:pt x="2363" y="2237"/>
                  </a:lnTo>
                  <a:lnTo>
                    <a:pt x="2374" y="2219"/>
                  </a:lnTo>
                  <a:lnTo>
                    <a:pt x="2388" y="2194"/>
                  </a:lnTo>
                  <a:lnTo>
                    <a:pt x="2396" y="2172"/>
                  </a:lnTo>
                  <a:lnTo>
                    <a:pt x="2402" y="2144"/>
                  </a:lnTo>
                  <a:lnTo>
                    <a:pt x="2402" y="2119"/>
                  </a:lnTo>
                  <a:lnTo>
                    <a:pt x="2402" y="2097"/>
                  </a:lnTo>
                  <a:lnTo>
                    <a:pt x="2399" y="2076"/>
                  </a:lnTo>
                  <a:lnTo>
                    <a:pt x="2396" y="2057"/>
                  </a:lnTo>
                  <a:lnTo>
                    <a:pt x="2388" y="2043"/>
                  </a:lnTo>
                  <a:lnTo>
                    <a:pt x="2381" y="2028"/>
                  </a:lnTo>
                  <a:lnTo>
                    <a:pt x="2377" y="2014"/>
                  </a:lnTo>
                  <a:lnTo>
                    <a:pt x="2370" y="2003"/>
                  </a:lnTo>
                  <a:lnTo>
                    <a:pt x="2363" y="1993"/>
                  </a:lnTo>
                  <a:lnTo>
                    <a:pt x="2356" y="1981"/>
                  </a:lnTo>
                  <a:lnTo>
                    <a:pt x="2345" y="1963"/>
                  </a:lnTo>
                  <a:lnTo>
                    <a:pt x="2331" y="1946"/>
                  </a:lnTo>
                  <a:lnTo>
                    <a:pt x="2316" y="1931"/>
                  </a:lnTo>
                  <a:lnTo>
                    <a:pt x="2305" y="1913"/>
                  </a:lnTo>
                  <a:lnTo>
                    <a:pt x="2291" y="1898"/>
                  </a:lnTo>
                  <a:lnTo>
                    <a:pt x="2280" y="1888"/>
                  </a:lnTo>
                  <a:lnTo>
                    <a:pt x="2258" y="1866"/>
                  </a:lnTo>
                  <a:lnTo>
                    <a:pt x="2244" y="1852"/>
                  </a:lnTo>
                  <a:lnTo>
                    <a:pt x="2230" y="1838"/>
                  </a:lnTo>
                  <a:lnTo>
                    <a:pt x="2208" y="1820"/>
                  </a:lnTo>
                  <a:lnTo>
                    <a:pt x="2190" y="1805"/>
                  </a:lnTo>
                  <a:lnTo>
                    <a:pt x="2172" y="1787"/>
                  </a:lnTo>
                  <a:lnTo>
                    <a:pt x="2154" y="1773"/>
                  </a:lnTo>
                  <a:lnTo>
                    <a:pt x="2136" y="1762"/>
                  </a:lnTo>
                  <a:lnTo>
                    <a:pt x="2118" y="1747"/>
                  </a:lnTo>
                  <a:lnTo>
                    <a:pt x="2100" y="1733"/>
                  </a:lnTo>
                  <a:lnTo>
                    <a:pt x="2064" y="1712"/>
                  </a:lnTo>
                  <a:lnTo>
                    <a:pt x="2028" y="1687"/>
                  </a:lnTo>
                  <a:lnTo>
                    <a:pt x="1995" y="1665"/>
                  </a:lnTo>
                  <a:lnTo>
                    <a:pt x="1977" y="1654"/>
                  </a:lnTo>
                  <a:lnTo>
                    <a:pt x="1963" y="1643"/>
                  </a:lnTo>
                  <a:lnTo>
                    <a:pt x="1949" y="1632"/>
                  </a:lnTo>
                  <a:lnTo>
                    <a:pt x="1930" y="1617"/>
                  </a:lnTo>
                  <a:lnTo>
                    <a:pt x="1916" y="1607"/>
                  </a:lnTo>
                  <a:lnTo>
                    <a:pt x="1905" y="1596"/>
                  </a:lnTo>
                  <a:lnTo>
                    <a:pt x="1891" y="1585"/>
                  </a:lnTo>
                  <a:lnTo>
                    <a:pt x="1877" y="1574"/>
                  </a:lnTo>
                  <a:lnTo>
                    <a:pt x="1866" y="1564"/>
                  </a:lnTo>
                  <a:lnTo>
                    <a:pt x="1851" y="1549"/>
                  </a:lnTo>
                  <a:lnTo>
                    <a:pt x="1841" y="1539"/>
                  </a:lnTo>
                  <a:lnTo>
                    <a:pt x="1829" y="1524"/>
                  </a:lnTo>
                  <a:lnTo>
                    <a:pt x="1819" y="1514"/>
                  </a:lnTo>
                  <a:lnTo>
                    <a:pt x="1816" y="1506"/>
                  </a:lnTo>
                  <a:lnTo>
                    <a:pt x="1808" y="1499"/>
                  </a:lnTo>
                  <a:lnTo>
                    <a:pt x="1804" y="1492"/>
                  </a:lnTo>
                  <a:lnTo>
                    <a:pt x="1801" y="1484"/>
                  </a:lnTo>
                  <a:lnTo>
                    <a:pt x="1794" y="1477"/>
                  </a:lnTo>
                  <a:lnTo>
                    <a:pt x="1790" y="1471"/>
                  </a:lnTo>
                  <a:lnTo>
                    <a:pt x="1786" y="1463"/>
                  </a:lnTo>
                  <a:lnTo>
                    <a:pt x="1783" y="1456"/>
                  </a:lnTo>
                  <a:lnTo>
                    <a:pt x="1776" y="1449"/>
                  </a:lnTo>
                  <a:lnTo>
                    <a:pt x="1772" y="1438"/>
                  </a:lnTo>
                  <a:lnTo>
                    <a:pt x="1765" y="1423"/>
                  </a:lnTo>
                  <a:lnTo>
                    <a:pt x="1758" y="1409"/>
                  </a:lnTo>
                  <a:lnTo>
                    <a:pt x="1751" y="1391"/>
                  </a:lnTo>
                  <a:lnTo>
                    <a:pt x="1743" y="1376"/>
                  </a:lnTo>
                  <a:lnTo>
                    <a:pt x="1736" y="1358"/>
                  </a:lnTo>
                  <a:lnTo>
                    <a:pt x="1729" y="1341"/>
                  </a:lnTo>
                  <a:lnTo>
                    <a:pt x="1726" y="1319"/>
                  </a:lnTo>
                  <a:lnTo>
                    <a:pt x="1718" y="1301"/>
                  </a:lnTo>
                  <a:lnTo>
                    <a:pt x="1711" y="1279"/>
                  </a:lnTo>
                  <a:lnTo>
                    <a:pt x="1704" y="1261"/>
                  </a:lnTo>
                  <a:lnTo>
                    <a:pt x="1689" y="1218"/>
                  </a:lnTo>
                  <a:lnTo>
                    <a:pt x="1675" y="1175"/>
                  </a:lnTo>
                  <a:lnTo>
                    <a:pt x="1664" y="1128"/>
                  </a:lnTo>
                  <a:lnTo>
                    <a:pt x="1650" y="1082"/>
                  </a:lnTo>
                  <a:lnTo>
                    <a:pt x="1635" y="1034"/>
                  </a:lnTo>
                  <a:lnTo>
                    <a:pt x="1606" y="934"/>
                  </a:lnTo>
                  <a:lnTo>
                    <a:pt x="1592" y="883"/>
                  </a:lnTo>
                  <a:lnTo>
                    <a:pt x="1588" y="869"/>
                  </a:lnTo>
                  <a:lnTo>
                    <a:pt x="1578" y="833"/>
                  </a:lnTo>
                  <a:lnTo>
                    <a:pt x="1563" y="782"/>
                  </a:lnTo>
                  <a:lnTo>
                    <a:pt x="1545" y="731"/>
                  </a:lnTo>
                  <a:lnTo>
                    <a:pt x="1531" y="681"/>
                  </a:lnTo>
                  <a:lnTo>
                    <a:pt x="1520" y="656"/>
                  </a:lnTo>
                  <a:lnTo>
                    <a:pt x="1513" y="631"/>
                  </a:lnTo>
                  <a:lnTo>
                    <a:pt x="1502" y="606"/>
                  </a:lnTo>
                  <a:lnTo>
                    <a:pt x="1491" y="580"/>
                  </a:lnTo>
                  <a:lnTo>
                    <a:pt x="1484" y="555"/>
                  </a:lnTo>
                  <a:lnTo>
                    <a:pt x="1473" y="530"/>
                  </a:lnTo>
                  <a:lnTo>
                    <a:pt x="1462" y="505"/>
                  </a:lnTo>
                  <a:lnTo>
                    <a:pt x="1452" y="480"/>
                  </a:lnTo>
                  <a:lnTo>
                    <a:pt x="1440" y="458"/>
                  </a:lnTo>
                  <a:lnTo>
                    <a:pt x="1427" y="433"/>
                  </a:lnTo>
                  <a:lnTo>
                    <a:pt x="1415" y="407"/>
                  </a:lnTo>
                  <a:lnTo>
                    <a:pt x="1405" y="386"/>
                  </a:lnTo>
                  <a:lnTo>
                    <a:pt x="1390" y="364"/>
                  </a:lnTo>
                  <a:lnTo>
                    <a:pt x="1376" y="339"/>
                  </a:lnTo>
                  <a:lnTo>
                    <a:pt x="1365" y="317"/>
                  </a:lnTo>
                  <a:lnTo>
                    <a:pt x="1350" y="296"/>
                  </a:lnTo>
                  <a:lnTo>
                    <a:pt x="1337" y="274"/>
                  </a:lnTo>
                  <a:lnTo>
                    <a:pt x="1318" y="252"/>
                  </a:lnTo>
                  <a:lnTo>
                    <a:pt x="1304" y="231"/>
                  </a:lnTo>
                  <a:lnTo>
                    <a:pt x="1286" y="213"/>
                  </a:lnTo>
                  <a:lnTo>
                    <a:pt x="1267" y="191"/>
                  </a:lnTo>
                  <a:lnTo>
                    <a:pt x="1250" y="174"/>
                  </a:lnTo>
                  <a:lnTo>
                    <a:pt x="1232" y="156"/>
                  </a:lnTo>
                  <a:lnTo>
                    <a:pt x="1214" y="138"/>
                  </a:lnTo>
                  <a:lnTo>
                    <a:pt x="1192" y="119"/>
                  </a:lnTo>
                  <a:lnTo>
                    <a:pt x="1171" y="101"/>
                  </a:lnTo>
                  <a:lnTo>
                    <a:pt x="1159" y="94"/>
                  </a:lnTo>
                  <a:lnTo>
                    <a:pt x="1149" y="87"/>
                  </a:lnTo>
                  <a:lnTo>
                    <a:pt x="1138" y="80"/>
                  </a:lnTo>
                  <a:lnTo>
                    <a:pt x="1127" y="73"/>
                  </a:lnTo>
                  <a:lnTo>
                    <a:pt x="1116" y="66"/>
                  </a:lnTo>
                  <a:lnTo>
                    <a:pt x="1102" y="58"/>
                  </a:lnTo>
                  <a:lnTo>
                    <a:pt x="1091" y="51"/>
                  </a:lnTo>
                  <a:lnTo>
                    <a:pt x="1077" y="44"/>
                  </a:lnTo>
                  <a:lnTo>
                    <a:pt x="1066" y="40"/>
                  </a:lnTo>
                  <a:lnTo>
                    <a:pt x="1051" y="33"/>
                  </a:lnTo>
                  <a:lnTo>
                    <a:pt x="1038" y="29"/>
                  </a:lnTo>
                  <a:lnTo>
                    <a:pt x="1026" y="23"/>
                  </a:lnTo>
                  <a:lnTo>
                    <a:pt x="1012" y="18"/>
                  </a:lnTo>
                  <a:lnTo>
                    <a:pt x="998" y="15"/>
                  </a:lnTo>
                  <a:lnTo>
                    <a:pt x="983" y="11"/>
                  </a:lnTo>
                  <a:lnTo>
                    <a:pt x="969" y="8"/>
                  </a:lnTo>
                  <a:lnTo>
                    <a:pt x="955" y="4"/>
                  </a:lnTo>
                  <a:lnTo>
                    <a:pt x="940" y="4"/>
                  </a:lnTo>
                  <a:lnTo>
                    <a:pt x="929" y="1"/>
                  </a:lnTo>
                  <a:close/>
                </a:path>
              </a:pathLst>
            </a:custGeom>
            <a:solidFill>
              <a:srgbClr val="C98A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8"/>
            <p:cNvSpPr/>
            <p:nvPr/>
          </p:nvSpPr>
          <p:spPr>
            <a:xfrm>
              <a:off x="7356284" y="2601493"/>
              <a:ext cx="278289" cy="909641"/>
            </a:xfrm>
            <a:custGeom>
              <a:rect b="b" l="l" r="r" t="t"/>
              <a:pathLst>
                <a:path extrusionOk="0" h="22080" w="6755">
                  <a:moveTo>
                    <a:pt x="4932" y="1"/>
                  </a:moveTo>
                  <a:cubicBezTo>
                    <a:pt x="6755" y="2500"/>
                    <a:pt x="5645" y="5710"/>
                    <a:pt x="4885" y="8357"/>
                  </a:cubicBezTo>
                  <a:cubicBezTo>
                    <a:pt x="4504" y="9690"/>
                    <a:pt x="4150" y="11033"/>
                    <a:pt x="3779" y="12369"/>
                  </a:cubicBezTo>
                  <a:cubicBezTo>
                    <a:pt x="2994" y="15197"/>
                    <a:pt x="3387" y="18219"/>
                    <a:pt x="3362" y="21150"/>
                  </a:cubicBezTo>
                  <a:cubicBezTo>
                    <a:pt x="2645" y="21745"/>
                    <a:pt x="797" y="22080"/>
                    <a:pt x="800" y="21795"/>
                  </a:cubicBezTo>
                  <a:cubicBezTo>
                    <a:pt x="840" y="17459"/>
                    <a:pt x="1" y="13165"/>
                    <a:pt x="469" y="8815"/>
                  </a:cubicBezTo>
                  <a:cubicBezTo>
                    <a:pt x="757" y="6142"/>
                    <a:pt x="1982" y="2742"/>
                    <a:pt x="2994" y="1437"/>
                  </a:cubicBezTo>
                  <a:cubicBezTo>
                    <a:pt x="3466" y="836"/>
                    <a:pt x="4932" y="1"/>
                    <a:pt x="4932" y="1"/>
                  </a:cubicBezTo>
                  <a:close/>
                </a:path>
              </a:pathLst>
            </a:custGeom>
            <a:solidFill>
              <a:srgbClr val="331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8"/>
            <p:cNvSpPr/>
            <p:nvPr/>
          </p:nvSpPr>
          <p:spPr>
            <a:xfrm>
              <a:off x="7446960" y="4296363"/>
              <a:ext cx="240552" cy="102458"/>
            </a:xfrm>
            <a:custGeom>
              <a:rect b="b" l="l" r="r" t="t"/>
              <a:pathLst>
                <a:path extrusionOk="0" h="2487" w="5839">
                  <a:moveTo>
                    <a:pt x="2162" y="1"/>
                  </a:moveTo>
                  <a:cubicBezTo>
                    <a:pt x="2162" y="1"/>
                    <a:pt x="2486" y="985"/>
                    <a:pt x="5083" y="1388"/>
                  </a:cubicBezTo>
                  <a:cubicBezTo>
                    <a:pt x="5256" y="1414"/>
                    <a:pt x="5433" y="1442"/>
                    <a:pt x="5609" y="1453"/>
                  </a:cubicBezTo>
                  <a:cubicBezTo>
                    <a:pt x="5696" y="1662"/>
                    <a:pt x="5779" y="1878"/>
                    <a:pt x="5839" y="2097"/>
                  </a:cubicBezTo>
                  <a:cubicBezTo>
                    <a:pt x="5692" y="2310"/>
                    <a:pt x="5242" y="2321"/>
                    <a:pt x="5000" y="2350"/>
                  </a:cubicBezTo>
                  <a:cubicBezTo>
                    <a:pt x="4158" y="2451"/>
                    <a:pt x="3264" y="2486"/>
                    <a:pt x="2446" y="2210"/>
                  </a:cubicBezTo>
                  <a:cubicBezTo>
                    <a:pt x="1748" y="1972"/>
                    <a:pt x="912" y="2339"/>
                    <a:pt x="195" y="2155"/>
                  </a:cubicBezTo>
                  <a:cubicBezTo>
                    <a:pt x="127" y="1943"/>
                    <a:pt x="33" y="1730"/>
                    <a:pt x="19" y="1507"/>
                  </a:cubicBezTo>
                  <a:cubicBezTo>
                    <a:pt x="0" y="1222"/>
                    <a:pt x="83" y="956"/>
                    <a:pt x="105" y="679"/>
                  </a:cubicBezTo>
                  <a:cubicBezTo>
                    <a:pt x="127" y="401"/>
                    <a:pt x="476" y="455"/>
                    <a:pt x="652" y="563"/>
                  </a:cubicBezTo>
                  <a:cubicBezTo>
                    <a:pt x="804" y="657"/>
                    <a:pt x="912" y="779"/>
                    <a:pt x="1096" y="815"/>
                  </a:cubicBezTo>
                  <a:cubicBezTo>
                    <a:pt x="1344" y="865"/>
                    <a:pt x="1560" y="762"/>
                    <a:pt x="1805" y="754"/>
                  </a:cubicBezTo>
                  <a:cubicBezTo>
                    <a:pt x="1964" y="750"/>
                    <a:pt x="2122" y="830"/>
                    <a:pt x="2266" y="887"/>
                  </a:cubicBezTo>
                  <a:cubicBezTo>
                    <a:pt x="2100" y="704"/>
                    <a:pt x="1895" y="541"/>
                    <a:pt x="1819" y="300"/>
                  </a:cubicBezTo>
                  <a:cubicBezTo>
                    <a:pt x="1809" y="265"/>
                    <a:pt x="1766" y="131"/>
                    <a:pt x="1802" y="95"/>
                  </a:cubicBezTo>
                  <a:cubicBezTo>
                    <a:pt x="1874" y="19"/>
                    <a:pt x="2065" y="49"/>
                    <a:pt x="2162" y="1"/>
                  </a:cubicBezTo>
                  <a:close/>
                </a:path>
              </a:pathLst>
            </a:custGeom>
            <a:solidFill>
              <a:srgbClr val="331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8"/>
            <p:cNvSpPr/>
            <p:nvPr/>
          </p:nvSpPr>
          <p:spPr>
            <a:xfrm>
              <a:off x="7741233" y="4296363"/>
              <a:ext cx="240717" cy="102458"/>
            </a:xfrm>
            <a:custGeom>
              <a:rect b="b" l="l" r="r" t="t"/>
              <a:pathLst>
                <a:path extrusionOk="0" h="2487" w="5843">
                  <a:moveTo>
                    <a:pt x="2162" y="1"/>
                  </a:moveTo>
                  <a:cubicBezTo>
                    <a:pt x="2162" y="1"/>
                    <a:pt x="2489" y="985"/>
                    <a:pt x="5083" y="1388"/>
                  </a:cubicBezTo>
                  <a:cubicBezTo>
                    <a:pt x="5259" y="1414"/>
                    <a:pt x="5432" y="1445"/>
                    <a:pt x="5612" y="1453"/>
                  </a:cubicBezTo>
                  <a:cubicBezTo>
                    <a:pt x="5698" y="1662"/>
                    <a:pt x="5781" y="1878"/>
                    <a:pt x="5842" y="2097"/>
                  </a:cubicBezTo>
                  <a:cubicBezTo>
                    <a:pt x="5691" y="2310"/>
                    <a:pt x="5244" y="2321"/>
                    <a:pt x="5003" y="2350"/>
                  </a:cubicBezTo>
                  <a:cubicBezTo>
                    <a:pt x="4157" y="2451"/>
                    <a:pt x="3264" y="2486"/>
                    <a:pt x="2446" y="2210"/>
                  </a:cubicBezTo>
                  <a:cubicBezTo>
                    <a:pt x="1748" y="1972"/>
                    <a:pt x="915" y="2339"/>
                    <a:pt x="198" y="2155"/>
                  </a:cubicBezTo>
                  <a:cubicBezTo>
                    <a:pt x="130" y="1943"/>
                    <a:pt x="32" y="1730"/>
                    <a:pt x="19" y="1507"/>
                  </a:cubicBezTo>
                  <a:cubicBezTo>
                    <a:pt x="0" y="1222"/>
                    <a:pt x="87" y="956"/>
                    <a:pt x="105" y="679"/>
                  </a:cubicBezTo>
                  <a:cubicBezTo>
                    <a:pt x="127" y="401"/>
                    <a:pt x="476" y="455"/>
                    <a:pt x="656" y="563"/>
                  </a:cubicBezTo>
                  <a:cubicBezTo>
                    <a:pt x="807" y="657"/>
                    <a:pt x="912" y="779"/>
                    <a:pt x="1099" y="815"/>
                  </a:cubicBezTo>
                  <a:cubicBezTo>
                    <a:pt x="1344" y="865"/>
                    <a:pt x="1563" y="762"/>
                    <a:pt x="1805" y="754"/>
                  </a:cubicBezTo>
                  <a:cubicBezTo>
                    <a:pt x="1967" y="750"/>
                    <a:pt x="2122" y="830"/>
                    <a:pt x="2266" y="887"/>
                  </a:cubicBezTo>
                  <a:cubicBezTo>
                    <a:pt x="2104" y="704"/>
                    <a:pt x="1899" y="541"/>
                    <a:pt x="1823" y="300"/>
                  </a:cubicBezTo>
                  <a:cubicBezTo>
                    <a:pt x="1812" y="265"/>
                    <a:pt x="1769" y="131"/>
                    <a:pt x="1801" y="95"/>
                  </a:cubicBezTo>
                  <a:cubicBezTo>
                    <a:pt x="1877" y="19"/>
                    <a:pt x="2064" y="49"/>
                    <a:pt x="2162" y="1"/>
                  </a:cubicBezTo>
                  <a:close/>
                </a:path>
              </a:pathLst>
            </a:custGeom>
            <a:solidFill>
              <a:srgbClr val="331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8"/>
            <p:cNvSpPr/>
            <p:nvPr/>
          </p:nvSpPr>
          <p:spPr>
            <a:xfrm>
              <a:off x="7499651" y="2989533"/>
              <a:ext cx="191156" cy="108514"/>
            </a:xfrm>
            <a:custGeom>
              <a:rect b="b" l="l" r="r" t="t"/>
              <a:pathLst>
                <a:path extrusionOk="0" h="2634" w="4640">
                  <a:moveTo>
                    <a:pt x="613" y="1268"/>
                  </a:moveTo>
                  <a:cubicBezTo>
                    <a:pt x="901" y="980"/>
                    <a:pt x="991" y="584"/>
                    <a:pt x="1243" y="274"/>
                  </a:cubicBezTo>
                  <a:cubicBezTo>
                    <a:pt x="1304" y="206"/>
                    <a:pt x="1441" y="1"/>
                    <a:pt x="1553" y="58"/>
                  </a:cubicBezTo>
                  <a:cubicBezTo>
                    <a:pt x="1596" y="79"/>
                    <a:pt x="1571" y="282"/>
                    <a:pt x="1553" y="321"/>
                  </a:cubicBezTo>
                  <a:cubicBezTo>
                    <a:pt x="1491" y="443"/>
                    <a:pt x="1448" y="570"/>
                    <a:pt x="1391" y="685"/>
                  </a:cubicBezTo>
                  <a:cubicBezTo>
                    <a:pt x="1380" y="703"/>
                    <a:pt x="1297" y="876"/>
                    <a:pt x="1301" y="876"/>
                  </a:cubicBezTo>
                  <a:cubicBezTo>
                    <a:pt x="1362" y="876"/>
                    <a:pt x="1452" y="844"/>
                    <a:pt x="1521" y="832"/>
                  </a:cubicBezTo>
                  <a:cubicBezTo>
                    <a:pt x="2086" y="753"/>
                    <a:pt x="2644" y="598"/>
                    <a:pt x="3181" y="422"/>
                  </a:cubicBezTo>
                  <a:cubicBezTo>
                    <a:pt x="3358" y="364"/>
                    <a:pt x="3537" y="328"/>
                    <a:pt x="3710" y="264"/>
                  </a:cubicBezTo>
                  <a:cubicBezTo>
                    <a:pt x="3728" y="256"/>
                    <a:pt x="4059" y="188"/>
                    <a:pt x="4053" y="199"/>
                  </a:cubicBezTo>
                  <a:cubicBezTo>
                    <a:pt x="4013" y="325"/>
                    <a:pt x="3779" y="411"/>
                    <a:pt x="3678" y="468"/>
                  </a:cubicBezTo>
                  <a:cubicBezTo>
                    <a:pt x="3303" y="681"/>
                    <a:pt x="2882" y="904"/>
                    <a:pt x="2457" y="998"/>
                  </a:cubicBezTo>
                  <a:cubicBezTo>
                    <a:pt x="2317" y="1027"/>
                    <a:pt x="2179" y="1074"/>
                    <a:pt x="2039" y="1106"/>
                  </a:cubicBezTo>
                  <a:cubicBezTo>
                    <a:pt x="2036" y="1106"/>
                    <a:pt x="1885" y="1142"/>
                    <a:pt x="1885" y="1157"/>
                  </a:cubicBezTo>
                  <a:cubicBezTo>
                    <a:pt x="1885" y="1246"/>
                    <a:pt x="2334" y="1168"/>
                    <a:pt x="2374" y="1163"/>
                  </a:cubicBezTo>
                  <a:cubicBezTo>
                    <a:pt x="2500" y="1160"/>
                    <a:pt x="2623" y="1153"/>
                    <a:pt x="2749" y="1146"/>
                  </a:cubicBezTo>
                  <a:cubicBezTo>
                    <a:pt x="2929" y="1135"/>
                    <a:pt x="3123" y="1117"/>
                    <a:pt x="3303" y="1088"/>
                  </a:cubicBezTo>
                  <a:cubicBezTo>
                    <a:pt x="3599" y="1045"/>
                    <a:pt x="3887" y="991"/>
                    <a:pt x="4182" y="944"/>
                  </a:cubicBezTo>
                  <a:cubicBezTo>
                    <a:pt x="4244" y="937"/>
                    <a:pt x="4448" y="904"/>
                    <a:pt x="4495" y="955"/>
                  </a:cubicBezTo>
                  <a:cubicBezTo>
                    <a:pt x="4528" y="987"/>
                    <a:pt x="4427" y="1017"/>
                    <a:pt x="4387" y="1034"/>
                  </a:cubicBezTo>
                  <a:cubicBezTo>
                    <a:pt x="4269" y="1085"/>
                    <a:pt x="4142" y="1120"/>
                    <a:pt x="4020" y="1163"/>
                  </a:cubicBezTo>
                  <a:cubicBezTo>
                    <a:pt x="3645" y="1301"/>
                    <a:pt x="3238" y="1434"/>
                    <a:pt x="2842" y="1488"/>
                  </a:cubicBezTo>
                  <a:cubicBezTo>
                    <a:pt x="2698" y="1509"/>
                    <a:pt x="2561" y="1542"/>
                    <a:pt x="2417" y="1560"/>
                  </a:cubicBezTo>
                  <a:cubicBezTo>
                    <a:pt x="2399" y="1564"/>
                    <a:pt x="2266" y="1578"/>
                    <a:pt x="2277" y="1610"/>
                  </a:cubicBezTo>
                  <a:cubicBezTo>
                    <a:pt x="2295" y="1657"/>
                    <a:pt x="2695" y="1617"/>
                    <a:pt x="2738" y="1622"/>
                  </a:cubicBezTo>
                  <a:cubicBezTo>
                    <a:pt x="3213" y="1643"/>
                    <a:pt x="3689" y="1567"/>
                    <a:pt x="4164" y="1603"/>
                  </a:cubicBezTo>
                  <a:cubicBezTo>
                    <a:pt x="4283" y="1614"/>
                    <a:pt x="4405" y="1632"/>
                    <a:pt x="4525" y="1643"/>
                  </a:cubicBezTo>
                  <a:cubicBezTo>
                    <a:pt x="4531" y="1643"/>
                    <a:pt x="4640" y="1654"/>
                    <a:pt x="4640" y="1672"/>
                  </a:cubicBezTo>
                  <a:cubicBezTo>
                    <a:pt x="4640" y="1704"/>
                    <a:pt x="4513" y="1737"/>
                    <a:pt x="4492" y="1744"/>
                  </a:cubicBezTo>
                  <a:cubicBezTo>
                    <a:pt x="4355" y="1805"/>
                    <a:pt x="4189" y="1833"/>
                    <a:pt x="4038" y="1859"/>
                  </a:cubicBezTo>
                  <a:cubicBezTo>
                    <a:pt x="3667" y="1924"/>
                    <a:pt x="3289" y="1996"/>
                    <a:pt x="2914" y="2032"/>
                  </a:cubicBezTo>
                  <a:cubicBezTo>
                    <a:pt x="2781" y="2043"/>
                    <a:pt x="2651" y="2057"/>
                    <a:pt x="2518" y="2057"/>
                  </a:cubicBezTo>
                  <a:lnTo>
                    <a:pt x="2356" y="2057"/>
                  </a:lnTo>
                  <a:cubicBezTo>
                    <a:pt x="2356" y="2057"/>
                    <a:pt x="2442" y="2097"/>
                    <a:pt x="2490" y="2104"/>
                  </a:cubicBezTo>
                  <a:cubicBezTo>
                    <a:pt x="2590" y="2119"/>
                    <a:pt x="2688" y="2126"/>
                    <a:pt x="2788" y="2140"/>
                  </a:cubicBezTo>
                  <a:cubicBezTo>
                    <a:pt x="3090" y="2176"/>
                    <a:pt x="3390" y="2219"/>
                    <a:pt x="3696" y="2244"/>
                  </a:cubicBezTo>
                  <a:cubicBezTo>
                    <a:pt x="3858" y="2259"/>
                    <a:pt x="4009" y="2284"/>
                    <a:pt x="4161" y="2335"/>
                  </a:cubicBezTo>
                  <a:cubicBezTo>
                    <a:pt x="4182" y="2342"/>
                    <a:pt x="4294" y="2388"/>
                    <a:pt x="4294" y="2425"/>
                  </a:cubicBezTo>
                  <a:cubicBezTo>
                    <a:pt x="4294" y="2500"/>
                    <a:pt x="4110" y="2540"/>
                    <a:pt x="4059" y="2554"/>
                  </a:cubicBezTo>
                  <a:cubicBezTo>
                    <a:pt x="3782" y="2633"/>
                    <a:pt x="3501" y="2590"/>
                    <a:pt x="3217" y="2586"/>
                  </a:cubicBezTo>
                  <a:cubicBezTo>
                    <a:pt x="2889" y="2586"/>
                    <a:pt x="2558" y="2565"/>
                    <a:pt x="2237" y="2482"/>
                  </a:cubicBezTo>
                  <a:cubicBezTo>
                    <a:pt x="1949" y="2403"/>
                    <a:pt x="1647" y="2266"/>
                    <a:pt x="1348" y="2244"/>
                  </a:cubicBezTo>
                  <a:cubicBezTo>
                    <a:pt x="951" y="2216"/>
                    <a:pt x="450" y="2378"/>
                    <a:pt x="91" y="2255"/>
                  </a:cubicBezTo>
                  <a:cubicBezTo>
                    <a:pt x="0" y="2222"/>
                    <a:pt x="51" y="1960"/>
                    <a:pt x="61" y="1903"/>
                  </a:cubicBezTo>
                  <a:close/>
                </a:path>
              </a:pathLst>
            </a:custGeom>
            <a:solidFill>
              <a:srgbClr val="FFB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8"/>
            <p:cNvSpPr/>
            <p:nvPr/>
          </p:nvSpPr>
          <p:spPr>
            <a:xfrm>
              <a:off x="7020360" y="2615294"/>
              <a:ext cx="528729" cy="555301"/>
            </a:xfrm>
            <a:custGeom>
              <a:rect b="b" l="l" r="r" t="t"/>
              <a:pathLst>
                <a:path extrusionOk="0" h="13479" w="12834">
                  <a:moveTo>
                    <a:pt x="2893" y="311"/>
                  </a:moveTo>
                  <a:cubicBezTo>
                    <a:pt x="2575" y="152"/>
                    <a:pt x="0" y="0"/>
                    <a:pt x="400" y="5965"/>
                  </a:cubicBezTo>
                  <a:cubicBezTo>
                    <a:pt x="522" y="7759"/>
                    <a:pt x="501" y="9812"/>
                    <a:pt x="1784" y="11220"/>
                  </a:cubicBezTo>
                  <a:cubicBezTo>
                    <a:pt x="3832" y="13479"/>
                    <a:pt x="7438" y="13436"/>
                    <a:pt x="10114" y="12546"/>
                  </a:cubicBezTo>
                  <a:cubicBezTo>
                    <a:pt x="10871" y="12290"/>
                    <a:pt x="12157" y="12071"/>
                    <a:pt x="12729" y="11497"/>
                  </a:cubicBezTo>
                  <a:cubicBezTo>
                    <a:pt x="12834" y="11393"/>
                    <a:pt x="12538" y="9758"/>
                    <a:pt x="12438" y="9707"/>
                  </a:cubicBezTo>
                  <a:cubicBezTo>
                    <a:pt x="12395" y="9686"/>
                    <a:pt x="5955" y="11188"/>
                    <a:pt x="4470" y="9707"/>
                  </a:cubicBezTo>
                  <a:cubicBezTo>
                    <a:pt x="3404" y="8638"/>
                    <a:pt x="3134" y="5238"/>
                    <a:pt x="3353" y="3721"/>
                  </a:cubicBezTo>
                  <a:cubicBezTo>
                    <a:pt x="3458" y="2990"/>
                    <a:pt x="3627" y="2216"/>
                    <a:pt x="3505" y="1478"/>
                  </a:cubicBezTo>
                  <a:cubicBezTo>
                    <a:pt x="3448" y="1135"/>
                    <a:pt x="3210" y="469"/>
                    <a:pt x="2893" y="311"/>
                  </a:cubicBezTo>
                  <a:close/>
                </a:path>
              </a:pathLst>
            </a:custGeom>
            <a:solidFill>
              <a:srgbClr val="FFA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8"/>
            <p:cNvSpPr/>
            <p:nvPr/>
          </p:nvSpPr>
          <p:spPr>
            <a:xfrm>
              <a:off x="7552013" y="2240025"/>
              <a:ext cx="338231" cy="371890"/>
            </a:xfrm>
            <a:custGeom>
              <a:rect b="b" l="l" r="r" t="t"/>
              <a:pathLst>
                <a:path extrusionOk="0" h="9027" w="8210">
                  <a:moveTo>
                    <a:pt x="7313" y="2615"/>
                  </a:moveTo>
                  <a:cubicBezTo>
                    <a:pt x="7413" y="2410"/>
                    <a:pt x="7482" y="2212"/>
                    <a:pt x="7471" y="1981"/>
                  </a:cubicBezTo>
                  <a:cubicBezTo>
                    <a:pt x="7457" y="1708"/>
                    <a:pt x="7287" y="1722"/>
                    <a:pt x="7151" y="1956"/>
                  </a:cubicBezTo>
                  <a:cubicBezTo>
                    <a:pt x="7107" y="2028"/>
                    <a:pt x="7093" y="2104"/>
                    <a:pt x="7061" y="2175"/>
                  </a:cubicBezTo>
                  <a:cubicBezTo>
                    <a:pt x="7046" y="2205"/>
                    <a:pt x="7017" y="2132"/>
                    <a:pt x="6999" y="2107"/>
                  </a:cubicBezTo>
                  <a:cubicBezTo>
                    <a:pt x="6959" y="2064"/>
                    <a:pt x="6920" y="2017"/>
                    <a:pt x="6884" y="1971"/>
                  </a:cubicBezTo>
                  <a:cubicBezTo>
                    <a:pt x="6780" y="1830"/>
                    <a:pt x="6697" y="1683"/>
                    <a:pt x="6610" y="1531"/>
                  </a:cubicBezTo>
                  <a:cubicBezTo>
                    <a:pt x="6354" y="1095"/>
                    <a:pt x="6002" y="792"/>
                    <a:pt x="5591" y="508"/>
                  </a:cubicBezTo>
                  <a:cubicBezTo>
                    <a:pt x="5101" y="170"/>
                    <a:pt x="4536" y="0"/>
                    <a:pt x="3942" y="134"/>
                  </a:cubicBezTo>
                  <a:cubicBezTo>
                    <a:pt x="3466" y="242"/>
                    <a:pt x="3044" y="479"/>
                    <a:pt x="2547" y="501"/>
                  </a:cubicBezTo>
                  <a:cubicBezTo>
                    <a:pt x="1859" y="533"/>
                    <a:pt x="1297" y="144"/>
                    <a:pt x="674" y="624"/>
                  </a:cubicBezTo>
                  <a:cubicBezTo>
                    <a:pt x="376" y="850"/>
                    <a:pt x="253" y="1236"/>
                    <a:pt x="436" y="1578"/>
                  </a:cubicBezTo>
                  <a:cubicBezTo>
                    <a:pt x="480" y="1653"/>
                    <a:pt x="772" y="1844"/>
                    <a:pt x="747" y="1894"/>
                  </a:cubicBezTo>
                  <a:cubicBezTo>
                    <a:pt x="552" y="2313"/>
                    <a:pt x="1" y="2435"/>
                    <a:pt x="33" y="2979"/>
                  </a:cubicBezTo>
                  <a:cubicBezTo>
                    <a:pt x="91" y="3904"/>
                    <a:pt x="1269" y="3912"/>
                    <a:pt x="1889" y="3620"/>
                  </a:cubicBezTo>
                  <a:cubicBezTo>
                    <a:pt x="2043" y="3545"/>
                    <a:pt x="2191" y="3444"/>
                    <a:pt x="2321" y="3329"/>
                  </a:cubicBezTo>
                  <a:cubicBezTo>
                    <a:pt x="2360" y="3296"/>
                    <a:pt x="2396" y="3260"/>
                    <a:pt x="2432" y="3224"/>
                  </a:cubicBezTo>
                  <a:cubicBezTo>
                    <a:pt x="2450" y="3206"/>
                    <a:pt x="2461" y="3144"/>
                    <a:pt x="2482" y="3163"/>
                  </a:cubicBezTo>
                  <a:cubicBezTo>
                    <a:pt x="2587" y="3246"/>
                    <a:pt x="2637" y="3472"/>
                    <a:pt x="2717" y="3580"/>
                  </a:cubicBezTo>
                  <a:cubicBezTo>
                    <a:pt x="2933" y="3876"/>
                    <a:pt x="3329" y="4031"/>
                    <a:pt x="3686" y="4063"/>
                  </a:cubicBezTo>
                  <a:cubicBezTo>
                    <a:pt x="3952" y="4085"/>
                    <a:pt x="4233" y="4034"/>
                    <a:pt x="4485" y="3955"/>
                  </a:cubicBezTo>
                  <a:cubicBezTo>
                    <a:pt x="4572" y="3930"/>
                    <a:pt x="4780" y="3796"/>
                    <a:pt x="4860" y="3822"/>
                  </a:cubicBezTo>
                  <a:cubicBezTo>
                    <a:pt x="4867" y="3822"/>
                    <a:pt x="4838" y="3916"/>
                    <a:pt x="4835" y="3923"/>
                  </a:cubicBezTo>
                  <a:cubicBezTo>
                    <a:pt x="4798" y="4038"/>
                    <a:pt x="4752" y="4150"/>
                    <a:pt x="4708" y="4265"/>
                  </a:cubicBezTo>
                  <a:cubicBezTo>
                    <a:pt x="4604" y="4546"/>
                    <a:pt x="4504" y="4960"/>
                    <a:pt x="4694" y="5230"/>
                  </a:cubicBezTo>
                  <a:cubicBezTo>
                    <a:pt x="4835" y="5425"/>
                    <a:pt x="5051" y="5205"/>
                    <a:pt x="5199" y="5255"/>
                  </a:cubicBezTo>
                  <a:cubicBezTo>
                    <a:pt x="5206" y="5255"/>
                    <a:pt x="4964" y="5558"/>
                    <a:pt x="5029" y="5580"/>
                  </a:cubicBezTo>
                  <a:cubicBezTo>
                    <a:pt x="5159" y="5619"/>
                    <a:pt x="5320" y="5568"/>
                    <a:pt x="5454" y="5562"/>
                  </a:cubicBezTo>
                  <a:cubicBezTo>
                    <a:pt x="5818" y="5547"/>
                    <a:pt x="6271" y="5612"/>
                    <a:pt x="6326" y="6008"/>
                  </a:cubicBezTo>
                  <a:cubicBezTo>
                    <a:pt x="6484" y="7143"/>
                    <a:pt x="5407" y="7006"/>
                    <a:pt x="5288" y="7124"/>
                  </a:cubicBezTo>
                  <a:cubicBezTo>
                    <a:pt x="4871" y="7535"/>
                    <a:pt x="4828" y="8591"/>
                    <a:pt x="5364" y="8929"/>
                  </a:cubicBezTo>
                  <a:cubicBezTo>
                    <a:pt x="5512" y="9023"/>
                    <a:pt x="5652" y="8742"/>
                    <a:pt x="5692" y="8645"/>
                  </a:cubicBezTo>
                  <a:cubicBezTo>
                    <a:pt x="5706" y="8605"/>
                    <a:pt x="5721" y="8565"/>
                    <a:pt x="5735" y="8522"/>
                  </a:cubicBezTo>
                  <a:cubicBezTo>
                    <a:pt x="5746" y="8497"/>
                    <a:pt x="5739" y="8432"/>
                    <a:pt x="5760" y="8447"/>
                  </a:cubicBezTo>
                  <a:cubicBezTo>
                    <a:pt x="5955" y="8612"/>
                    <a:pt x="6149" y="9026"/>
                    <a:pt x="6470" y="8991"/>
                  </a:cubicBezTo>
                  <a:cubicBezTo>
                    <a:pt x="6768" y="8954"/>
                    <a:pt x="6733" y="8565"/>
                    <a:pt x="6693" y="8353"/>
                  </a:cubicBezTo>
                  <a:cubicBezTo>
                    <a:pt x="6690" y="8339"/>
                    <a:pt x="6628" y="8097"/>
                    <a:pt x="6632" y="8097"/>
                  </a:cubicBezTo>
                  <a:cubicBezTo>
                    <a:pt x="6660" y="8087"/>
                    <a:pt x="6877" y="8321"/>
                    <a:pt x="6895" y="8335"/>
                  </a:cubicBezTo>
                  <a:cubicBezTo>
                    <a:pt x="7111" y="8526"/>
                    <a:pt x="7406" y="8559"/>
                    <a:pt x="7623" y="8346"/>
                  </a:cubicBezTo>
                  <a:cubicBezTo>
                    <a:pt x="8209" y="7762"/>
                    <a:pt x="7176" y="7003"/>
                    <a:pt x="7205" y="6404"/>
                  </a:cubicBezTo>
                  <a:cubicBezTo>
                    <a:pt x="7248" y="5525"/>
                    <a:pt x="8058" y="4866"/>
                    <a:pt x="8127" y="3995"/>
                  </a:cubicBezTo>
                  <a:cubicBezTo>
                    <a:pt x="8148" y="3750"/>
                    <a:pt x="8134" y="3483"/>
                    <a:pt x="7968" y="3292"/>
                  </a:cubicBezTo>
                  <a:cubicBezTo>
                    <a:pt x="7897" y="3213"/>
                    <a:pt x="7810" y="3163"/>
                    <a:pt x="7716" y="3119"/>
                  </a:cubicBezTo>
                  <a:cubicBezTo>
                    <a:pt x="7706" y="3113"/>
                    <a:pt x="7619" y="3083"/>
                    <a:pt x="7619" y="3073"/>
                  </a:cubicBezTo>
                  <a:cubicBezTo>
                    <a:pt x="7597" y="2882"/>
                    <a:pt x="8116" y="2345"/>
                    <a:pt x="7676" y="2417"/>
                  </a:cubicBezTo>
                  <a:cubicBezTo>
                    <a:pt x="7629" y="2424"/>
                    <a:pt x="7590" y="2439"/>
                    <a:pt x="7546" y="2456"/>
                  </a:cubicBezTo>
                  <a:cubicBezTo>
                    <a:pt x="7489" y="2482"/>
                    <a:pt x="7428" y="2514"/>
                    <a:pt x="7374" y="2554"/>
                  </a:cubicBezTo>
                  <a:close/>
                </a:path>
              </a:pathLst>
            </a:custGeom>
            <a:solidFill>
              <a:srgbClr val="FF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 name="Google Shape;1868;p58"/>
          <p:cNvSpPr/>
          <p:nvPr/>
        </p:nvSpPr>
        <p:spPr>
          <a:xfrm rot="-2271448">
            <a:off x="1793870" y="918655"/>
            <a:ext cx="401875" cy="339573"/>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6"/>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8"/>
          <p:cNvSpPr/>
          <p:nvPr/>
        </p:nvSpPr>
        <p:spPr>
          <a:xfrm rot="-144567">
            <a:off x="1170161" y="1459211"/>
            <a:ext cx="292439" cy="247102"/>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8"/>
          <p:cNvSpPr/>
          <p:nvPr/>
        </p:nvSpPr>
        <p:spPr>
          <a:xfrm flipH="1" rot="1538233">
            <a:off x="6671024" y="1455282"/>
            <a:ext cx="401874" cy="339574"/>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accen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8"/>
          <p:cNvSpPr/>
          <p:nvPr/>
        </p:nvSpPr>
        <p:spPr>
          <a:xfrm flipH="1" rot="144567">
            <a:off x="7629842" y="728061"/>
            <a:ext cx="292439" cy="247102"/>
          </a:xfrm>
          <a:custGeom>
            <a:rect b="b" l="l" r="r" t="t"/>
            <a:pathLst>
              <a:path extrusionOk="0" h="1079" w="1277">
                <a:moveTo>
                  <a:pt x="273" y="149"/>
                </a:moveTo>
                <a:cubicBezTo>
                  <a:pt x="307" y="149"/>
                  <a:pt x="406" y="277"/>
                  <a:pt x="409" y="284"/>
                </a:cubicBezTo>
                <a:cubicBezTo>
                  <a:pt x="458" y="367"/>
                  <a:pt x="472" y="468"/>
                  <a:pt x="469" y="561"/>
                </a:cubicBezTo>
                <a:cubicBezTo>
                  <a:pt x="469" y="568"/>
                  <a:pt x="472" y="577"/>
                  <a:pt x="475" y="585"/>
                </a:cubicBezTo>
                <a:lnTo>
                  <a:pt x="475" y="591"/>
                </a:lnTo>
                <a:lnTo>
                  <a:pt x="475" y="594"/>
                </a:lnTo>
                <a:cubicBezTo>
                  <a:pt x="486" y="621"/>
                  <a:pt x="512" y="646"/>
                  <a:pt x="545" y="646"/>
                </a:cubicBezTo>
                <a:cubicBezTo>
                  <a:pt x="552" y="646"/>
                  <a:pt x="561" y="645"/>
                  <a:pt x="569" y="642"/>
                </a:cubicBezTo>
                <a:cubicBezTo>
                  <a:pt x="582" y="642"/>
                  <a:pt x="592" y="634"/>
                  <a:pt x="602" y="628"/>
                </a:cubicBezTo>
                <a:cubicBezTo>
                  <a:pt x="702" y="581"/>
                  <a:pt x="799" y="531"/>
                  <a:pt x="899" y="484"/>
                </a:cubicBezTo>
                <a:cubicBezTo>
                  <a:pt x="930" y="471"/>
                  <a:pt x="996" y="452"/>
                  <a:pt x="1046" y="452"/>
                </a:cubicBezTo>
                <a:cubicBezTo>
                  <a:pt x="1099" y="452"/>
                  <a:pt x="1133" y="474"/>
                  <a:pt x="1087" y="548"/>
                </a:cubicBezTo>
                <a:cubicBezTo>
                  <a:pt x="976" y="725"/>
                  <a:pt x="682" y="825"/>
                  <a:pt x="478" y="909"/>
                </a:cubicBezTo>
                <a:cubicBezTo>
                  <a:pt x="368" y="762"/>
                  <a:pt x="301" y="585"/>
                  <a:pt x="261" y="407"/>
                </a:cubicBezTo>
                <a:cubicBezTo>
                  <a:pt x="248" y="334"/>
                  <a:pt x="221" y="224"/>
                  <a:pt x="265" y="153"/>
                </a:cubicBezTo>
                <a:cubicBezTo>
                  <a:pt x="267" y="150"/>
                  <a:pt x="270" y="149"/>
                  <a:pt x="273" y="149"/>
                </a:cubicBezTo>
                <a:close/>
                <a:moveTo>
                  <a:pt x="266" y="1"/>
                </a:moveTo>
                <a:cubicBezTo>
                  <a:pt x="204" y="1"/>
                  <a:pt x="146" y="32"/>
                  <a:pt x="117" y="100"/>
                </a:cubicBezTo>
                <a:cubicBezTo>
                  <a:pt x="0" y="391"/>
                  <a:pt x="208" y="832"/>
                  <a:pt x="395" y="1049"/>
                </a:cubicBezTo>
                <a:cubicBezTo>
                  <a:pt x="405" y="1059"/>
                  <a:pt x="412" y="1066"/>
                  <a:pt x="421" y="1069"/>
                </a:cubicBezTo>
                <a:cubicBezTo>
                  <a:pt x="433" y="1075"/>
                  <a:pt x="445" y="1078"/>
                  <a:pt x="457" y="1078"/>
                </a:cubicBezTo>
                <a:cubicBezTo>
                  <a:pt x="466" y="1078"/>
                  <a:pt x="476" y="1076"/>
                  <a:pt x="485" y="1072"/>
                </a:cubicBezTo>
                <a:cubicBezTo>
                  <a:pt x="669" y="992"/>
                  <a:pt x="850" y="909"/>
                  <a:pt x="1019" y="805"/>
                </a:cubicBezTo>
                <a:cubicBezTo>
                  <a:pt x="1117" y="745"/>
                  <a:pt x="1277" y="631"/>
                  <a:pt x="1257" y="494"/>
                </a:cubicBezTo>
                <a:cubicBezTo>
                  <a:pt x="1237" y="341"/>
                  <a:pt x="1158" y="289"/>
                  <a:pt x="1057" y="289"/>
                </a:cubicBezTo>
                <a:cubicBezTo>
                  <a:pt x="922" y="289"/>
                  <a:pt x="747" y="381"/>
                  <a:pt x="615" y="448"/>
                </a:cubicBezTo>
                <a:cubicBezTo>
                  <a:pt x="595" y="294"/>
                  <a:pt x="532" y="150"/>
                  <a:pt x="401" y="50"/>
                </a:cubicBezTo>
                <a:cubicBezTo>
                  <a:pt x="361" y="18"/>
                  <a:pt x="313" y="1"/>
                  <a:pt x="266" y="1"/>
                </a:cubicBezTo>
                <a:close/>
              </a:path>
            </a:pathLst>
          </a:cu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875" name="Shape 1875"/>
        <p:cNvGrpSpPr/>
        <p:nvPr/>
      </p:nvGrpSpPr>
      <p:grpSpPr>
        <a:xfrm>
          <a:off x="0" y="0"/>
          <a:ext cx="0" cy="0"/>
          <a:chOff x="0" y="0"/>
          <a:chExt cx="0" cy="0"/>
        </a:xfrm>
      </p:grpSpPr>
      <p:sp>
        <p:nvSpPr>
          <p:cNvPr id="1876" name="Google Shape;1876;p59"/>
          <p:cNvSpPr txBox="1"/>
          <p:nvPr>
            <p:ph type="title"/>
          </p:nvPr>
        </p:nvSpPr>
        <p:spPr>
          <a:xfrm>
            <a:off x="719650" y="445025"/>
            <a:ext cx="770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877" name="Google Shape;1877;p59"/>
          <p:cNvSpPr txBox="1"/>
          <p:nvPr>
            <p:ph idx="1" type="body"/>
          </p:nvPr>
        </p:nvSpPr>
        <p:spPr>
          <a:xfrm>
            <a:off x="1009650" y="1107575"/>
            <a:ext cx="72969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latin typeface="Londrina Solid"/>
                <a:ea typeface="Londrina Solid"/>
                <a:cs typeface="Londrina Solid"/>
                <a:sym typeface="Londrina Solid"/>
              </a:rPr>
              <a:t>VECTORS</a:t>
            </a:r>
            <a:endParaRPr sz="1800">
              <a:latin typeface="Londrina Solid"/>
              <a:ea typeface="Londrina Solid"/>
              <a:cs typeface="Londrina Solid"/>
              <a:sym typeface="Londrina Solid"/>
            </a:endParaRPr>
          </a:p>
          <a:p>
            <a:pPr indent="0" lvl="0" marL="0" rtl="0" algn="l">
              <a:spcBef>
                <a:spcPts val="0"/>
              </a:spcBef>
              <a:spcAft>
                <a:spcPts val="0"/>
              </a:spcAft>
              <a:buNone/>
            </a:pPr>
            <a:r>
              <a:t/>
            </a:r>
            <a:endParaRPr b="1">
              <a:latin typeface="Londrina Solid"/>
              <a:ea typeface="Londrina Solid"/>
              <a:cs typeface="Londrina Solid"/>
              <a:sym typeface="Londrina Solid"/>
            </a:endParaRPr>
          </a:p>
          <a:p>
            <a:pPr indent="-292100" lvl="0" marL="457200" rtl="0" algn="l">
              <a:spcBef>
                <a:spcPts val="0"/>
              </a:spcBef>
              <a:spcAft>
                <a:spcPts val="0"/>
              </a:spcAft>
              <a:buSzPts val="1000"/>
              <a:buChar char="●"/>
            </a:pPr>
            <a:r>
              <a:rPr lang="en">
                <a:solidFill>
                  <a:schemeClr val="hlink"/>
                </a:solidFill>
                <a:uFill>
                  <a:noFill/>
                </a:uFill>
                <a:hlinkClick r:id="rId3"/>
              </a:rPr>
              <a:t>Pride day flag</a:t>
            </a:r>
            <a:endParaRPr/>
          </a:p>
          <a:p>
            <a:pPr indent="-292100" lvl="0" marL="457200" rtl="0" algn="l">
              <a:spcBef>
                <a:spcPts val="0"/>
              </a:spcBef>
              <a:spcAft>
                <a:spcPts val="0"/>
              </a:spcAft>
              <a:buSzPts val="1000"/>
              <a:buChar char="●"/>
            </a:pPr>
            <a:r>
              <a:rPr lang="en">
                <a:solidFill>
                  <a:schemeClr val="hlink"/>
                </a:solidFill>
                <a:uFill>
                  <a:noFill/>
                </a:uFill>
                <a:hlinkClick r:id="rId4"/>
              </a:rPr>
              <a:t>Pride day flag</a:t>
            </a:r>
            <a:endParaRPr/>
          </a:p>
          <a:p>
            <a:pPr indent="-292100" lvl="0" marL="457200" rtl="0" algn="l">
              <a:spcBef>
                <a:spcPts val="0"/>
              </a:spcBef>
              <a:spcAft>
                <a:spcPts val="0"/>
              </a:spcAft>
              <a:buSzPts val="1000"/>
              <a:buChar char="●"/>
            </a:pPr>
            <a:r>
              <a:rPr lang="en">
                <a:solidFill>
                  <a:schemeClr val="hlink"/>
                </a:solidFill>
                <a:uFill>
                  <a:noFill/>
                </a:uFill>
                <a:hlinkClick r:id="rId5"/>
              </a:rPr>
              <a:t>Pride day labels concept </a:t>
            </a:r>
            <a:endParaRPr/>
          </a:p>
          <a:p>
            <a:pPr indent="-292100" lvl="0" marL="457200" rtl="0" algn="l">
              <a:spcBef>
                <a:spcPts val="0"/>
              </a:spcBef>
              <a:spcAft>
                <a:spcPts val="0"/>
              </a:spcAft>
              <a:buSzPts val="1000"/>
              <a:buChar char="●"/>
            </a:pPr>
            <a:r>
              <a:rPr lang="en">
                <a:solidFill>
                  <a:schemeClr val="hlink"/>
                </a:solidFill>
                <a:uFill>
                  <a:noFill/>
                </a:uFill>
                <a:hlinkClick r:id="rId6"/>
              </a:rPr>
              <a:t>People celebrating pride day collection</a:t>
            </a:r>
            <a:endParaRPr/>
          </a:p>
          <a:p>
            <a:pPr indent="-292100" lvl="0" marL="457200" rtl="0" algn="l">
              <a:spcBef>
                <a:spcPts val="0"/>
              </a:spcBef>
              <a:spcAft>
                <a:spcPts val="0"/>
              </a:spcAft>
              <a:buSzPts val="1000"/>
              <a:buChar char="●"/>
            </a:pPr>
            <a:r>
              <a:rPr lang="en">
                <a:solidFill>
                  <a:schemeClr val="hlink"/>
                </a:solidFill>
                <a:uFill>
                  <a:noFill/>
                </a:uFill>
                <a:hlinkClick r:id="rId7"/>
              </a:rPr>
              <a:t>Couples and families of the pride day</a:t>
            </a:r>
            <a:endParaRPr/>
          </a:p>
          <a:p>
            <a:pPr indent="-292100" lvl="0" marL="457200" rtl="0" algn="l">
              <a:spcBef>
                <a:spcPts val="0"/>
              </a:spcBef>
              <a:spcAft>
                <a:spcPts val="0"/>
              </a:spcAft>
              <a:buSzPts val="1000"/>
              <a:buChar char="●"/>
            </a:pPr>
            <a:r>
              <a:rPr lang="en">
                <a:solidFill>
                  <a:schemeClr val="hlink"/>
                </a:solidFill>
                <a:uFill>
                  <a:noFill/>
                </a:uFill>
                <a:hlinkClick r:id="rId8"/>
              </a:rPr>
              <a:t>Pride day concept with rainbow hand</a:t>
            </a:r>
            <a:endParaRPr/>
          </a:p>
          <a:p>
            <a:pPr indent="0" lvl="0" marL="0" rtl="0" algn="l">
              <a:spcBef>
                <a:spcPts val="0"/>
              </a:spcBef>
              <a:spcAft>
                <a:spcPts val="0"/>
              </a:spcAft>
              <a:buNone/>
            </a:pPr>
            <a:r>
              <a:t/>
            </a:r>
            <a:endParaRPr/>
          </a:p>
          <a:p>
            <a:pPr indent="0" lvl="0" marL="0" rtl="0" algn="l">
              <a:spcBef>
                <a:spcPts val="0"/>
              </a:spcBef>
              <a:spcAft>
                <a:spcPts val="0"/>
              </a:spcAft>
              <a:buNone/>
            </a:pPr>
            <a:r>
              <a:rPr lang="en" sz="1800">
                <a:latin typeface="Londrina Solid"/>
                <a:ea typeface="Londrina Solid"/>
                <a:cs typeface="Londrina Solid"/>
                <a:sym typeface="Londrina Solid"/>
              </a:rPr>
              <a:t>PHOTOS</a:t>
            </a:r>
            <a:endParaRPr sz="1800">
              <a:latin typeface="Londrina Solid"/>
              <a:ea typeface="Londrina Solid"/>
              <a:cs typeface="Londrina Solid"/>
              <a:sym typeface="Londrina Solid"/>
            </a:endParaRPr>
          </a:p>
          <a:p>
            <a:pPr indent="0" lvl="0" marL="457200" rtl="0" algn="l">
              <a:spcBef>
                <a:spcPts val="0"/>
              </a:spcBef>
              <a:spcAft>
                <a:spcPts val="0"/>
              </a:spcAft>
              <a:buNone/>
            </a:pPr>
            <a:r>
              <a:t/>
            </a:r>
            <a:endParaRPr>
              <a:latin typeface="Londrina Solid"/>
              <a:ea typeface="Londrina Solid"/>
              <a:cs typeface="Londrina Solid"/>
              <a:sym typeface="Londrina Solid"/>
            </a:endParaRPr>
          </a:p>
          <a:p>
            <a:pPr indent="-292100" lvl="0" marL="457200" rtl="0" algn="l">
              <a:spcBef>
                <a:spcPts val="0"/>
              </a:spcBef>
              <a:spcAft>
                <a:spcPts val="0"/>
              </a:spcAft>
              <a:buSzPts val="1000"/>
              <a:buChar char="●"/>
            </a:pPr>
            <a:r>
              <a:rPr lang="en">
                <a:solidFill>
                  <a:schemeClr val="hlink"/>
                </a:solidFill>
                <a:uFill>
                  <a:noFill/>
                </a:uFill>
                <a:hlinkClick r:id="rId9"/>
              </a:rPr>
              <a:t>Joyful gay sweethearts holding lgbt rainbow flag</a:t>
            </a:r>
            <a:endParaRPr/>
          </a:p>
          <a:p>
            <a:pPr indent="-292100" lvl="0" marL="457200" rtl="0" algn="l">
              <a:spcBef>
                <a:spcPts val="0"/>
              </a:spcBef>
              <a:spcAft>
                <a:spcPts val="0"/>
              </a:spcAft>
              <a:buSzPts val="1000"/>
              <a:buChar char="●"/>
            </a:pPr>
            <a:r>
              <a:rPr lang="en">
                <a:solidFill>
                  <a:schemeClr val="hlink"/>
                </a:solidFill>
                <a:uFill>
                  <a:noFill/>
                </a:uFill>
                <a:hlinkClick r:id="rId10"/>
              </a:rPr>
              <a:t>Lgbt couple hands join together</a:t>
            </a:r>
            <a:endParaRPr/>
          </a:p>
          <a:p>
            <a:pPr indent="-292100" lvl="0" marL="457200" rtl="0" algn="l">
              <a:spcBef>
                <a:spcPts val="0"/>
              </a:spcBef>
              <a:spcAft>
                <a:spcPts val="0"/>
              </a:spcAft>
              <a:buSzPts val="1000"/>
              <a:buChar char="●"/>
            </a:pPr>
            <a:r>
              <a:rPr lang="en">
                <a:solidFill>
                  <a:schemeClr val="hlink"/>
                </a:solidFill>
                <a:uFill>
                  <a:noFill/>
                </a:uFill>
                <a:hlinkClick r:id="rId11"/>
              </a:rPr>
              <a:t>Rear view of lesbian young couple holding hands and rainbow flag looking at window</a:t>
            </a:r>
            <a:endParaRPr/>
          </a:p>
          <a:p>
            <a:pPr indent="-292100" lvl="0" marL="457200" rtl="0" algn="l">
              <a:spcBef>
                <a:spcPts val="0"/>
              </a:spcBef>
              <a:spcAft>
                <a:spcPts val="0"/>
              </a:spcAft>
              <a:buSzPts val="1000"/>
              <a:buChar char="●"/>
            </a:pPr>
            <a:r>
              <a:rPr lang="en">
                <a:solidFill>
                  <a:schemeClr val="hlink"/>
                </a:solidFill>
                <a:uFill>
                  <a:noFill/>
                </a:uFill>
                <a:hlinkClick r:id="rId12"/>
              </a:rPr>
              <a:t>Portrait of a smiling young lesbian couple sitting on sofa playing video game with joysticks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1" name="Shape 1881"/>
        <p:cNvGrpSpPr/>
        <p:nvPr/>
      </p:nvGrpSpPr>
      <p:grpSpPr>
        <a:xfrm>
          <a:off x="0" y="0"/>
          <a:ext cx="0" cy="0"/>
          <a:chOff x="0" y="0"/>
          <a:chExt cx="0" cy="0"/>
        </a:xfrm>
      </p:grpSpPr>
      <p:sp>
        <p:nvSpPr>
          <p:cNvPr id="1882" name="Google Shape;1882;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883" name="Google Shape;1883;p6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84" name="Google Shape;1884;p6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8" name="Shape 1888"/>
        <p:cNvGrpSpPr/>
        <p:nvPr/>
      </p:nvGrpSpPr>
      <p:grpSpPr>
        <a:xfrm>
          <a:off x="0" y="0"/>
          <a:ext cx="0" cy="0"/>
          <a:chOff x="0" y="0"/>
          <a:chExt cx="0" cy="0"/>
        </a:xfrm>
      </p:grpSpPr>
      <p:sp>
        <p:nvSpPr>
          <p:cNvPr id="1889" name="Google Shape;1889;p6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890" name="Google Shape;1890;p6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91" name="Google Shape;1891;p6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Londrina Solid</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https://fonts.google.com/specimen/Londrina+Solid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Barlow</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https://fonts.google.com/specimen/Barlow</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892" name="Google Shape;1892;p61"/>
          <p:cNvSpPr/>
          <p:nvPr/>
        </p:nvSpPr>
        <p:spPr>
          <a:xfrm>
            <a:off x="1634501" y="3576326"/>
            <a:ext cx="653400" cy="622800"/>
          </a:xfrm>
          <a:prstGeom prst="roundRect">
            <a:avLst>
              <a:gd fmla="val 16667" name="adj"/>
            </a:avLst>
          </a:prstGeom>
          <a:solidFill>
            <a:srgbClr val="563F6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1"/>
          <p:cNvSpPr/>
          <p:nvPr/>
        </p:nvSpPr>
        <p:spPr>
          <a:xfrm>
            <a:off x="2511773" y="3576326"/>
            <a:ext cx="653400" cy="622800"/>
          </a:xfrm>
          <a:prstGeom prst="roundRect">
            <a:avLst>
              <a:gd fmla="val 16667" name="adj"/>
            </a:avLst>
          </a:prstGeom>
          <a:solidFill>
            <a:srgbClr val="76DD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1"/>
          <p:cNvSpPr/>
          <p:nvPr/>
        </p:nvSpPr>
        <p:spPr>
          <a:xfrm>
            <a:off x="757225" y="3576326"/>
            <a:ext cx="653400" cy="622800"/>
          </a:xfrm>
          <a:prstGeom prst="roundRect">
            <a:avLst>
              <a:gd fmla="val 16667" name="adj"/>
            </a:avLst>
          </a:prstGeom>
          <a:solidFill>
            <a:srgbClr val="3C255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1"/>
          <p:cNvSpPr txBox="1"/>
          <p:nvPr/>
        </p:nvSpPr>
        <p:spPr>
          <a:xfrm>
            <a:off x="1634501"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FFFFFF"/>
                </a:solidFill>
              </a:rPr>
              <a:t>#563f6e</a:t>
            </a:r>
            <a:endParaRPr sz="800">
              <a:solidFill>
                <a:srgbClr val="FFFFFF"/>
              </a:solidFill>
            </a:endParaRPr>
          </a:p>
        </p:txBody>
      </p:sp>
      <p:sp>
        <p:nvSpPr>
          <p:cNvPr id="1896" name="Google Shape;1896;p61"/>
          <p:cNvSpPr txBox="1"/>
          <p:nvPr/>
        </p:nvSpPr>
        <p:spPr>
          <a:xfrm>
            <a:off x="2511777"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34343"/>
                </a:solidFill>
              </a:rPr>
              <a:t>#76ddeb</a:t>
            </a:r>
            <a:endParaRPr sz="800">
              <a:solidFill>
                <a:srgbClr val="434343"/>
              </a:solidFill>
            </a:endParaRPr>
          </a:p>
        </p:txBody>
      </p:sp>
      <p:sp>
        <p:nvSpPr>
          <p:cNvPr id="1897" name="Google Shape;1897;p61"/>
          <p:cNvSpPr txBox="1"/>
          <p:nvPr/>
        </p:nvSpPr>
        <p:spPr>
          <a:xfrm>
            <a:off x="757225"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FFFFFF"/>
                </a:solidFill>
              </a:rPr>
              <a:t>#3c2555</a:t>
            </a:r>
            <a:endParaRPr sz="800">
              <a:solidFill>
                <a:srgbClr val="FFFFFF"/>
              </a:solidFill>
            </a:endParaRPr>
          </a:p>
        </p:txBody>
      </p:sp>
      <p:sp>
        <p:nvSpPr>
          <p:cNvPr id="1898" name="Google Shape;1898;p61"/>
          <p:cNvSpPr/>
          <p:nvPr/>
        </p:nvSpPr>
        <p:spPr>
          <a:xfrm>
            <a:off x="3389065" y="3576326"/>
            <a:ext cx="653400" cy="622800"/>
          </a:xfrm>
          <a:prstGeom prst="roundRect">
            <a:avLst>
              <a:gd fmla="val 16667" name="adj"/>
            </a:avLst>
          </a:prstGeom>
          <a:solidFill>
            <a:srgbClr val="00D1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1"/>
          <p:cNvSpPr txBox="1"/>
          <p:nvPr/>
        </p:nvSpPr>
        <p:spPr>
          <a:xfrm>
            <a:off x="3389074"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34343"/>
                </a:solidFill>
              </a:rPr>
              <a:t>#00d1c6</a:t>
            </a:r>
            <a:endParaRPr sz="800">
              <a:solidFill>
                <a:srgbClr val="434343"/>
              </a:solidFill>
            </a:endParaRPr>
          </a:p>
        </p:txBody>
      </p:sp>
      <p:sp>
        <p:nvSpPr>
          <p:cNvPr id="1900" name="Google Shape;1900;p61"/>
          <p:cNvSpPr/>
          <p:nvPr/>
        </p:nvSpPr>
        <p:spPr>
          <a:xfrm>
            <a:off x="4266350" y="3576326"/>
            <a:ext cx="653400" cy="622800"/>
          </a:xfrm>
          <a:prstGeom prst="roundRect">
            <a:avLst>
              <a:gd fmla="val 16667" name="adj"/>
            </a:avLst>
          </a:prstGeom>
          <a:solidFill>
            <a:srgbClr val="FAE66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1"/>
          <p:cNvSpPr txBox="1"/>
          <p:nvPr/>
        </p:nvSpPr>
        <p:spPr>
          <a:xfrm>
            <a:off x="4266350"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34343"/>
                </a:solidFill>
              </a:rPr>
              <a:t>#fae66b</a:t>
            </a:r>
            <a:endParaRPr sz="800">
              <a:solidFill>
                <a:srgbClr val="434343"/>
              </a:solidFill>
            </a:endParaRPr>
          </a:p>
        </p:txBody>
      </p:sp>
      <p:sp>
        <p:nvSpPr>
          <p:cNvPr id="1902" name="Google Shape;1902;p61"/>
          <p:cNvSpPr/>
          <p:nvPr/>
        </p:nvSpPr>
        <p:spPr>
          <a:xfrm>
            <a:off x="6898184" y="3576326"/>
            <a:ext cx="653400" cy="622800"/>
          </a:xfrm>
          <a:prstGeom prst="roundRect">
            <a:avLst>
              <a:gd fmla="val 16667" name="adj"/>
            </a:avLst>
          </a:prstGeom>
          <a:solidFill>
            <a:srgbClr val="FC3D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1"/>
          <p:cNvSpPr txBox="1"/>
          <p:nvPr/>
        </p:nvSpPr>
        <p:spPr>
          <a:xfrm>
            <a:off x="6898188"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F3F3F3"/>
                </a:solidFill>
              </a:rPr>
              <a:t>#fc3d60</a:t>
            </a:r>
            <a:endParaRPr sz="800">
              <a:solidFill>
                <a:srgbClr val="F3F3F3"/>
              </a:solidFill>
            </a:endParaRPr>
          </a:p>
        </p:txBody>
      </p:sp>
      <p:sp>
        <p:nvSpPr>
          <p:cNvPr id="1904" name="Google Shape;1904;p61"/>
          <p:cNvSpPr/>
          <p:nvPr/>
        </p:nvSpPr>
        <p:spPr>
          <a:xfrm>
            <a:off x="7775476" y="3576326"/>
            <a:ext cx="653400" cy="622800"/>
          </a:xfrm>
          <a:prstGeom prst="roundRect">
            <a:avLst>
              <a:gd fmla="val 16667" name="adj"/>
            </a:avLst>
          </a:prstGeom>
          <a:solidFill>
            <a:srgbClr val="FAF8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1"/>
          <p:cNvSpPr txBox="1"/>
          <p:nvPr/>
        </p:nvSpPr>
        <p:spPr>
          <a:xfrm>
            <a:off x="7775485"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34343"/>
                </a:solidFill>
              </a:rPr>
              <a:t>#faf8f1</a:t>
            </a:r>
            <a:endParaRPr sz="800">
              <a:solidFill>
                <a:srgbClr val="434343"/>
              </a:solidFill>
            </a:endParaRPr>
          </a:p>
        </p:txBody>
      </p:sp>
      <p:sp>
        <p:nvSpPr>
          <p:cNvPr id="1906" name="Google Shape;1906;p61"/>
          <p:cNvSpPr/>
          <p:nvPr/>
        </p:nvSpPr>
        <p:spPr>
          <a:xfrm>
            <a:off x="5143641" y="3576326"/>
            <a:ext cx="653400" cy="622800"/>
          </a:xfrm>
          <a:prstGeom prst="roundRect">
            <a:avLst>
              <a:gd fmla="val 16667" name="adj"/>
            </a:avLst>
          </a:prstGeom>
          <a:solidFill>
            <a:srgbClr val="FFBD7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1"/>
          <p:cNvSpPr txBox="1"/>
          <p:nvPr/>
        </p:nvSpPr>
        <p:spPr>
          <a:xfrm>
            <a:off x="5143650"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34343"/>
                </a:solidFill>
              </a:rPr>
              <a:t>#ffbd73</a:t>
            </a:r>
            <a:endParaRPr sz="800">
              <a:solidFill>
                <a:srgbClr val="434343"/>
              </a:solidFill>
            </a:endParaRPr>
          </a:p>
        </p:txBody>
      </p:sp>
      <p:sp>
        <p:nvSpPr>
          <p:cNvPr id="1908" name="Google Shape;1908;p61"/>
          <p:cNvSpPr/>
          <p:nvPr/>
        </p:nvSpPr>
        <p:spPr>
          <a:xfrm>
            <a:off x="6020926" y="3576326"/>
            <a:ext cx="653400" cy="622800"/>
          </a:xfrm>
          <a:prstGeom prst="roundRect">
            <a:avLst>
              <a:gd fmla="val 16667" name="adj"/>
            </a:avLst>
          </a:prstGeom>
          <a:solidFill>
            <a:srgbClr val="FF7C7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1"/>
          <p:cNvSpPr txBox="1"/>
          <p:nvPr/>
        </p:nvSpPr>
        <p:spPr>
          <a:xfrm>
            <a:off x="6020926" y="3706079"/>
            <a:ext cx="653400" cy="36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34343"/>
                </a:solidFill>
              </a:rPr>
              <a:t>#ff7c7c</a:t>
            </a:r>
            <a:endParaRPr sz="800">
              <a:solidFill>
                <a:srgbClr val="434343"/>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3" name="Shape 1913"/>
        <p:cNvGrpSpPr/>
        <p:nvPr/>
      </p:nvGrpSpPr>
      <p:grpSpPr>
        <a:xfrm>
          <a:off x="0" y="0"/>
          <a:ext cx="0" cy="0"/>
          <a:chOff x="0" y="0"/>
          <a:chExt cx="0" cy="0"/>
        </a:xfrm>
      </p:grpSpPr>
      <p:pic>
        <p:nvPicPr>
          <p:cNvPr id="1914" name="Google Shape;1914;p62"/>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1915" name="Google Shape;1915;p62"/>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916" name="Google Shape;1916;p62"/>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1917" name="Google Shape;1917;p62"/>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1918" name="Google Shape;1918;p62"/>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1919" name="Google Shape;1919;p62"/>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1920" name="Google Shape;1920;p62"/>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1921" name="Google Shape;1921;p62"/>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1922" name="Google Shape;1922;p62"/>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1923" name="Google Shape;1923;p62"/>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7" name="Shape 1927"/>
        <p:cNvGrpSpPr/>
        <p:nvPr/>
      </p:nvGrpSpPr>
      <p:grpSpPr>
        <a:xfrm>
          <a:off x="0" y="0"/>
          <a:ext cx="0" cy="0"/>
          <a:chOff x="0" y="0"/>
          <a:chExt cx="0" cy="0"/>
        </a:xfrm>
      </p:grpSpPr>
      <p:sp>
        <p:nvSpPr>
          <p:cNvPr id="1928" name="Google Shape;1928;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929" name="Google Shape;1929;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a:t>
            </a:r>
            <a:r>
              <a:rPr lang="en">
                <a:solidFill>
                  <a:srgbClr val="FFFFFF"/>
                </a:solidFill>
                <a:latin typeface="Arial"/>
                <a:ea typeface="Arial"/>
                <a:cs typeface="Arial"/>
                <a:sym typeface="Arial"/>
              </a:rPr>
              <a:t>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930" name="Google Shape;1930;p63"/>
          <p:cNvGrpSpPr/>
          <p:nvPr/>
        </p:nvGrpSpPr>
        <p:grpSpPr>
          <a:xfrm>
            <a:off x="5082708" y="3095784"/>
            <a:ext cx="442841" cy="514271"/>
            <a:chOff x="4727025" y="1332775"/>
            <a:chExt cx="59900" cy="69625"/>
          </a:xfrm>
        </p:grpSpPr>
        <p:sp>
          <p:nvSpPr>
            <p:cNvPr id="1931" name="Google Shape;1931;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 name="Google Shape;1933;p63"/>
          <p:cNvGrpSpPr/>
          <p:nvPr/>
        </p:nvGrpSpPr>
        <p:grpSpPr>
          <a:xfrm>
            <a:off x="5758025" y="2343272"/>
            <a:ext cx="500909" cy="500899"/>
            <a:chOff x="4820425" y="1329900"/>
            <a:chExt cx="70175" cy="70350"/>
          </a:xfrm>
        </p:grpSpPr>
        <p:sp>
          <p:nvSpPr>
            <p:cNvPr id="1934" name="Google Shape;1934;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 name="Google Shape;1938;p63"/>
          <p:cNvGrpSpPr/>
          <p:nvPr/>
        </p:nvGrpSpPr>
        <p:grpSpPr>
          <a:xfrm>
            <a:off x="6410648" y="2355062"/>
            <a:ext cx="538135" cy="493119"/>
            <a:chOff x="4903200" y="1331525"/>
            <a:chExt cx="73575" cy="67425"/>
          </a:xfrm>
        </p:grpSpPr>
        <p:sp>
          <p:nvSpPr>
            <p:cNvPr id="1939" name="Google Shape;1939;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40" name="Google Shape;1940;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 name="Google Shape;1941;p63"/>
          <p:cNvGrpSpPr/>
          <p:nvPr/>
        </p:nvGrpSpPr>
        <p:grpSpPr>
          <a:xfrm>
            <a:off x="5670599" y="3097040"/>
            <a:ext cx="544563" cy="511895"/>
            <a:chOff x="4815575" y="1416800"/>
            <a:chExt cx="73750" cy="71400"/>
          </a:xfrm>
        </p:grpSpPr>
        <p:sp>
          <p:nvSpPr>
            <p:cNvPr id="1942" name="Google Shape;1942;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 name="Google Shape;1945;p63"/>
          <p:cNvGrpSpPr/>
          <p:nvPr/>
        </p:nvGrpSpPr>
        <p:grpSpPr>
          <a:xfrm>
            <a:off x="6367224" y="3096746"/>
            <a:ext cx="602914" cy="512477"/>
            <a:chOff x="4902475" y="1418875"/>
            <a:chExt cx="74500" cy="63775"/>
          </a:xfrm>
        </p:grpSpPr>
        <p:sp>
          <p:nvSpPr>
            <p:cNvPr id="1946" name="Google Shape;1946;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 name="Google Shape;1948;p63"/>
          <p:cNvGrpSpPr/>
          <p:nvPr/>
        </p:nvGrpSpPr>
        <p:grpSpPr>
          <a:xfrm>
            <a:off x="5783096" y="3835985"/>
            <a:ext cx="515391" cy="525699"/>
            <a:chOff x="4818100" y="1507675"/>
            <a:chExt cx="71225" cy="71625"/>
          </a:xfrm>
        </p:grpSpPr>
        <p:sp>
          <p:nvSpPr>
            <p:cNvPr id="1949" name="Google Shape;1949;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63"/>
          <p:cNvGrpSpPr/>
          <p:nvPr/>
        </p:nvGrpSpPr>
        <p:grpSpPr>
          <a:xfrm>
            <a:off x="5121199" y="3857517"/>
            <a:ext cx="522956" cy="489869"/>
            <a:chOff x="4721450" y="1509475"/>
            <a:chExt cx="79350" cy="74325"/>
          </a:xfrm>
        </p:grpSpPr>
        <p:sp>
          <p:nvSpPr>
            <p:cNvPr id="1954" name="Google Shape;1954;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63"/>
          <p:cNvGrpSpPr/>
          <p:nvPr/>
        </p:nvGrpSpPr>
        <p:grpSpPr>
          <a:xfrm>
            <a:off x="6444441" y="3837269"/>
            <a:ext cx="525704" cy="535436"/>
            <a:chOff x="4906800" y="1507500"/>
            <a:chExt cx="70350" cy="71075"/>
          </a:xfrm>
        </p:grpSpPr>
        <p:sp>
          <p:nvSpPr>
            <p:cNvPr id="1959" name="Google Shape;1959;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 name="Google Shape;1964;p63"/>
          <p:cNvGrpSpPr/>
          <p:nvPr/>
        </p:nvGrpSpPr>
        <p:grpSpPr>
          <a:xfrm>
            <a:off x="4477263" y="2343250"/>
            <a:ext cx="508054" cy="508095"/>
            <a:chOff x="3736598" y="2170606"/>
            <a:chExt cx="404889" cy="404889"/>
          </a:xfrm>
        </p:grpSpPr>
        <p:sp>
          <p:nvSpPr>
            <p:cNvPr id="1965" name="Google Shape;1965;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63"/>
          <p:cNvGrpSpPr/>
          <p:nvPr/>
        </p:nvGrpSpPr>
        <p:grpSpPr>
          <a:xfrm>
            <a:off x="3765303" y="2343345"/>
            <a:ext cx="575790" cy="507904"/>
            <a:chOff x="3161917" y="2170682"/>
            <a:chExt cx="458870" cy="404737"/>
          </a:xfrm>
        </p:grpSpPr>
        <p:sp>
          <p:nvSpPr>
            <p:cNvPr id="1970" name="Google Shape;1970;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71" name="Google Shape;1971;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 name="Google Shape;1973;p63"/>
          <p:cNvGrpSpPr/>
          <p:nvPr/>
        </p:nvGrpSpPr>
        <p:grpSpPr>
          <a:xfrm>
            <a:off x="3792833" y="3103717"/>
            <a:ext cx="520730" cy="498567"/>
            <a:chOff x="3179914" y="2889488"/>
            <a:chExt cx="422876" cy="404911"/>
          </a:xfrm>
        </p:grpSpPr>
        <p:sp>
          <p:nvSpPr>
            <p:cNvPr id="1974" name="Google Shape;1974;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63"/>
          <p:cNvGrpSpPr/>
          <p:nvPr/>
        </p:nvGrpSpPr>
        <p:grpSpPr>
          <a:xfrm>
            <a:off x="4421513" y="3103677"/>
            <a:ext cx="516145" cy="498648"/>
            <a:chOff x="3729467" y="2889422"/>
            <a:chExt cx="419153" cy="404977"/>
          </a:xfrm>
        </p:grpSpPr>
        <p:sp>
          <p:nvSpPr>
            <p:cNvPr id="1981" name="Google Shape;1981;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8" name="Google Shape;1988;p6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2" name="Google Shape;1992;p63"/>
          <p:cNvGrpSpPr/>
          <p:nvPr/>
        </p:nvGrpSpPr>
        <p:grpSpPr>
          <a:xfrm>
            <a:off x="7141841" y="2550562"/>
            <a:ext cx="166473" cy="141497"/>
            <a:chOff x="4660325" y="1866850"/>
            <a:chExt cx="68350" cy="58100"/>
          </a:xfrm>
        </p:grpSpPr>
        <p:sp>
          <p:nvSpPr>
            <p:cNvPr id="1993" name="Google Shape;1993;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63"/>
          <p:cNvGrpSpPr/>
          <p:nvPr/>
        </p:nvGrpSpPr>
        <p:grpSpPr>
          <a:xfrm>
            <a:off x="7451186" y="2576286"/>
            <a:ext cx="162515" cy="90049"/>
            <a:chOff x="4791775" y="1877500"/>
            <a:chExt cx="66725" cy="36975"/>
          </a:xfrm>
        </p:grpSpPr>
        <p:sp>
          <p:nvSpPr>
            <p:cNvPr id="1996" name="Google Shape;1996;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63"/>
          <p:cNvGrpSpPr/>
          <p:nvPr/>
        </p:nvGrpSpPr>
        <p:grpSpPr>
          <a:xfrm>
            <a:off x="7772899" y="2576286"/>
            <a:ext cx="144979" cy="90049"/>
            <a:chOff x="4923925" y="1877500"/>
            <a:chExt cx="59525" cy="36975"/>
          </a:xfrm>
        </p:grpSpPr>
        <p:sp>
          <p:nvSpPr>
            <p:cNvPr id="1999" name="Google Shape;1999;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63"/>
          <p:cNvGrpSpPr/>
          <p:nvPr/>
        </p:nvGrpSpPr>
        <p:grpSpPr>
          <a:xfrm>
            <a:off x="8067390" y="2558477"/>
            <a:ext cx="141447" cy="125667"/>
            <a:chOff x="5058450" y="1870100"/>
            <a:chExt cx="58075" cy="51600"/>
          </a:xfrm>
        </p:grpSpPr>
        <p:sp>
          <p:nvSpPr>
            <p:cNvPr id="2002" name="Google Shape;2002;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63"/>
          <p:cNvGrpSpPr/>
          <p:nvPr/>
        </p:nvGrpSpPr>
        <p:grpSpPr>
          <a:xfrm>
            <a:off x="7481905" y="2980885"/>
            <a:ext cx="101077" cy="107645"/>
            <a:chOff x="4811425" y="2065025"/>
            <a:chExt cx="41500" cy="44200"/>
          </a:xfrm>
        </p:grpSpPr>
        <p:sp>
          <p:nvSpPr>
            <p:cNvPr id="2005" name="Google Shape;2005;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63"/>
          <p:cNvGrpSpPr/>
          <p:nvPr/>
        </p:nvGrpSpPr>
        <p:grpSpPr>
          <a:xfrm>
            <a:off x="7774342" y="2981098"/>
            <a:ext cx="120867" cy="107218"/>
            <a:chOff x="4929875" y="2065025"/>
            <a:chExt cx="49625" cy="44025"/>
          </a:xfrm>
        </p:grpSpPr>
        <p:sp>
          <p:nvSpPr>
            <p:cNvPr id="2008" name="Google Shape;2008;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63"/>
          <p:cNvGrpSpPr/>
          <p:nvPr/>
        </p:nvGrpSpPr>
        <p:grpSpPr>
          <a:xfrm>
            <a:off x="8103011" y="2984112"/>
            <a:ext cx="70206" cy="101191"/>
            <a:chOff x="5083925" y="2066350"/>
            <a:chExt cx="28825" cy="41550"/>
          </a:xfrm>
        </p:grpSpPr>
        <p:sp>
          <p:nvSpPr>
            <p:cNvPr id="2011" name="Google Shape;2011;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63"/>
          <p:cNvGrpSpPr/>
          <p:nvPr/>
        </p:nvGrpSpPr>
        <p:grpSpPr>
          <a:xfrm>
            <a:off x="7134565" y="2999759"/>
            <a:ext cx="181026" cy="69896"/>
            <a:chOff x="4659775" y="2072775"/>
            <a:chExt cx="74325" cy="28700"/>
          </a:xfrm>
        </p:grpSpPr>
        <p:sp>
          <p:nvSpPr>
            <p:cNvPr id="2014" name="Google Shape;2014;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63"/>
          <p:cNvGrpSpPr/>
          <p:nvPr/>
        </p:nvGrpSpPr>
        <p:grpSpPr>
          <a:xfrm>
            <a:off x="8054421" y="2790324"/>
            <a:ext cx="167387" cy="89197"/>
            <a:chOff x="4662475" y="1976500"/>
            <a:chExt cx="68725" cy="36625"/>
          </a:xfrm>
        </p:grpSpPr>
        <p:sp>
          <p:nvSpPr>
            <p:cNvPr id="2018" name="Google Shape;2018;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63"/>
          <p:cNvGrpSpPr/>
          <p:nvPr/>
        </p:nvGrpSpPr>
        <p:grpSpPr>
          <a:xfrm>
            <a:off x="7751326" y="2793764"/>
            <a:ext cx="166899" cy="82317"/>
            <a:chOff x="4920150" y="1977875"/>
            <a:chExt cx="68525" cy="33800"/>
          </a:xfrm>
        </p:grpSpPr>
        <p:sp>
          <p:nvSpPr>
            <p:cNvPr id="2022" name="Google Shape;2022;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63"/>
          <p:cNvGrpSpPr/>
          <p:nvPr/>
        </p:nvGrpSpPr>
        <p:grpSpPr>
          <a:xfrm>
            <a:off x="7162483" y="3197682"/>
            <a:ext cx="125190" cy="127859"/>
            <a:chOff x="4676550" y="2160575"/>
            <a:chExt cx="51400" cy="52500"/>
          </a:xfrm>
        </p:grpSpPr>
        <p:sp>
          <p:nvSpPr>
            <p:cNvPr id="2026" name="Google Shape;2026;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63"/>
          <p:cNvGrpSpPr/>
          <p:nvPr/>
        </p:nvGrpSpPr>
        <p:grpSpPr>
          <a:xfrm>
            <a:off x="7459741" y="3204714"/>
            <a:ext cx="145405" cy="113794"/>
            <a:chOff x="4768325" y="2163475"/>
            <a:chExt cx="59700" cy="46725"/>
          </a:xfrm>
        </p:grpSpPr>
        <p:sp>
          <p:nvSpPr>
            <p:cNvPr id="2030" name="Google Shape;2030;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2" name="Google Shape;2032;p6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8" name="Google Shape;2038;p63"/>
          <p:cNvGrpSpPr/>
          <p:nvPr/>
        </p:nvGrpSpPr>
        <p:grpSpPr>
          <a:xfrm>
            <a:off x="7476059" y="3459808"/>
            <a:ext cx="112768" cy="106853"/>
            <a:chOff x="4768575" y="2253950"/>
            <a:chExt cx="46300" cy="43875"/>
          </a:xfrm>
        </p:grpSpPr>
        <p:sp>
          <p:nvSpPr>
            <p:cNvPr id="2039" name="Google Shape;2039;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63"/>
          <p:cNvGrpSpPr/>
          <p:nvPr/>
        </p:nvGrpSpPr>
        <p:grpSpPr>
          <a:xfrm>
            <a:off x="7775682" y="3948834"/>
            <a:ext cx="118187" cy="146246"/>
            <a:chOff x="4960900" y="2433225"/>
            <a:chExt cx="48525" cy="60050"/>
          </a:xfrm>
        </p:grpSpPr>
        <p:sp>
          <p:nvSpPr>
            <p:cNvPr id="2042" name="Google Shape;2042;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63"/>
          <p:cNvGrpSpPr/>
          <p:nvPr/>
        </p:nvGrpSpPr>
        <p:grpSpPr>
          <a:xfrm>
            <a:off x="7464247" y="4212895"/>
            <a:ext cx="136394" cy="143810"/>
            <a:chOff x="4854075" y="2527625"/>
            <a:chExt cx="56000" cy="59050"/>
          </a:xfrm>
        </p:grpSpPr>
        <p:sp>
          <p:nvSpPr>
            <p:cNvPr id="2045" name="Google Shape;2045;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7" name="Google Shape;2047;p6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0" name="Google Shape;2050;p63"/>
          <p:cNvGrpSpPr/>
          <p:nvPr/>
        </p:nvGrpSpPr>
        <p:grpSpPr>
          <a:xfrm>
            <a:off x="8088458" y="3676639"/>
            <a:ext cx="99312" cy="160797"/>
            <a:chOff x="5059700" y="2334775"/>
            <a:chExt cx="40775" cy="66025"/>
          </a:xfrm>
        </p:grpSpPr>
        <p:sp>
          <p:nvSpPr>
            <p:cNvPr id="2051" name="Google Shape;2051;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63"/>
          <p:cNvGrpSpPr/>
          <p:nvPr/>
        </p:nvGrpSpPr>
        <p:grpSpPr>
          <a:xfrm>
            <a:off x="8045622" y="3941771"/>
            <a:ext cx="184984" cy="160371"/>
            <a:chOff x="5037700" y="2430325"/>
            <a:chExt cx="75950" cy="65850"/>
          </a:xfrm>
        </p:grpSpPr>
        <p:sp>
          <p:nvSpPr>
            <p:cNvPr id="2061" name="Google Shape;2061;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63"/>
          <p:cNvGrpSpPr/>
          <p:nvPr/>
        </p:nvGrpSpPr>
        <p:grpSpPr>
          <a:xfrm>
            <a:off x="7465128" y="3708223"/>
            <a:ext cx="173014" cy="97629"/>
            <a:chOff x="4756975" y="2341800"/>
            <a:chExt cx="91975" cy="51925"/>
          </a:xfrm>
        </p:grpSpPr>
        <p:sp>
          <p:nvSpPr>
            <p:cNvPr id="2064" name="Google Shape;2064;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63"/>
          <p:cNvGrpSpPr/>
          <p:nvPr/>
        </p:nvGrpSpPr>
        <p:grpSpPr>
          <a:xfrm>
            <a:off x="7732065" y="4196920"/>
            <a:ext cx="212497" cy="175761"/>
            <a:chOff x="4943575" y="2516350"/>
            <a:chExt cx="98675" cy="81700"/>
          </a:xfrm>
        </p:grpSpPr>
        <p:sp>
          <p:nvSpPr>
            <p:cNvPr id="2085" name="Google Shape;2085;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 name="Google Shape;2163;p63"/>
          <p:cNvGrpSpPr/>
          <p:nvPr/>
        </p:nvGrpSpPr>
        <p:grpSpPr>
          <a:xfrm>
            <a:off x="1990126" y="3423163"/>
            <a:ext cx="965351" cy="134611"/>
            <a:chOff x="4411970" y="2962952"/>
            <a:chExt cx="706544" cy="104212"/>
          </a:xfrm>
        </p:grpSpPr>
        <p:sp>
          <p:nvSpPr>
            <p:cNvPr id="2164" name="Google Shape;2164;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63"/>
          <p:cNvGrpSpPr/>
          <p:nvPr/>
        </p:nvGrpSpPr>
        <p:grpSpPr>
          <a:xfrm>
            <a:off x="1990126" y="3012077"/>
            <a:ext cx="960158" cy="289172"/>
            <a:chOff x="4411970" y="2726085"/>
            <a:chExt cx="643107" cy="193659"/>
          </a:xfrm>
        </p:grpSpPr>
        <p:sp>
          <p:nvSpPr>
            <p:cNvPr id="2169" name="Google Shape;2169;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63"/>
          <p:cNvGrpSpPr/>
          <p:nvPr/>
        </p:nvGrpSpPr>
        <p:grpSpPr>
          <a:xfrm>
            <a:off x="993018" y="3278187"/>
            <a:ext cx="833173" cy="259209"/>
            <a:chOff x="4411970" y="4340222"/>
            <a:chExt cx="779467" cy="242683"/>
          </a:xfrm>
        </p:grpSpPr>
        <p:sp>
          <p:nvSpPr>
            <p:cNvPr id="2173" name="Google Shape;2173;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63"/>
          <p:cNvGrpSpPr/>
          <p:nvPr/>
        </p:nvGrpSpPr>
        <p:grpSpPr>
          <a:xfrm>
            <a:off x="1990126" y="2673933"/>
            <a:ext cx="965160" cy="216230"/>
            <a:chOff x="4411970" y="2468674"/>
            <a:chExt cx="747317" cy="167425"/>
          </a:xfrm>
        </p:grpSpPr>
        <p:sp>
          <p:nvSpPr>
            <p:cNvPr id="2177" name="Google Shape;2177;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 name="Google Shape;2179;p63"/>
          <p:cNvGrpSpPr/>
          <p:nvPr/>
        </p:nvGrpSpPr>
        <p:grpSpPr>
          <a:xfrm>
            <a:off x="988873" y="2578650"/>
            <a:ext cx="810451" cy="319148"/>
            <a:chOff x="4411970" y="3686602"/>
            <a:chExt cx="797845" cy="314215"/>
          </a:xfrm>
        </p:grpSpPr>
        <p:sp>
          <p:nvSpPr>
            <p:cNvPr id="2180" name="Google Shape;2180;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 name="Google Shape;2185;p63"/>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63"/>
          <p:cNvGrpSpPr/>
          <p:nvPr/>
        </p:nvGrpSpPr>
        <p:grpSpPr>
          <a:xfrm>
            <a:off x="988970" y="2333174"/>
            <a:ext cx="1970333" cy="208784"/>
            <a:chOff x="6336019" y="3733725"/>
            <a:chExt cx="2566206" cy="351310"/>
          </a:xfrm>
        </p:grpSpPr>
        <p:sp>
          <p:nvSpPr>
            <p:cNvPr id="2187" name="Google Shape;2187;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63"/>
          <p:cNvGrpSpPr/>
          <p:nvPr/>
        </p:nvGrpSpPr>
        <p:grpSpPr>
          <a:xfrm>
            <a:off x="1990126" y="3940729"/>
            <a:ext cx="946551" cy="153200"/>
            <a:chOff x="4404545" y="3301592"/>
            <a:chExt cx="782403" cy="129272"/>
          </a:xfrm>
        </p:grpSpPr>
        <p:sp>
          <p:nvSpPr>
            <p:cNvPr id="2192" name="Google Shape;2192;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 name="Google Shape;2194;p63"/>
          <p:cNvGrpSpPr/>
          <p:nvPr/>
        </p:nvGrpSpPr>
        <p:grpSpPr>
          <a:xfrm>
            <a:off x="1990126" y="3679688"/>
            <a:ext cx="962257" cy="139127"/>
            <a:chOff x="4411970" y="3131459"/>
            <a:chExt cx="710520" cy="117397"/>
          </a:xfrm>
        </p:grpSpPr>
        <p:sp>
          <p:nvSpPr>
            <p:cNvPr id="2195" name="Google Shape;2195;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197" name="Google Shape;2197;p63"/>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8" name="Google Shape;2198;p63"/>
          <p:cNvGrpSpPr/>
          <p:nvPr/>
        </p:nvGrpSpPr>
        <p:grpSpPr>
          <a:xfrm>
            <a:off x="990271" y="3614482"/>
            <a:ext cx="823838" cy="458988"/>
            <a:chOff x="4411970" y="1801825"/>
            <a:chExt cx="734586" cy="409262"/>
          </a:xfrm>
        </p:grpSpPr>
        <p:sp>
          <p:nvSpPr>
            <p:cNvPr id="2199" name="Google Shape;2199;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63"/>
          <p:cNvGrpSpPr/>
          <p:nvPr/>
        </p:nvGrpSpPr>
        <p:grpSpPr>
          <a:xfrm>
            <a:off x="990271" y="4162908"/>
            <a:ext cx="856348" cy="212039"/>
            <a:chOff x="4411970" y="2233974"/>
            <a:chExt cx="763574" cy="189068"/>
          </a:xfrm>
        </p:grpSpPr>
        <p:sp>
          <p:nvSpPr>
            <p:cNvPr id="2202" name="Google Shape;2202;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63"/>
          <p:cNvGrpSpPr/>
          <p:nvPr/>
        </p:nvGrpSpPr>
        <p:grpSpPr>
          <a:xfrm>
            <a:off x="3100467" y="2338244"/>
            <a:ext cx="511602" cy="511602"/>
            <a:chOff x="5681300" y="2527788"/>
            <a:chExt cx="805800" cy="805800"/>
          </a:xfrm>
        </p:grpSpPr>
        <p:sp>
          <p:nvSpPr>
            <p:cNvPr id="2205" name="Google Shape;2205;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63"/>
          <p:cNvGrpSpPr/>
          <p:nvPr/>
        </p:nvGrpSpPr>
        <p:grpSpPr>
          <a:xfrm>
            <a:off x="3097662" y="3104827"/>
            <a:ext cx="513021" cy="512935"/>
            <a:chOff x="4049800" y="640400"/>
            <a:chExt cx="858900" cy="858900"/>
          </a:xfrm>
        </p:grpSpPr>
        <p:sp>
          <p:nvSpPr>
            <p:cNvPr id="2208" name="Google Shape;2208;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63"/>
          <p:cNvGrpSpPr/>
          <p:nvPr/>
        </p:nvGrpSpPr>
        <p:grpSpPr>
          <a:xfrm>
            <a:off x="3014861" y="3756719"/>
            <a:ext cx="686489" cy="686585"/>
            <a:chOff x="5080188" y="927900"/>
            <a:chExt cx="961200" cy="961200"/>
          </a:xfrm>
        </p:grpSpPr>
        <p:sp>
          <p:nvSpPr>
            <p:cNvPr id="2211" name="Google Shape;2211;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63"/>
          <p:cNvGrpSpPr/>
          <p:nvPr/>
        </p:nvGrpSpPr>
        <p:grpSpPr>
          <a:xfrm>
            <a:off x="3798012" y="3849448"/>
            <a:ext cx="510373" cy="510937"/>
            <a:chOff x="7508249" y="1522825"/>
            <a:chExt cx="1326332" cy="1322987"/>
          </a:xfrm>
        </p:grpSpPr>
        <p:sp>
          <p:nvSpPr>
            <p:cNvPr id="2220" name="Google Shape;2220;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63"/>
          <p:cNvGrpSpPr/>
          <p:nvPr/>
        </p:nvGrpSpPr>
        <p:grpSpPr>
          <a:xfrm>
            <a:off x="4489605" y="3850853"/>
            <a:ext cx="492652" cy="503348"/>
            <a:chOff x="6039282" y="1042577"/>
            <a:chExt cx="734315" cy="731929"/>
          </a:xfrm>
        </p:grpSpPr>
        <p:sp>
          <p:nvSpPr>
            <p:cNvPr id="2231" name="Google Shape;2231;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63"/>
          <p:cNvGrpSpPr/>
          <p:nvPr/>
        </p:nvGrpSpPr>
        <p:grpSpPr>
          <a:xfrm>
            <a:off x="5130019" y="2346894"/>
            <a:ext cx="483304" cy="504902"/>
            <a:chOff x="1825800" y="1651625"/>
            <a:chExt cx="568125" cy="591775"/>
          </a:xfrm>
        </p:grpSpPr>
        <p:sp>
          <p:nvSpPr>
            <p:cNvPr id="2253" name="Google Shape;2253;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9" name="Google Shape;2259;p6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3"/>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3"/>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6" name="Shape 2266"/>
        <p:cNvGrpSpPr/>
        <p:nvPr/>
      </p:nvGrpSpPr>
      <p:grpSpPr>
        <a:xfrm>
          <a:off x="0" y="0"/>
          <a:ext cx="0" cy="0"/>
          <a:chOff x="0" y="0"/>
          <a:chExt cx="0" cy="0"/>
        </a:xfrm>
      </p:grpSpPr>
      <p:grpSp>
        <p:nvGrpSpPr>
          <p:cNvPr id="2267" name="Google Shape;2267;p64"/>
          <p:cNvGrpSpPr/>
          <p:nvPr/>
        </p:nvGrpSpPr>
        <p:grpSpPr>
          <a:xfrm>
            <a:off x="745571" y="1168666"/>
            <a:ext cx="2492868" cy="1379876"/>
            <a:chOff x="2654821" y="2311071"/>
            <a:chExt cx="2279715" cy="1262120"/>
          </a:xfrm>
        </p:grpSpPr>
        <p:grpSp>
          <p:nvGrpSpPr>
            <p:cNvPr id="2268" name="Google Shape;2268;p64"/>
            <p:cNvGrpSpPr/>
            <p:nvPr/>
          </p:nvGrpSpPr>
          <p:grpSpPr>
            <a:xfrm>
              <a:off x="4034269" y="2840745"/>
              <a:ext cx="40212" cy="36437"/>
              <a:chOff x="4293400" y="2574725"/>
              <a:chExt cx="84425" cy="80100"/>
            </a:xfrm>
          </p:grpSpPr>
          <p:sp>
            <p:nvSpPr>
              <p:cNvPr id="2269" name="Google Shape;2269;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270" name="Google Shape;2270;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 name="Google Shape;2271;p64"/>
            <p:cNvGrpSpPr/>
            <p:nvPr/>
          </p:nvGrpSpPr>
          <p:grpSpPr>
            <a:xfrm>
              <a:off x="3894606" y="2334874"/>
              <a:ext cx="913198" cy="518984"/>
              <a:chOff x="4000175" y="1462675"/>
              <a:chExt cx="1917275" cy="1140875"/>
            </a:xfrm>
          </p:grpSpPr>
          <p:sp>
            <p:nvSpPr>
              <p:cNvPr id="2272" name="Google Shape;2272;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273" name="Google Shape;2273;p64"/>
              <p:cNvGrpSpPr/>
              <p:nvPr/>
            </p:nvGrpSpPr>
            <p:grpSpPr>
              <a:xfrm>
                <a:off x="4000175" y="1462675"/>
                <a:ext cx="1917275" cy="1140875"/>
                <a:chOff x="4000175" y="1462675"/>
                <a:chExt cx="1917275" cy="1140875"/>
              </a:xfrm>
            </p:grpSpPr>
            <p:sp>
              <p:nvSpPr>
                <p:cNvPr id="2274" name="Google Shape;2274;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275" name="Google Shape;2275;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79" name="Google Shape;2279;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0" name="Google Shape;2280;p64"/>
            <p:cNvGrpSpPr/>
            <p:nvPr/>
          </p:nvGrpSpPr>
          <p:grpSpPr>
            <a:xfrm>
              <a:off x="3875768" y="2846704"/>
              <a:ext cx="44796" cy="47366"/>
              <a:chOff x="3960625" y="2587825"/>
              <a:chExt cx="94050" cy="104125"/>
            </a:xfrm>
          </p:grpSpPr>
          <p:sp>
            <p:nvSpPr>
              <p:cNvPr id="2281" name="Google Shape;2281;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282" name="Google Shape;2282;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 name="Google Shape;2283;p64"/>
            <p:cNvGrpSpPr/>
            <p:nvPr/>
          </p:nvGrpSpPr>
          <p:grpSpPr>
            <a:xfrm>
              <a:off x="3782759" y="2807162"/>
              <a:ext cx="82686" cy="85487"/>
              <a:chOff x="3765350" y="2500900"/>
              <a:chExt cx="173600" cy="187925"/>
            </a:xfrm>
          </p:grpSpPr>
          <p:sp>
            <p:nvSpPr>
              <p:cNvPr id="2284" name="Google Shape;2284;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285" name="Google Shape;2285;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 name="Google Shape;2290;p64"/>
            <p:cNvGrpSpPr/>
            <p:nvPr/>
          </p:nvGrpSpPr>
          <p:grpSpPr>
            <a:xfrm>
              <a:off x="3775674" y="2798496"/>
              <a:ext cx="40545" cy="23564"/>
              <a:chOff x="3750475" y="2481850"/>
              <a:chExt cx="85125" cy="51800"/>
            </a:xfrm>
          </p:grpSpPr>
          <p:sp>
            <p:nvSpPr>
              <p:cNvPr id="2291" name="Google Shape;2291;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293" name="Google Shape;2293;p64"/>
            <p:cNvGrpSpPr/>
            <p:nvPr/>
          </p:nvGrpSpPr>
          <p:grpSpPr>
            <a:xfrm>
              <a:off x="3716946" y="2776024"/>
              <a:ext cx="81971" cy="76912"/>
              <a:chOff x="3627175" y="2432450"/>
              <a:chExt cx="172100" cy="169075"/>
            </a:xfrm>
          </p:grpSpPr>
          <p:sp>
            <p:nvSpPr>
              <p:cNvPr id="2294" name="Google Shape;2294;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296" name="Google Shape;2296;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297" name="Google Shape;2297;p64"/>
            <p:cNvGrpSpPr/>
            <p:nvPr/>
          </p:nvGrpSpPr>
          <p:grpSpPr>
            <a:xfrm>
              <a:off x="3685682" y="2845624"/>
              <a:ext cx="29311" cy="45055"/>
              <a:chOff x="3561536" y="2585450"/>
              <a:chExt cx="61539" cy="99045"/>
            </a:xfrm>
          </p:grpSpPr>
          <p:sp>
            <p:nvSpPr>
              <p:cNvPr id="2298" name="Google Shape;2298;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00" name="Google Shape;2300;p64"/>
            <p:cNvGrpSpPr/>
            <p:nvPr/>
          </p:nvGrpSpPr>
          <p:grpSpPr>
            <a:xfrm>
              <a:off x="3849905" y="2572252"/>
              <a:ext cx="74339" cy="119559"/>
              <a:chOff x="3906325" y="1984500"/>
              <a:chExt cx="156075" cy="262825"/>
            </a:xfrm>
          </p:grpSpPr>
          <p:sp>
            <p:nvSpPr>
              <p:cNvPr id="2301" name="Google Shape;2301;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02" name="Google Shape;2302;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64"/>
            <p:cNvGrpSpPr/>
            <p:nvPr/>
          </p:nvGrpSpPr>
          <p:grpSpPr>
            <a:xfrm>
              <a:off x="2654821" y="2414345"/>
              <a:ext cx="667570" cy="558731"/>
              <a:chOff x="1397225" y="1637375"/>
              <a:chExt cx="1401575" cy="1228250"/>
            </a:xfrm>
          </p:grpSpPr>
          <p:sp>
            <p:nvSpPr>
              <p:cNvPr id="2304" name="Google Shape;2304;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05" name="Google Shape;2305;p64"/>
              <p:cNvGrpSpPr/>
              <p:nvPr/>
            </p:nvGrpSpPr>
            <p:grpSpPr>
              <a:xfrm>
                <a:off x="1397225" y="1637375"/>
                <a:ext cx="1398775" cy="1228250"/>
                <a:chOff x="1397225" y="1637375"/>
                <a:chExt cx="1398775" cy="1228250"/>
              </a:xfrm>
            </p:grpSpPr>
            <p:sp>
              <p:nvSpPr>
                <p:cNvPr id="2306" name="Google Shape;2306;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08" name="Google Shape;2308;p64"/>
            <p:cNvGrpSpPr/>
            <p:nvPr/>
          </p:nvGrpSpPr>
          <p:grpSpPr>
            <a:xfrm>
              <a:off x="3230417" y="3103734"/>
              <a:ext cx="282982" cy="280332"/>
              <a:chOff x="2605700" y="3152850"/>
              <a:chExt cx="594125" cy="616250"/>
            </a:xfrm>
          </p:grpSpPr>
          <p:sp>
            <p:nvSpPr>
              <p:cNvPr id="2309" name="Google Shape;2309;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10" name="Google Shape;2310;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11" name="Google Shape;2311;p64"/>
            <p:cNvGrpSpPr/>
            <p:nvPr/>
          </p:nvGrpSpPr>
          <p:grpSpPr>
            <a:xfrm>
              <a:off x="3265985" y="3226989"/>
              <a:ext cx="87151" cy="346202"/>
              <a:chOff x="2680375" y="3423800"/>
              <a:chExt cx="182975" cy="761050"/>
            </a:xfrm>
          </p:grpSpPr>
          <p:sp>
            <p:nvSpPr>
              <p:cNvPr id="2312" name="Google Shape;2312;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13" name="Google Shape;2313;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 name="Google Shape;2314;p64"/>
            <p:cNvGrpSpPr/>
            <p:nvPr/>
          </p:nvGrpSpPr>
          <p:grpSpPr>
            <a:xfrm>
              <a:off x="3855466" y="3289811"/>
              <a:ext cx="112514" cy="94210"/>
              <a:chOff x="3918000" y="3561900"/>
              <a:chExt cx="236225" cy="207100"/>
            </a:xfrm>
          </p:grpSpPr>
          <p:sp>
            <p:nvSpPr>
              <p:cNvPr id="2315" name="Google Shape;2315;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16" name="Google Shape;2316;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7" name="Google Shape;2317;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20" name="Google Shape;2320;p64"/>
            <p:cNvGrpSpPr/>
            <p:nvPr/>
          </p:nvGrpSpPr>
          <p:grpSpPr>
            <a:xfrm>
              <a:off x="2905224" y="2311071"/>
              <a:ext cx="596721" cy="528992"/>
              <a:chOff x="1922950" y="1410350"/>
              <a:chExt cx="1252825" cy="1162875"/>
            </a:xfrm>
          </p:grpSpPr>
          <p:sp>
            <p:nvSpPr>
              <p:cNvPr id="2321" name="Google Shape;2321;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37" name="Google Shape;2337;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57" name="Google Shape;2357;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58" name="Google Shape;2358;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9" name="Google Shape;2359;p64"/>
            <p:cNvGrpSpPr/>
            <p:nvPr/>
          </p:nvGrpSpPr>
          <p:grpSpPr>
            <a:xfrm>
              <a:off x="3280929" y="3294542"/>
              <a:ext cx="109894" cy="272224"/>
              <a:chOff x="2711750" y="3572300"/>
              <a:chExt cx="230725" cy="598425"/>
            </a:xfrm>
          </p:grpSpPr>
          <p:sp>
            <p:nvSpPr>
              <p:cNvPr id="2360" name="Google Shape;2360;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2" name="Google Shape;2362;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3" name="Google Shape;2363;p64"/>
            <p:cNvGrpSpPr/>
            <p:nvPr/>
          </p:nvGrpSpPr>
          <p:grpSpPr>
            <a:xfrm>
              <a:off x="3790439" y="2408636"/>
              <a:ext cx="73017" cy="75684"/>
              <a:chOff x="3781475" y="1624825"/>
              <a:chExt cx="153300" cy="166375"/>
            </a:xfrm>
          </p:grpSpPr>
          <p:sp>
            <p:nvSpPr>
              <p:cNvPr id="2364" name="Google Shape;2364;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8" name="Google Shape;2368;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 name="Google Shape;2375;p64"/>
            <p:cNvGrpSpPr/>
            <p:nvPr/>
          </p:nvGrpSpPr>
          <p:grpSpPr>
            <a:xfrm>
              <a:off x="4403342" y="3107749"/>
              <a:ext cx="316680" cy="101374"/>
              <a:chOff x="5068275" y="3161675"/>
              <a:chExt cx="664875" cy="222850"/>
            </a:xfrm>
          </p:grpSpPr>
          <p:sp>
            <p:nvSpPr>
              <p:cNvPr id="2376" name="Google Shape;2376;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0" name="Google Shape;2380;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9" name="Google Shape;2409;p64"/>
            <p:cNvGrpSpPr/>
            <p:nvPr/>
          </p:nvGrpSpPr>
          <p:grpSpPr>
            <a:xfrm>
              <a:off x="3697513" y="2707266"/>
              <a:ext cx="59549" cy="79733"/>
              <a:chOff x="3586375" y="2281300"/>
              <a:chExt cx="125025" cy="175275"/>
            </a:xfrm>
          </p:grpSpPr>
          <p:sp>
            <p:nvSpPr>
              <p:cNvPr id="2410" name="Google Shape;2410;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2" name="Google Shape;2412;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3" name="Google Shape;2413;p64"/>
            <p:cNvGrpSpPr/>
            <p:nvPr/>
          </p:nvGrpSpPr>
          <p:grpSpPr>
            <a:xfrm>
              <a:off x="4513224" y="3221724"/>
              <a:ext cx="274563" cy="280321"/>
              <a:chOff x="5298975" y="3412225"/>
              <a:chExt cx="576450" cy="616225"/>
            </a:xfrm>
          </p:grpSpPr>
          <p:sp>
            <p:nvSpPr>
              <p:cNvPr id="2414" name="Google Shape;2414;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15" name="Google Shape;2415;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64"/>
            <p:cNvGrpSpPr/>
            <p:nvPr/>
          </p:nvGrpSpPr>
          <p:grpSpPr>
            <a:xfrm>
              <a:off x="4824403" y="3421846"/>
              <a:ext cx="110132" cy="130647"/>
              <a:chOff x="5952300" y="3852150"/>
              <a:chExt cx="231225" cy="287200"/>
            </a:xfrm>
          </p:grpSpPr>
          <p:sp>
            <p:nvSpPr>
              <p:cNvPr id="2417" name="Google Shape;2417;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9" name="Google Shape;2419;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7" name="Google Shape;2427;p64"/>
            <p:cNvGrpSpPr/>
            <p:nvPr/>
          </p:nvGrpSpPr>
          <p:grpSpPr>
            <a:xfrm>
              <a:off x="4295710" y="3079670"/>
              <a:ext cx="14968" cy="27135"/>
              <a:chOff x="4842300" y="3099950"/>
              <a:chExt cx="31425" cy="59650"/>
            </a:xfrm>
          </p:grpSpPr>
          <p:sp>
            <p:nvSpPr>
              <p:cNvPr id="2428" name="Google Shape;2428;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2" name="Google Shape;2432;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0" name="Google Shape;2440;p64"/>
            <p:cNvGrpSpPr/>
            <p:nvPr/>
          </p:nvGrpSpPr>
          <p:grpSpPr>
            <a:xfrm>
              <a:off x="3831056" y="2816010"/>
              <a:ext cx="37378" cy="27612"/>
              <a:chOff x="3866750" y="2520350"/>
              <a:chExt cx="78475" cy="60700"/>
            </a:xfrm>
          </p:grpSpPr>
          <p:sp>
            <p:nvSpPr>
              <p:cNvPr id="2441" name="Google Shape;2441;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5" name="Google Shape;2445;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62" name="Google Shape;2462;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74" name="Google Shape;2474;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7" name="Google Shape;2487;p64"/>
            <p:cNvGrpSpPr/>
            <p:nvPr/>
          </p:nvGrpSpPr>
          <p:grpSpPr>
            <a:xfrm>
              <a:off x="3632736" y="3051591"/>
              <a:ext cx="63288" cy="45217"/>
              <a:chOff x="3450375" y="3038225"/>
              <a:chExt cx="132875" cy="99400"/>
            </a:xfrm>
          </p:grpSpPr>
          <p:sp>
            <p:nvSpPr>
              <p:cNvPr id="2488" name="Google Shape;2488;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0" name="Google Shape;2490;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99" name="Google Shape;2499;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09" name="Google Shape;2509;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15" name="Google Shape;2515;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64"/>
          <p:cNvGrpSpPr/>
          <p:nvPr/>
        </p:nvGrpSpPr>
        <p:grpSpPr>
          <a:xfrm>
            <a:off x="3554131" y="1233340"/>
            <a:ext cx="2078182" cy="1366558"/>
            <a:chOff x="235800" y="830650"/>
            <a:chExt cx="6978450" cy="4588844"/>
          </a:xfrm>
        </p:grpSpPr>
        <p:sp>
          <p:nvSpPr>
            <p:cNvPr id="2526" name="Google Shape;2526;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 name="Google Shape;2532;p64"/>
          <p:cNvGrpSpPr/>
          <p:nvPr/>
        </p:nvGrpSpPr>
        <p:grpSpPr>
          <a:xfrm>
            <a:off x="742628" y="3064442"/>
            <a:ext cx="2622876" cy="1333540"/>
            <a:chOff x="238125" y="1038125"/>
            <a:chExt cx="7146800" cy="3633625"/>
          </a:xfrm>
        </p:grpSpPr>
        <p:sp>
          <p:nvSpPr>
            <p:cNvPr id="2533" name="Google Shape;2533;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64"/>
          <p:cNvGrpSpPr/>
          <p:nvPr/>
        </p:nvGrpSpPr>
        <p:grpSpPr>
          <a:xfrm>
            <a:off x="3597785" y="3065882"/>
            <a:ext cx="2241344" cy="1330656"/>
            <a:chOff x="230250" y="739925"/>
            <a:chExt cx="7124425" cy="4229675"/>
          </a:xfrm>
        </p:grpSpPr>
        <p:sp>
          <p:nvSpPr>
            <p:cNvPr id="4106" name="Google Shape;4106;p64"/>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64"/>
          <p:cNvGrpSpPr/>
          <p:nvPr/>
        </p:nvGrpSpPr>
        <p:grpSpPr>
          <a:xfrm>
            <a:off x="5857556" y="1206552"/>
            <a:ext cx="2590840" cy="1380235"/>
            <a:chOff x="233350" y="949250"/>
            <a:chExt cx="7137300" cy="3802300"/>
          </a:xfrm>
        </p:grpSpPr>
        <p:sp>
          <p:nvSpPr>
            <p:cNvPr id="4695" name="Google Shape;4695;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64"/>
          <p:cNvGrpSpPr/>
          <p:nvPr/>
        </p:nvGrpSpPr>
        <p:grpSpPr>
          <a:xfrm>
            <a:off x="7671985" y="3251325"/>
            <a:ext cx="104231" cy="320340"/>
            <a:chOff x="7564426" y="3224343"/>
            <a:chExt cx="119985" cy="368801"/>
          </a:xfrm>
        </p:grpSpPr>
        <p:sp>
          <p:nvSpPr>
            <p:cNvPr id="4747" name="Google Shape;4747;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64"/>
          <p:cNvGrpSpPr/>
          <p:nvPr/>
        </p:nvGrpSpPr>
        <p:grpSpPr>
          <a:xfrm>
            <a:off x="7371473" y="3245427"/>
            <a:ext cx="189489" cy="332132"/>
            <a:chOff x="8370831" y="3202002"/>
            <a:chExt cx="218129" cy="382376"/>
          </a:xfrm>
        </p:grpSpPr>
        <p:sp>
          <p:nvSpPr>
            <p:cNvPr id="4750" name="Google Shape;4750;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64"/>
          <p:cNvGrpSpPr/>
          <p:nvPr/>
        </p:nvGrpSpPr>
        <p:grpSpPr>
          <a:xfrm>
            <a:off x="8094863" y="3656559"/>
            <a:ext cx="309429" cy="267000"/>
            <a:chOff x="6742064" y="3750480"/>
            <a:chExt cx="399315" cy="344560"/>
          </a:xfrm>
        </p:grpSpPr>
        <p:sp>
          <p:nvSpPr>
            <p:cNvPr id="4753" name="Google Shape;4753;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64"/>
          <p:cNvGrpSpPr/>
          <p:nvPr/>
        </p:nvGrpSpPr>
        <p:grpSpPr>
          <a:xfrm>
            <a:off x="7633882" y="4007606"/>
            <a:ext cx="180437" cy="281608"/>
            <a:chOff x="7248525" y="3739696"/>
            <a:chExt cx="230531" cy="359790"/>
          </a:xfrm>
        </p:grpSpPr>
        <p:sp>
          <p:nvSpPr>
            <p:cNvPr id="4756" name="Google Shape;4756;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4"/>
          <p:cNvGrpSpPr/>
          <p:nvPr/>
        </p:nvGrpSpPr>
        <p:grpSpPr>
          <a:xfrm>
            <a:off x="7879801" y="3650830"/>
            <a:ext cx="162896" cy="278710"/>
            <a:chOff x="7601242" y="3729267"/>
            <a:chExt cx="222566" cy="380803"/>
          </a:xfrm>
        </p:grpSpPr>
        <p:sp>
          <p:nvSpPr>
            <p:cNvPr id="4759" name="Google Shape;4759;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1" name="Google Shape;4761;p64"/>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2" name="Google Shape;4762;p64"/>
          <p:cNvGrpSpPr/>
          <p:nvPr/>
        </p:nvGrpSpPr>
        <p:grpSpPr>
          <a:xfrm>
            <a:off x="7369446" y="3651971"/>
            <a:ext cx="193543" cy="275990"/>
            <a:chOff x="8304647" y="3738687"/>
            <a:chExt cx="225076" cy="320956"/>
          </a:xfrm>
        </p:grpSpPr>
        <p:sp>
          <p:nvSpPr>
            <p:cNvPr id="4763" name="Google Shape;4763;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64"/>
          <p:cNvGrpSpPr/>
          <p:nvPr/>
        </p:nvGrpSpPr>
        <p:grpSpPr>
          <a:xfrm>
            <a:off x="7641939" y="3651971"/>
            <a:ext cx="178492" cy="275990"/>
            <a:chOff x="8615101" y="3738687"/>
            <a:chExt cx="207573" cy="320956"/>
          </a:xfrm>
        </p:grpSpPr>
        <p:sp>
          <p:nvSpPr>
            <p:cNvPr id="4767" name="Google Shape;4767;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0" name="Google Shape;4770;p64"/>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1" name="Google Shape;4771;p64"/>
          <p:cNvGrpSpPr/>
          <p:nvPr/>
        </p:nvGrpSpPr>
        <p:grpSpPr>
          <a:xfrm>
            <a:off x="6036644" y="3773459"/>
            <a:ext cx="557670" cy="511283"/>
            <a:chOff x="6015419" y="3716859"/>
            <a:chExt cx="557671" cy="511283"/>
          </a:xfrm>
        </p:grpSpPr>
        <p:sp>
          <p:nvSpPr>
            <p:cNvPr id="4772" name="Google Shape;4772;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3" name="Google Shape;4773;p64"/>
            <p:cNvGrpSpPr/>
            <p:nvPr/>
          </p:nvGrpSpPr>
          <p:grpSpPr>
            <a:xfrm>
              <a:off x="6036094" y="3716980"/>
              <a:ext cx="529860" cy="510468"/>
              <a:chOff x="6036094" y="3716980"/>
              <a:chExt cx="529860" cy="510468"/>
            </a:xfrm>
          </p:grpSpPr>
          <p:sp>
            <p:nvSpPr>
              <p:cNvPr id="4774" name="Google Shape;4774;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4" name="Google Shape;4784;p64"/>
          <p:cNvGrpSpPr/>
          <p:nvPr/>
        </p:nvGrpSpPr>
        <p:grpSpPr>
          <a:xfrm>
            <a:off x="6665529" y="3130228"/>
            <a:ext cx="576302" cy="511871"/>
            <a:chOff x="6644304" y="3073628"/>
            <a:chExt cx="576302" cy="511871"/>
          </a:xfrm>
        </p:grpSpPr>
        <p:sp>
          <p:nvSpPr>
            <p:cNvPr id="4785" name="Google Shape;4785;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6" name="Google Shape;4786;p64"/>
            <p:cNvGrpSpPr/>
            <p:nvPr/>
          </p:nvGrpSpPr>
          <p:grpSpPr>
            <a:xfrm>
              <a:off x="6712169" y="3085440"/>
              <a:ext cx="481622" cy="494913"/>
              <a:chOff x="6712169" y="3085440"/>
              <a:chExt cx="481622" cy="494913"/>
            </a:xfrm>
          </p:grpSpPr>
          <p:sp>
            <p:nvSpPr>
              <p:cNvPr id="4787" name="Google Shape;4787;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2" name="Google Shape;4792;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5" name="Google Shape;4795;p64"/>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6" name="Google Shape;4796;p64"/>
          <p:cNvGrpSpPr/>
          <p:nvPr/>
        </p:nvGrpSpPr>
        <p:grpSpPr>
          <a:xfrm>
            <a:off x="6673379" y="3773223"/>
            <a:ext cx="560631" cy="511352"/>
            <a:chOff x="6652154" y="3716623"/>
            <a:chExt cx="560631" cy="511352"/>
          </a:xfrm>
        </p:grpSpPr>
        <p:sp>
          <p:nvSpPr>
            <p:cNvPr id="4797" name="Google Shape;4797;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8" name="Google Shape;4798;p64"/>
            <p:cNvGrpSpPr/>
            <p:nvPr/>
          </p:nvGrpSpPr>
          <p:grpSpPr>
            <a:xfrm>
              <a:off x="6669657" y="3716715"/>
              <a:ext cx="466779" cy="464290"/>
              <a:chOff x="6669657" y="3716715"/>
              <a:chExt cx="466779" cy="464290"/>
            </a:xfrm>
          </p:grpSpPr>
          <p:sp>
            <p:nvSpPr>
              <p:cNvPr id="4799" name="Google Shape;4799;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2" name="Google Shape;4812;p64"/>
          <p:cNvGrpSpPr/>
          <p:nvPr/>
        </p:nvGrpSpPr>
        <p:grpSpPr>
          <a:xfrm>
            <a:off x="7867470" y="4054631"/>
            <a:ext cx="187557" cy="187557"/>
            <a:chOff x="8565775" y="671075"/>
            <a:chExt cx="441000" cy="441000"/>
          </a:xfrm>
        </p:grpSpPr>
        <p:sp>
          <p:nvSpPr>
            <p:cNvPr id="4813" name="Google Shape;4813;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5" name="Google Shape;4815;p64"/>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7" name="Google Shape;4817;p64"/>
          <p:cNvGrpSpPr/>
          <p:nvPr/>
        </p:nvGrpSpPr>
        <p:grpSpPr>
          <a:xfrm>
            <a:off x="6021325" y="3132850"/>
            <a:ext cx="587871" cy="512373"/>
            <a:chOff x="6000100" y="3076250"/>
            <a:chExt cx="587871" cy="512373"/>
          </a:xfrm>
        </p:grpSpPr>
        <p:sp>
          <p:nvSpPr>
            <p:cNvPr id="4818" name="Google Shape;4818;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9" name="Google Shape;4819;p64"/>
            <p:cNvGrpSpPr/>
            <p:nvPr/>
          </p:nvGrpSpPr>
          <p:grpSpPr>
            <a:xfrm>
              <a:off x="6031360" y="3076713"/>
              <a:ext cx="539107" cy="480965"/>
              <a:chOff x="6031360" y="3076713"/>
              <a:chExt cx="539107" cy="480965"/>
            </a:xfrm>
          </p:grpSpPr>
          <p:sp>
            <p:nvSpPr>
              <p:cNvPr id="4820" name="Google Shape;4820;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30" name="Shape 4830"/>
        <p:cNvGrpSpPr/>
        <p:nvPr/>
      </p:nvGrpSpPr>
      <p:grpSpPr>
        <a:xfrm>
          <a:off x="0" y="0"/>
          <a:ext cx="0" cy="0"/>
          <a:chOff x="0" y="0"/>
          <a:chExt cx="0" cy="0"/>
        </a:xfrm>
      </p:grpSpPr>
      <p:grpSp>
        <p:nvGrpSpPr>
          <p:cNvPr id="4831" name="Google Shape;4831;p65"/>
          <p:cNvGrpSpPr/>
          <p:nvPr/>
        </p:nvGrpSpPr>
        <p:grpSpPr>
          <a:xfrm>
            <a:off x="729274" y="1175734"/>
            <a:ext cx="2507799" cy="206239"/>
            <a:chOff x="106648" y="895722"/>
            <a:chExt cx="4481413" cy="374300"/>
          </a:xfrm>
        </p:grpSpPr>
        <p:grpSp>
          <p:nvGrpSpPr>
            <p:cNvPr id="4832" name="Google Shape;4832;p65"/>
            <p:cNvGrpSpPr/>
            <p:nvPr/>
          </p:nvGrpSpPr>
          <p:grpSpPr>
            <a:xfrm>
              <a:off x="2233276" y="895722"/>
              <a:ext cx="1082667" cy="223591"/>
              <a:chOff x="4808316" y="2800065"/>
              <a:chExt cx="1999386" cy="412910"/>
            </a:xfrm>
          </p:grpSpPr>
          <p:sp>
            <p:nvSpPr>
              <p:cNvPr id="4833" name="Google Shape;4833;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4" name="Google Shape;4834;p65"/>
              <p:cNvGrpSpPr/>
              <p:nvPr/>
            </p:nvGrpSpPr>
            <p:grpSpPr>
              <a:xfrm>
                <a:off x="4808316" y="2800065"/>
                <a:ext cx="92400" cy="411825"/>
                <a:chOff x="845575" y="2563700"/>
                <a:chExt cx="92400" cy="411825"/>
              </a:xfrm>
            </p:grpSpPr>
            <p:cxnSp>
              <p:nvCxnSpPr>
                <p:cNvPr id="4835" name="Google Shape;4835;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36" name="Google Shape;4836;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7" name="Google Shape;4837;p65"/>
            <p:cNvGrpSpPr/>
            <p:nvPr/>
          </p:nvGrpSpPr>
          <p:grpSpPr>
            <a:xfrm>
              <a:off x="106648" y="895722"/>
              <a:ext cx="1088401" cy="223591"/>
              <a:chOff x="881025" y="2800065"/>
              <a:chExt cx="2009975" cy="412910"/>
            </a:xfrm>
          </p:grpSpPr>
          <p:sp>
            <p:nvSpPr>
              <p:cNvPr id="4838" name="Google Shape;4838;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9" name="Google Shape;4839;p65"/>
              <p:cNvGrpSpPr/>
              <p:nvPr/>
            </p:nvGrpSpPr>
            <p:grpSpPr>
              <a:xfrm>
                <a:off x="881025" y="2800065"/>
                <a:ext cx="92400" cy="411825"/>
                <a:chOff x="845575" y="2563700"/>
                <a:chExt cx="92400" cy="411825"/>
              </a:xfrm>
            </p:grpSpPr>
            <p:cxnSp>
              <p:nvCxnSpPr>
                <p:cNvPr id="4840" name="Google Shape;4840;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41" name="Google Shape;4841;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2" name="Google Shape;4842;p65"/>
            <p:cNvGrpSpPr/>
            <p:nvPr/>
          </p:nvGrpSpPr>
          <p:grpSpPr>
            <a:xfrm>
              <a:off x="1172346" y="1047018"/>
              <a:ext cx="1083151" cy="223003"/>
              <a:chOff x="2849073" y="3079467"/>
              <a:chExt cx="2000279" cy="411825"/>
            </a:xfrm>
          </p:grpSpPr>
          <p:sp>
            <p:nvSpPr>
              <p:cNvPr id="4843" name="Google Shape;4843;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4" name="Google Shape;4844;p65"/>
              <p:cNvGrpSpPr/>
              <p:nvPr/>
            </p:nvGrpSpPr>
            <p:grpSpPr>
              <a:xfrm rot="10800000">
                <a:off x="2849073" y="3079467"/>
                <a:ext cx="92400" cy="411825"/>
                <a:chOff x="2070100" y="2563700"/>
                <a:chExt cx="92400" cy="411825"/>
              </a:xfrm>
            </p:grpSpPr>
            <p:cxnSp>
              <p:nvCxnSpPr>
                <p:cNvPr id="4845" name="Google Shape;4845;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46" name="Google Shape;4846;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7" name="Google Shape;4847;p65"/>
            <p:cNvGrpSpPr/>
            <p:nvPr/>
          </p:nvGrpSpPr>
          <p:grpSpPr>
            <a:xfrm>
              <a:off x="3290132" y="1047018"/>
              <a:ext cx="1297929" cy="223003"/>
              <a:chOff x="6760035" y="3079467"/>
              <a:chExt cx="2396914" cy="411825"/>
            </a:xfrm>
          </p:grpSpPr>
          <p:sp>
            <p:nvSpPr>
              <p:cNvPr id="4848" name="Google Shape;4848;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9" name="Google Shape;4849;p65"/>
              <p:cNvGrpSpPr/>
              <p:nvPr/>
            </p:nvGrpSpPr>
            <p:grpSpPr>
              <a:xfrm rot="10800000">
                <a:off x="6760035" y="3079467"/>
                <a:ext cx="92400" cy="411825"/>
                <a:chOff x="2070100" y="2563700"/>
                <a:chExt cx="92400" cy="411825"/>
              </a:xfrm>
            </p:grpSpPr>
            <p:cxnSp>
              <p:nvCxnSpPr>
                <p:cNvPr id="4850" name="Google Shape;4850;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51" name="Google Shape;4851;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52" name="Google Shape;4852;p65"/>
          <p:cNvGrpSpPr/>
          <p:nvPr/>
        </p:nvGrpSpPr>
        <p:grpSpPr>
          <a:xfrm>
            <a:off x="2147036" y="3575105"/>
            <a:ext cx="1086701" cy="799429"/>
            <a:chOff x="2183288" y="3555572"/>
            <a:chExt cx="1136241" cy="835873"/>
          </a:xfrm>
        </p:grpSpPr>
        <p:sp>
          <p:nvSpPr>
            <p:cNvPr id="4853" name="Google Shape;4853;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4" name="Google Shape;4854;p65"/>
            <p:cNvGrpSpPr/>
            <p:nvPr/>
          </p:nvGrpSpPr>
          <p:grpSpPr>
            <a:xfrm>
              <a:off x="2205895" y="3637269"/>
              <a:ext cx="1089848" cy="724993"/>
              <a:chOff x="2205895" y="3637269"/>
              <a:chExt cx="1089848" cy="724993"/>
            </a:xfrm>
          </p:grpSpPr>
          <p:sp>
            <p:nvSpPr>
              <p:cNvPr id="4855" name="Google Shape;4855;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1" name="Google Shape;4861;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2" name="Google Shape;4862;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863" name="Google Shape;4863;p65"/>
            <p:cNvGrpSpPr/>
            <p:nvPr/>
          </p:nvGrpSpPr>
          <p:grpSpPr>
            <a:xfrm>
              <a:off x="3173850" y="3779426"/>
              <a:ext cx="145679" cy="70048"/>
              <a:chOff x="3173850" y="3779426"/>
              <a:chExt cx="145679" cy="70048"/>
            </a:xfrm>
          </p:grpSpPr>
          <p:cxnSp>
            <p:nvCxnSpPr>
              <p:cNvPr id="4864" name="Google Shape;4864;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865" name="Google Shape;4865;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65"/>
            <p:cNvGrpSpPr/>
            <p:nvPr/>
          </p:nvGrpSpPr>
          <p:grpSpPr>
            <a:xfrm>
              <a:off x="2183288" y="4139483"/>
              <a:ext cx="145133" cy="70048"/>
              <a:chOff x="2183288" y="4139483"/>
              <a:chExt cx="145133" cy="70048"/>
            </a:xfrm>
          </p:grpSpPr>
          <p:cxnSp>
            <p:nvCxnSpPr>
              <p:cNvPr id="4867" name="Google Shape;4867;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868" name="Google Shape;4868;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9" name="Google Shape;4869;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0" name="Google Shape;4870;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871" name="Google Shape;4871;p65"/>
            <p:cNvGrpSpPr/>
            <p:nvPr/>
          </p:nvGrpSpPr>
          <p:grpSpPr>
            <a:xfrm>
              <a:off x="2943836" y="4268886"/>
              <a:ext cx="60717" cy="122559"/>
              <a:chOff x="2943836" y="4268886"/>
              <a:chExt cx="60717" cy="122559"/>
            </a:xfrm>
          </p:grpSpPr>
          <p:sp>
            <p:nvSpPr>
              <p:cNvPr id="4872" name="Google Shape;4872;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3" name="Google Shape;4873;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874" name="Google Shape;4874;p65"/>
          <p:cNvGrpSpPr/>
          <p:nvPr/>
        </p:nvGrpSpPr>
        <p:grpSpPr>
          <a:xfrm>
            <a:off x="3409981" y="1496104"/>
            <a:ext cx="1675870" cy="758251"/>
            <a:chOff x="3530532" y="1496185"/>
            <a:chExt cx="1562000" cy="706730"/>
          </a:xfrm>
        </p:grpSpPr>
        <p:cxnSp>
          <p:nvCxnSpPr>
            <p:cNvPr id="4875" name="Google Shape;4875;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876" name="Google Shape;4876;p65"/>
            <p:cNvGrpSpPr/>
            <p:nvPr/>
          </p:nvGrpSpPr>
          <p:grpSpPr>
            <a:xfrm>
              <a:off x="3530532" y="1496185"/>
              <a:ext cx="323430" cy="463587"/>
              <a:chOff x="3530532" y="1496185"/>
              <a:chExt cx="323430" cy="463587"/>
            </a:xfrm>
          </p:grpSpPr>
          <p:grpSp>
            <p:nvGrpSpPr>
              <p:cNvPr id="4877" name="Google Shape;4877;p65"/>
              <p:cNvGrpSpPr/>
              <p:nvPr/>
            </p:nvGrpSpPr>
            <p:grpSpPr>
              <a:xfrm>
                <a:off x="3567462" y="1496185"/>
                <a:ext cx="286500" cy="361376"/>
                <a:chOff x="3567462" y="1496185"/>
                <a:chExt cx="286500" cy="361376"/>
              </a:xfrm>
            </p:grpSpPr>
            <p:cxnSp>
              <p:nvCxnSpPr>
                <p:cNvPr id="4878" name="Google Shape;4878;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879" name="Google Shape;4879;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0" name="Google Shape;4880;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65"/>
            <p:cNvGrpSpPr/>
            <p:nvPr/>
          </p:nvGrpSpPr>
          <p:grpSpPr>
            <a:xfrm>
              <a:off x="3891569" y="1779209"/>
              <a:ext cx="323945" cy="423706"/>
              <a:chOff x="3891569" y="1779209"/>
              <a:chExt cx="323945" cy="423706"/>
            </a:xfrm>
          </p:grpSpPr>
          <p:grpSp>
            <p:nvGrpSpPr>
              <p:cNvPr id="4882" name="Google Shape;4882;p65"/>
              <p:cNvGrpSpPr/>
              <p:nvPr/>
            </p:nvGrpSpPr>
            <p:grpSpPr>
              <a:xfrm>
                <a:off x="3929014" y="1881638"/>
                <a:ext cx="286500" cy="321278"/>
                <a:chOff x="3929014" y="1881638"/>
                <a:chExt cx="286500" cy="321278"/>
              </a:xfrm>
            </p:grpSpPr>
            <p:cxnSp>
              <p:nvCxnSpPr>
                <p:cNvPr id="4883" name="Google Shape;4883;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884" name="Google Shape;4884;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5" name="Google Shape;4885;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65"/>
            <p:cNvGrpSpPr/>
            <p:nvPr/>
          </p:nvGrpSpPr>
          <p:grpSpPr>
            <a:xfrm>
              <a:off x="4252606" y="1496185"/>
              <a:ext cx="324721" cy="463587"/>
              <a:chOff x="4252606" y="1496185"/>
              <a:chExt cx="324721" cy="463587"/>
            </a:xfrm>
          </p:grpSpPr>
          <p:grpSp>
            <p:nvGrpSpPr>
              <p:cNvPr id="4887" name="Google Shape;4887;p65"/>
              <p:cNvGrpSpPr/>
              <p:nvPr/>
            </p:nvGrpSpPr>
            <p:grpSpPr>
              <a:xfrm>
                <a:off x="4290828" y="1496185"/>
                <a:ext cx="286500" cy="361376"/>
                <a:chOff x="4290828" y="1496185"/>
                <a:chExt cx="286500" cy="361376"/>
              </a:xfrm>
            </p:grpSpPr>
            <p:cxnSp>
              <p:nvCxnSpPr>
                <p:cNvPr id="4888" name="Google Shape;4888;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889" name="Google Shape;4889;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0" name="Google Shape;4890;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65"/>
            <p:cNvGrpSpPr/>
            <p:nvPr/>
          </p:nvGrpSpPr>
          <p:grpSpPr>
            <a:xfrm>
              <a:off x="4613643" y="1763716"/>
              <a:ext cx="325308" cy="439200"/>
              <a:chOff x="4613643" y="1763716"/>
              <a:chExt cx="325308" cy="439200"/>
            </a:xfrm>
          </p:grpSpPr>
          <p:grpSp>
            <p:nvGrpSpPr>
              <p:cNvPr id="4892" name="Google Shape;4892;p65"/>
              <p:cNvGrpSpPr/>
              <p:nvPr/>
            </p:nvGrpSpPr>
            <p:grpSpPr>
              <a:xfrm>
                <a:off x="4652451" y="1879538"/>
                <a:ext cx="286500" cy="323378"/>
                <a:chOff x="4652451" y="1879538"/>
                <a:chExt cx="286500" cy="323378"/>
              </a:xfrm>
            </p:grpSpPr>
            <p:cxnSp>
              <p:nvCxnSpPr>
                <p:cNvPr id="4893" name="Google Shape;4893;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894" name="Google Shape;4894;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5" name="Google Shape;4895;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6" name="Google Shape;4896;p65"/>
          <p:cNvGrpSpPr/>
          <p:nvPr/>
        </p:nvGrpSpPr>
        <p:grpSpPr>
          <a:xfrm>
            <a:off x="3421841" y="2349730"/>
            <a:ext cx="1652173" cy="391517"/>
            <a:chOff x="3512551" y="2358270"/>
            <a:chExt cx="1597383" cy="378533"/>
          </a:xfrm>
        </p:grpSpPr>
        <p:cxnSp>
          <p:nvCxnSpPr>
            <p:cNvPr id="4897" name="Google Shape;4897;p65"/>
            <p:cNvCxnSpPr>
              <a:stCxn id="4898" idx="6"/>
              <a:endCxn id="489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900" name="Google Shape;4900;p65"/>
            <p:cNvGrpSpPr/>
            <p:nvPr/>
          </p:nvGrpSpPr>
          <p:grpSpPr>
            <a:xfrm>
              <a:off x="3512551" y="2358270"/>
              <a:ext cx="225647" cy="307714"/>
              <a:chOff x="2182679" y="2004714"/>
              <a:chExt cx="792300" cy="1080458"/>
            </a:xfrm>
          </p:grpSpPr>
          <p:cxnSp>
            <p:nvCxnSpPr>
              <p:cNvPr id="4901" name="Google Shape;4901;p65"/>
              <p:cNvCxnSpPr>
                <a:stCxn id="490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98" name="Google Shape;4898;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65"/>
            <p:cNvGrpSpPr/>
            <p:nvPr/>
          </p:nvGrpSpPr>
          <p:grpSpPr>
            <a:xfrm>
              <a:off x="3969644" y="2440153"/>
              <a:ext cx="225853" cy="296651"/>
              <a:chOff x="3775710" y="1729289"/>
              <a:chExt cx="136500" cy="179289"/>
            </a:xfrm>
          </p:grpSpPr>
          <p:cxnSp>
            <p:nvCxnSpPr>
              <p:cNvPr id="4904" name="Google Shape;4904;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905" name="Google Shape;4905;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65"/>
            <p:cNvGrpSpPr/>
            <p:nvPr/>
          </p:nvGrpSpPr>
          <p:grpSpPr>
            <a:xfrm>
              <a:off x="4427051" y="2358270"/>
              <a:ext cx="225647" cy="307714"/>
              <a:chOff x="5393704" y="2004714"/>
              <a:chExt cx="792300" cy="1080458"/>
            </a:xfrm>
          </p:grpSpPr>
          <p:cxnSp>
            <p:nvCxnSpPr>
              <p:cNvPr id="4908" name="Google Shape;4908;p65"/>
              <p:cNvCxnSpPr>
                <a:stCxn id="490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910" name="Google Shape;4910;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65"/>
            <p:cNvGrpSpPr/>
            <p:nvPr/>
          </p:nvGrpSpPr>
          <p:grpSpPr>
            <a:xfrm>
              <a:off x="4884287" y="2440252"/>
              <a:ext cx="225647" cy="296532"/>
              <a:chOff x="6999166" y="2292572"/>
              <a:chExt cx="792300" cy="1041192"/>
            </a:xfrm>
          </p:grpSpPr>
          <p:cxnSp>
            <p:nvCxnSpPr>
              <p:cNvPr id="4912" name="Google Shape;4912;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899" name="Google Shape;4899;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4" name="Google Shape;4914;p65"/>
          <p:cNvGrpSpPr/>
          <p:nvPr/>
        </p:nvGrpSpPr>
        <p:grpSpPr>
          <a:xfrm>
            <a:off x="6842649" y="1185930"/>
            <a:ext cx="1581844" cy="732818"/>
            <a:chOff x="634175" y="2986275"/>
            <a:chExt cx="3147949" cy="1458344"/>
          </a:xfrm>
        </p:grpSpPr>
        <p:cxnSp>
          <p:nvCxnSpPr>
            <p:cNvPr id="4915" name="Google Shape;4915;p65"/>
            <p:cNvCxnSpPr>
              <a:stCxn id="4916" idx="4"/>
              <a:endCxn id="491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918" name="Google Shape;4918;p65"/>
            <p:cNvCxnSpPr>
              <a:stCxn id="4917" idx="0"/>
              <a:endCxn id="491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920" name="Google Shape;4920;p65"/>
            <p:cNvCxnSpPr>
              <a:stCxn id="4919" idx="4"/>
              <a:endCxn id="492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922" name="Google Shape;4922;p65"/>
            <p:cNvCxnSpPr>
              <a:stCxn id="4921" idx="0"/>
              <a:endCxn id="492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923" name="Google Shape;4923;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919" name="Google Shape;4919;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916" name="Google Shape;4916;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921" name="Google Shape;4921;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917" name="Google Shape;4917;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924" name="Google Shape;4924;p65"/>
          <p:cNvGrpSpPr/>
          <p:nvPr/>
        </p:nvGrpSpPr>
        <p:grpSpPr>
          <a:xfrm>
            <a:off x="3410364" y="2880240"/>
            <a:ext cx="1675128" cy="313674"/>
            <a:chOff x="998425" y="1182125"/>
            <a:chExt cx="1065400" cy="199500"/>
          </a:xfrm>
        </p:grpSpPr>
        <p:sp>
          <p:nvSpPr>
            <p:cNvPr id="4925" name="Google Shape;4925;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65"/>
          <p:cNvGrpSpPr/>
          <p:nvPr/>
        </p:nvGrpSpPr>
        <p:grpSpPr>
          <a:xfrm>
            <a:off x="3410363" y="3836206"/>
            <a:ext cx="1675129" cy="525345"/>
            <a:chOff x="5194708" y="3484366"/>
            <a:chExt cx="3148148" cy="987304"/>
          </a:xfrm>
        </p:grpSpPr>
        <p:grpSp>
          <p:nvGrpSpPr>
            <p:cNvPr id="4931" name="Google Shape;4931;p65"/>
            <p:cNvGrpSpPr/>
            <p:nvPr/>
          </p:nvGrpSpPr>
          <p:grpSpPr>
            <a:xfrm>
              <a:off x="7531521" y="3484366"/>
              <a:ext cx="811335" cy="987304"/>
              <a:chOff x="3379425" y="1617275"/>
              <a:chExt cx="1090650" cy="1327200"/>
            </a:xfrm>
          </p:grpSpPr>
          <p:sp>
            <p:nvSpPr>
              <p:cNvPr id="4932" name="Google Shape;4932;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65"/>
            <p:cNvGrpSpPr/>
            <p:nvPr/>
          </p:nvGrpSpPr>
          <p:grpSpPr>
            <a:xfrm>
              <a:off x="6752546" y="3484366"/>
              <a:ext cx="811428" cy="987304"/>
              <a:chOff x="2332275" y="1617275"/>
              <a:chExt cx="1090775" cy="1327200"/>
            </a:xfrm>
          </p:grpSpPr>
          <p:sp>
            <p:nvSpPr>
              <p:cNvPr id="4936" name="Google Shape;4936;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65"/>
            <p:cNvGrpSpPr/>
            <p:nvPr/>
          </p:nvGrpSpPr>
          <p:grpSpPr>
            <a:xfrm>
              <a:off x="5973664" y="3484366"/>
              <a:ext cx="811335" cy="987304"/>
              <a:chOff x="1285250" y="1617275"/>
              <a:chExt cx="1090650" cy="1327200"/>
            </a:xfrm>
          </p:grpSpPr>
          <p:sp>
            <p:nvSpPr>
              <p:cNvPr id="4940" name="Google Shape;4940;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65"/>
            <p:cNvGrpSpPr/>
            <p:nvPr/>
          </p:nvGrpSpPr>
          <p:grpSpPr>
            <a:xfrm>
              <a:off x="5194708" y="3484366"/>
              <a:ext cx="811409" cy="987304"/>
              <a:chOff x="238125" y="1617275"/>
              <a:chExt cx="1090750" cy="1327200"/>
            </a:xfrm>
          </p:grpSpPr>
          <p:sp>
            <p:nvSpPr>
              <p:cNvPr id="4944" name="Google Shape;4944;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7" name="Google Shape;4947;p65"/>
          <p:cNvGrpSpPr/>
          <p:nvPr/>
        </p:nvGrpSpPr>
        <p:grpSpPr>
          <a:xfrm>
            <a:off x="6844048" y="2482095"/>
            <a:ext cx="1579046" cy="522230"/>
            <a:chOff x="6853641" y="2534077"/>
            <a:chExt cx="1515545" cy="501229"/>
          </a:xfrm>
        </p:grpSpPr>
        <p:grpSp>
          <p:nvGrpSpPr>
            <p:cNvPr id="4948" name="Google Shape;4948;p65"/>
            <p:cNvGrpSpPr/>
            <p:nvPr/>
          </p:nvGrpSpPr>
          <p:grpSpPr>
            <a:xfrm>
              <a:off x="6853641" y="2618923"/>
              <a:ext cx="1515545" cy="324556"/>
              <a:chOff x="6853641" y="2618923"/>
              <a:chExt cx="1515545" cy="324556"/>
            </a:xfrm>
          </p:grpSpPr>
          <p:sp>
            <p:nvSpPr>
              <p:cNvPr id="4949" name="Google Shape;4949;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4" name="Google Shape;4954;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65"/>
          <p:cNvGrpSpPr/>
          <p:nvPr/>
        </p:nvGrpSpPr>
        <p:grpSpPr>
          <a:xfrm>
            <a:off x="3438940" y="3357136"/>
            <a:ext cx="1617976" cy="346616"/>
            <a:chOff x="1808063" y="4294338"/>
            <a:chExt cx="3370782" cy="721817"/>
          </a:xfrm>
        </p:grpSpPr>
        <p:sp>
          <p:nvSpPr>
            <p:cNvPr id="4960" name="Google Shape;4960;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65"/>
          <p:cNvGrpSpPr/>
          <p:nvPr/>
        </p:nvGrpSpPr>
        <p:grpSpPr>
          <a:xfrm>
            <a:off x="5264936" y="4023886"/>
            <a:ext cx="1417067" cy="350605"/>
            <a:chOff x="4234950" y="2101012"/>
            <a:chExt cx="4219974" cy="1044090"/>
          </a:xfrm>
        </p:grpSpPr>
        <p:sp>
          <p:nvSpPr>
            <p:cNvPr id="4971" name="Google Shape;4971;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7" name="Google Shape;4987;p65"/>
          <p:cNvGrpSpPr/>
          <p:nvPr/>
        </p:nvGrpSpPr>
        <p:grpSpPr>
          <a:xfrm>
            <a:off x="6840408" y="2014643"/>
            <a:ext cx="1586327" cy="371557"/>
            <a:chOff x="1247650" y="2075423"/>
            <a:chExt cx="6648477" cy="1557238"/>
          </a:xfrm>
        </p:grpSpPr>
        <p:sp>
          <p:nvSpPr>
            <p:cNvPr id="4988" name="Google Shape;4988;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65"/>
          <p:cNvGrpSpPr/>
          <p:nvPr/>
        </p:nvGrpSpPr>
        <p:grpSpPr>
          <a:xfrm>
            <a:off x="5271678" y="1167833"/>
            <a:ext cx="1415601" cy="1648533"/>
            <a:chOff x="1839112" y="2209163"/>
            <a:chExt cx="1918159" cy="2233784"/>
          </a:xfrm>
        </p:grpSpPr>
        <p:sp>
          <p:nvSpPr>
            <p:cNvPr id="4995" name="Google Shape;4995;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98" name="Google Shape;4998;p65"/>
            <p:cNvCxnSpPr>
              <a:stCxn id="4995" idx="6"/>
              <a:endCxn id="499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999" name="Google Shape;4999;p65"/>
            <p:cNvCxnSpPr>
              <a:stCxn id="4996" idx="4"/>
              <a:endCxn id="500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001" name="Google Shape;5001;p65"/>
            <p:cNvCxnSpPr>
              <a:stCxn id="5000" idx="6"/>
              <a:endCxn id="499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002" name="Google Shape;5002;p65"/>
            <p:cNvCxnSpPr>
              <a:stCxn id="4997" idx="4"/>
              <a:endCxn id="500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000" name="Google Shape;5000;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5" name="Google Shape;5005;p65"/>
            <p:cNvCxnSpPr>
              <a:endCxn id="500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006" name="Google Shape;5006;p65"/>
          <p:cNvGrpSpPr/>
          <p:nvPr/>
        </p:nvGrpSpPr>
        <p:grpSpPr>
          <a:xfrm>
            <a:off x="3428944" y="1185917"/>
            <a:ext cx="1637968" cy="154942"/>
            <a:chOff x="238125" y="2506075"/>
            <a:chExt cx="7115411" cy="673075"/>
          </a:xfrm>
        </p:grpSpPr>
        <p:sp>
          <p:nvSpPr>
            <p:cNvPr id="5007" name="Google Shape;5007;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65"/>
          <p:cNvGrpSpPr/>
          <p:nvPr/>
        </p:nvGrpSpPr>
        <p:grpSpPr>
          <a:xfrm>
            <a:off x="1969680" y="1500635"/>
            <a:ext cx="1262932" cy="785408"/>
            <a:chOff x="548861" y="389676"/>
            <a:chExt cx="3843371" cy="2390163"/>
          </a:xfrm>
        </p:grpSpPr>
        <p:cxnSp>
          <p:nvCxnSpPr>
            <p:cNvPr id="5013" name="Google Shape;5013;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014" name="Google Shape;5014;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015" name="Google Shape;5015;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016" name="Google Shape;5016;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017" name="Google Shape;5017;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018" name="Google Shape;5018;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9" name="Google Shape;5019;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020" name="Google Shape;5020;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65"/>
          <p:cNvGrpSpPr/>
          <p:nvPr/>
        </p:nvGrpSpPr>
        <p:grpSpPr>
          <a:xfrm>
            <a:off x="757812" y="2607512"/>
            <a:ext cx="1412054" cy="633562"/>
            <a:chOff x="1187400" y="2529299"/>
            <a:chExt cx="6769193" cy="2241903"/>
          </a:xfrm>
        </p:grpSpPr>
        <p:sp>
          <p:nvSpPr>
            <p:cNvPr id="5027" name="Google Shape;5027;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28" name="Google Shape;5028;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29" name="Google Shape;5029;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30" name="Google Shape;5030;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31" name="Google Shape;5031;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32" name="Google Shape;5032;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33" name="Google Shape;5033;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034" name="Google Shape;5034;p65"/>
            <p:cNvCxnSpPr>
              <a:stCxn id="5027" idx="2"/>
              <a:endCxn id="502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35" name="Google Shape;5035;p65"/>
            <p:cNvCxnSpPr>
              <a:stCxn id="5029" idx="0"/>
              <a:endCxn id="502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36" name="Google Shape;5036;p65"/>
            <p:cNvCxnSpPr>
              <a:stCxn id="5029" idx="2"/>
              <a:endCxn id="503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37" name="Google Shape;5037;p65"/>
            <p:cNvCxnSpPr>
              <a:stCxn id="5030" idx="0"/>
              <a:endCxn id="502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38" name="Google Shape;5038;p65"/>
            <p:cNvCxnSpPr>
              <a:stCxn id="5028" idx="2"/>
              <a:endCxn id="503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39" name="Google Shape;5039;p65"/>
            <p:cNvCxnSpPr>
              <a:stCxn id="5032" idx="0"/>
              <a:endCxn id="502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040" name="Google Shape;5040;p65"/>
          <p:cNvGrpSpPr/>
          <p:nvPr/>
        </p:nvGrpSpPr>
        <p:grpSpPr>
          <a:xfrm>
            <a:off x="6844058" y="3100221"/>
            <a:ext cx="1579035" cy="540873"/>
            <a:chOff x="6895650" y="3126697"/>
            <a:chExt cx="1436662" cy="492105"/>
          </a:xfrm>
        </p:grpSpPr>
        <p:sp>
          <p:nvSpPr>
            <p:cNvPr id="5041" name="Google Shape;5041;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6" name="Google Shape;5046;p65"/>
            <p:cNvGrpSpPr/>
            <p:nvPr/>
          </p:nvGrpSpPr>
          <p:grpSpPr>
            <a:xfrm>
              <a:off x="6995957" y="3335810"/>
              <a:ext cx="1230393" cy="71754"/>
              <a:chOff x="6995957" y="3287964"/>
              <a:chExt cx="1230393" cy="71754"/>
            </a:xfrm>
          </p:grpSpPr>
          <p:sp>
            <p:nvSpPr>
              <p:cNvPr id="5047" name="Google Shape;5047;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2" name="Google Shape;5052;p65"/>
          <p:cNvGrpSpPr/>
          <p:nvPr/>
        </p:nvGrpSpPr>
        <p:grpSpPr>
          <a:xfrm>
            <a:off x="6842640" y="3736984"/>
            <a:ext cx="1581862" cy="650625"/>
            <a:chOff x="6777990" y="3710194"/>
            <a:chExt cx="1646915" cy="677382"/>
          </a:xfrm>
        </p:grpSpPr>
        <p:grpSp>
          <p:nvGrpSpPr>
            <p:cNvPr id="5053" name="Google Shape;5053;p65"/>
            <p:cNvGrpSpPr/>
            <p:nvPr/>
          </p:nvGrpSpPr>
          <p:grpSpPr>
            <a:xfrm>
              <a:off x="6777990" y="3874492"/>
              <a:ext cx="411129" cy="513083"/>
              <a:chOff x="6777990" y="3874492"/>
              <a:chExt cx="411129" cy="513083"/>
            </a:xfrm>
          </p:grpSpPr>
          <p:cxnSp>
            <p:nvCxnSpPr>
              <p:cNvPr id="5054" name="Google Shape;5054;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55" name="Google Shape;5055;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65"/>
            <p:cNvGrpSpPr/>
            <p:nvPr/>
          </p:nvGrpSpPr>
          <p:grpSpPr>
            <a:xfrm>
              <a:off x="7188425" y="3710194"/>
              <a:ext cx="411123" cy="520535"/>
              <a:chOff x="7188425" y="3710194"/>
              <a:chExt cx="411123" cy="520535"/>
            </a:xfrm>
          </p:grpSpPr>
          <p:cxnSp>
            <p:nvCxnSpPr>
              <p:cNvPr id="5057" name="Google Shape;5057;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58" name="Google Shape;5058;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65"/>
            <p:cNvGrpSpPr/>
            <p:nvPr/>
          </p:nvGrpSpPr>
          <p:grpSpPr>
            <a:xfrm>
              <a:off x="7603341" y="3874492"/>
              <a:ext cx="411474" cy="513083"/>
              <a:chOff x="7603341" y="3874492"/>
              <a:chExt cx="411474" cy="513083"/>
            </a:xfrm>
          </p:grpSpPr>
          <p:cxnSp>
            <p:nvCxnSpPr>
              <p:cNvPr id="5060" name="Google Shape;5060;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61" name="Google Shape;5061;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65"/>
            <p:cNvGrpSpPr/>
            <p:nvPr/>
          </p:nvGrpSpPr>
          <p:grpSpPr>
            <a:xfrm>
              <a:off x="8013776" y="3722847"/>
              <a:ext cx="411129" cy="507881"/>
              <a:chOff x="8013776" y="3722847"/>
              <a:chExt cx="411129" cy="507881"/>
            </a:xfrm>
          </p:grpSpPr>
          <p:cxnSp>
            <p:nvCxnSpPr>
              <p:cNvPr id="5063" name="Google Shape;5063;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064" name="Google Shape;5064;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5" name="Google Shape;5065;p65"/>
          <p:cNvGrpSpPr/>
          <p:nvPr/>
        </p:nvGrpSpPr>
        <p:grpSpPr>
          <a:xfrm>
            <a:off x="5262155" y="2909824"/>
            <a:ext cx="1421889" cy="1020603"/>
            <a:chOff x="5190863" y="2824811"/>
            <a:chExt cx="1544860" cy="1108869"/>
          </a:xfrm>
        </p:grpSpPr>
        <p:grpSp>
          <p:nvGrpSpPr>
            <p:cNvPr id="5066" name="Google Shape;5066;p65"/>
            <p:cNvGrpSpPr/>
            <p:nvPr/>
          </p:nvGrpSpPr>
          <p:grpSpPr>
            <a:xfrm>
              <a:off x="5938695" y="3176919"/>
              <a:ext cx="685761" cy="404739"/>
              <a:chOff x="5938695" y="3176919"/>
              <a:chExt cx="685761" cy="404739"/>
            </a:xfrm>
          </p:grpSpPr>
          <p:grpSp>
            <p:nvGrpSpPr>
              <p:cNvPr id="5067" name="Google Shape;5067;p65"/>
              <p:cNvGrpSpPr/>
              <p:nvPr/>
            </p:nvGrpSpPr>
            <p:grpSpPr>
              <a:xfrm>
                <a:off x="5938695" y="3176919"/>
                <a:ext cx="685761" cy="404739"/>
                <a:chOff x="5938695" y="3176919"/>
                <a:chExt cx="685761" cy="404739"/>
              </a:xfrm>
            </p:grpSpPr>
            <p:sp>
              <p:nvSpPr>
                <p:cNvPr id="5068" name="Google Shape;5068;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0" name="Google Shape;5070;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65"/>
            <p:cNvGrpSpPr/>
            <p:nvPr/>
          </p:nvGrpSpPr>
          <p:grpSpPr>
            <a:xfrm>
              <a:off x="5305233" y="3176835"/>
              <a:ext cx="685971" cy="404655"/>
              <a:chOff x="5305233" y="3176835"/>
              <a:chExt cx="685971" cy="404655"/>
            </a:xfrm>
          </p:grpSpPr>
          <p:grpSp>
            <p:nvGrpSpPr>
              <p:cNvPr id="5072" name="Google Shape;5072;p65"/>
              <p:cNvGrpSpPr/>
              <p:nvPr/>
            </p:nvGrpSpPr>
            <p:grpSpPr>
              <a:xfrm>
                <a:off x="5305233" y="3176835"/>
                <a:ext cx="685971" cy="404655"/>
                <a:chOff x="5305233" y="3176835"/>
                <a:chExt cx="685971" cy="404655"/>
              </a:xfrm>
            </p:grpSpPr>
            <p:sp>
              <p:nvSpPr>
                <p:cNvPr id="5073" name="Google Shape;5073;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5" name="Google Shape;5075;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6" name="Google Shape;5076;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7" name="Google Shape;5077;p65"/>
            <p:cNvGrpSpPr/>
            <p:nvPr/>
          </p:nvGrpSpPr>
          <p:grpSpPr>
            <a:xfrm>
              <a:off x="5657361" y="2824811"/>
              <a:ext cx="1078361" cy="404655"/>
              <a:chOff x="5657361" y="2824811"/>
              <a:chExt cx="1078361" cy="404655"/>
            </a:xfrm>
          </p:grpSpPr>
          <p:grpSp>
            <p:nvGrpSpPr>
              <p:cNvPr id="5078" name="Google Shape;5078;p65"/>
              <p:cNvGrpSpPr/>
              <p:nvPr/>
            </p:nvGrpSpPr>
            <p:grpSpPr>
              <a:xfrm>
                <a:off x="5657361" y="2824811"/>
                <a:ext cx="1078361" cy="404655"/>
                <a:chOff x="5657361" y="2824811"/>
                <a:chExt cx="1078361" cy="404655"/>
              </a:xfrm>
            </p:grpSpPr>
            <p:grpSp>
              <p:nvGrpSpPr>
                <p:cNvPr id="5079" name="Google Shape;5079;p65"/>
                <p:cNvGrpSpPr/>
                <p:nvPr/>
              </p:nvGrpSpPr>
              <p:grpSpPr>
                <a:xfrm>
                  <a:off x="5938485" y="2824811"/>
                  <a:ext cx="797237" cy="404655"/>
                  <a:chOff x="5938485" y="2824811"/>
                  <a:chExt cx="797237" cy="404655"/>
                </a:xfrm>
              </p:grpSpPr>
              <p:sp>
                <p:nvSpPr>
                  <p:cNvPr id="5080" name="Google Shape;5080;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2" name="Google Shape;5082;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3" name="Google Shape;5083;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65"/>
            <p:cNvGrpSpPr/>
            <p:nvPr/>
          </p:nvGrpSpPr>
          <p:grpSpPr>
            <a:xfrm>
              <a:off x="5190863" y="3528942"/>
              <a:ext cx="1078026" cy="404739"/>
              <a:chOff x="5190863" y="3528942"/>
              <a:chExt cx="1078026" cy="404739"/>
            </a:xfrm>
          </p:grpSpPr>
          <p:sp>
            <p:nvSpPr>
              <p:cNvPr id="5085" name="Google Shape;5085;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6" name="Google Shape;5086;p65"/>
              <p:cNvGrpSpPr/>
              <p:nvPr/>
            </p:nvGrpSpPr>
            <p:grpSpPr>
              <a:xfrm>
                <a:off x="5190863" y="3528942"/>
                <a:ext cx="1078026" cy="404739"/>
                <a:chOff x="5190863" y="3528942"/>
                <a:chExt cx="1078026" cy="404739"/>
              </a:xfrm>
            </p:grpSpPr>
            <p:sp>
              <p:nvSpPr>
                <p:cNvPr id="5087" name="Google Shape;5087;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89" name="Google Shape;5089;p65"/>
          <p:cNvGrpSpPr/>
          <p:nvPr/>
        </p:nvGrpSpPr>
        <p:grpSpPr>
          <a:xfrm>
            <a:off x="728162" y="1474292"/>
            <a:ext cx="1086719" cy="879487"/>
            <a:chOff x="803162" y="1474292"/>
            <a:chExt cx="1086719" cy="879487"/>
          </a:xfrm>
        </p:grpSpPr>
        <p:grpSp>
          <p:nvGrpSpPr>
            <p:cNvPr id="5090" name="Google Shape;5090;p65"/>
            <p:cNvGrpSpPr/>
            <p:nvPr/>
          </p:nvGrpSpPr>
          <p:grpSpPr>
            <a:xfrm>
              <a:off x="803162" y="1625948"/>
              <a:ext cx="445856" cy="576579"/>
              <a:chOff x="803162" y="1625948"/>
              <a:chExt cx="445856" cy="576579"/>
            </a:xfrm>
          </p:grpSpPr>
          <p:sp>
            <p:nvSpPr>
              <p:cNvPr id="5091" name="Google Shape;5091;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2" name="Google Shape;5092;p65"/>
              <p:cNvGrpSpPr/>
              <p:nvPr/>
            </p:nvGrpSpPr>
            <p:grpSpPr>
              <a:xfrm>
                <a:off x="1056023" y="1625948"/>
                <a:ext cx="192995" cy="576579"/>
                <a:chOff x="1056023" y="1625948"/>
                <a:chExt cx="192995" cy="576579"/>
              </a:xfrm>
            </p:grpSpPr>
            <p:sp>
              <p:nvSpPr>
                <p:cNvPr id="5093" name="Google Shape;5093;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8" name="Google Shape;5098;p65"/>
            <p:cNvGrpSpPr/>
            <p:nvPr/>
          </p:nvGrpSpPr>
          <p:grpSpPr>
            <a:xfrm>
              <a:off x="1371406" y="1474292"/>
              <a:ext cx="518475" cy="879487"/>
              <a:chOff x="1398231" y="1474292"/>
              <a:chExt cx="518475" cy="879487"/>
            </a:xfrm>
          </p:grpSpPr>
          <p:grpSp>
            <p:nvGrpSpPr>
              <p:cNvPr id="5099" name="Google Shape;5099;p65"/>
              <p:cNvGrpSpPr/>
              <p:nvPr/>
            </p:nvGrpSpPr>
            <p:grpSpPr>
              <a:xfrm>
                <a:off x="1398231" y="1474292"/>
                <a:ext cx="518475" cy="341643"/>
                <a:chOff x="1398231" y="1474292"/>
                <a:chExt cx="518475" cy="341643"/>
              </a:xfrm>
            </p:grpSpPr>
            <p:sp>
              <p:nvSpPr>
                <p:cNvPr id="5100" name="Google Shape;5100;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1" name="Google Shape;5101;p65"/>
                <p:cNvGrpSpPr/>
                <p:nvPr/>
              </p:nvGrpSpPr>
              <p:grpSpPr>
                <a:xfrm>
                  <a:off x="1616453" y="1474292"/>
                  <a:ext cx="300253" cy="341643"/>
                  <a:chOff x="1616453" y="1475379"/>
                  <a:chExt cx="300253" cy="341643"/>
                </a:xfrm>
              </p:grpSpPr>
              <p:sp>
                <p:nvSpPr>
                  <p:cNvPr id="5102" name="Google Shape;5102;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9" name="Google Shape;5109;p65"/>
                  <p:cNvGrpSpPr/>
                  <p:nvPr/>
                </p:nvGrpSpPr>
                <p:grpSpPr>
                  <a:xfrm>
                    <a:off x="1839639" y="1475379"/>
                    <a:ext cx="77067" cy="341643"/>
                    <a:chOff x="1839639" y="1475379"/>
                    <a:chExt cx="77067" cy="341643"/>
                  </a:xfrm>
                </p:grpSpPr>
                <p:sp>
                  <p:nvSpPr>
                    <p:cNvPr id="5110" name="Google Shape;5110;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12" name="Google Shape;5112;p65"/>
              <p:cNvGrpSpPr/>
              <p:nvPr/>
            </p:nvGrpSpPr>
            <p:grpSpPr>
              <a:xfrm>
                <a:off x="1398451" y="2012951"/>
                <a:ext cx="518255" cy="340828"/>
                <a:chOff x="1398451" y="2012951"/>
                <a:chExt cx="518255" cy="340828"/>
              </a:xfrm>
            </p:grpSpPr>
            <p:sp>
              <p:nvSpPr>
                <p:cNvPr id="5113" name="Google Shape;5113;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4" name="Google Shape;5114;p65"/>
                <p:cNvGrpSpPr/>
                <p:nvPr/>
              </p:nvGrpSpPr>
              <p:grpSpPr>
                <a:xfrm>
                  <a:off x="1616453" y="2012951"/>
                  <a:ext cx="300253" cy="340828"/>
                  <a:chOff x="1616453" y="2013538"/>
                  <a:chExt cx="300253" cy="340828"/>
                </a:xfrm>
              </p:grpSpPr>
              <p:sp>
                <p:nvSpPr>
                  <p:cNvPr id="5115" name="Google Shape;5115;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2" name="Google Shape;5122;p65"/>
                  <p:cNvGrpSpPr/>
                  <p:nvPr/>
                </p:nvGrpSpPr>
                <p:grpSpPr>
                  <a:xfrm>
                    <a:off x="1839639" y="2013538"/>
                    <a:ext cx="77067" cy="340828"/>
                    <a:chOff x="1839639" y="2013538"/>
                    <a:chExt cx="77067" cy="340828"/>
                  </a:xfrm>
                </p:grpSpPr>
                <p:sp>
                  <p:nvSpPr>
                    <p:cNvPr id="5123" name="Google Shape;5123;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125" name="Google Shape;5125;p65"/>
          <p:cNvGrpSpPr/>
          <p:nvPr/>
        </p:nvGrpSpPr>
        <p:grpSpPr>
          <a:xfrm>
            <a:off x="724986" y="3605478"/>
            <a:ext cx="1368681" cy="682918"/>
            <a:chOff x="724986" y="3605478"/>
            <a:chExt cx="1368681" cy="682918"/>
          </a:xfrm>
        </p:grpSpPr>
        <p:grpSp>
          <p:nvGrpSpPr>
            <p:cNvPr id="5126" name="Google Shape;5126;p65"/>
            <p:cNvGrpSpPr/>
            <p:nvPr/>
          </p:nvGrpSpPr>
          <p:grpSpPr>
            <a:xfrm>
              <a:off x="1289102" y="3823629"/>
              <a:ext cx="240442" cy="250435"/>
              <a:chOff x="-165066" y="3843615"/>
              <a:chExt cx="221259" cy="230455"/>
            </a:xfrm>
          </p:grpSpPr>
          <p:sp>
            <p:nvSpPr>
              <p:cNvPr id="5127" name="Google Shape;5127;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65"/>
            <p:cNvGrpSpPr/>
            <p:nvPr/>
          </p:nvGrpSpPr>
          <p:grpSpPr>
            <a:xfrm>
              <a:off x="724986" y="3605478"/>
              <a:ext cx="1368681" cy="682918"/>
              <a:chOff x="724986" y="3605478"/>
              <a:chExt cx="1368681" cy="682918"/>
            </a:xfrm>
          </p:grpSpPr>
          <p:grpSp>
            <p:nvGrpSpPr>
              <p:cNvPr id="5148" name="Google Shape;5148;p65"/>
              <p:cNvGrpSpPr/>
              <p:nvPr/>
            </p:nvGrpSpPr>
            <p:grpSpPr>
              <a:xfrm>
                <a:off x="1498221" y="4047614"/>
                <a:ext cx="529172" cy="240783"/>
                <a:chOff x="1498221" y="4047614"/>
                <a:chExt cx="529172" cy="240783"/>
              </a:xfrm>
            </p:grpSpPr>
            <p:grpSp>
              <p:nvGrpSpPr>
                <p:cNvPr id="5149" name="Google Shape;5149;p65"/>
                <p:cNvGrpSpPr/>
                <p:nvPr/>
              </p:nvGrpSpPr>
              <p:grpSpPr>
                <a:xfrm>
                  <a:off x="1826655" y="4224370"/>
                  <a:ext cx="200738" cy="25631"/>
                  <a:chOff x="1826655" y="4224370"/>
                  <a:chExt cx="200738" cy="25631"/>
                </a:xfrm>
              </p:grpSpPr>
              <p:sp>
                <p:nvSpPr>
                  <p:cNvPr id="5150" name="Google Shape;5150;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65"/>
                <p:cNvGrpSpPr/>
                <p:nvPr/>
              </p:nvGrpSpPr>
              <p:grpSpPr>
                <a:xfrm>
                  <a:off x="1498221" y="4047614"/>
                  <a:ext cx="328444" cy="240783"/>
                  <a:chOff x="1498221" y="4047614"/>
                  <a:chExt cx="328444" cy="240783"/>
                </a:xfrm>
              </p:grpSpPr>
              <p:sp>
                <p:nvSpPr>
                  <p:cNvPr id="5153" name="Google Shape;5153;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4" name="Google Shape;5154;p65"/>
                  <p:cNvGrpSpPr/>
                  <p:nvPr/>
                </p:nvGrpSpPr>
                <p:grpSpPr>
                  <a:xfrm>
                    <a:off x="1498221" y="4047614"/>
                    <a:ext cx="150566" cy="190416"/>
                    <a:chOff x="1498221" y="4047614"/>
                    <a:chExt cx="150566" cy="190416"/>
                  </a:xfrm>
                </p:grpSpPr>
                <p:sp>
                  <p:nvSpPr>
                    <p:cNvPr id="5155" name="Google Shape;5155;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57" name="Google Shape;5157;p65"/>
              <p:cNvGrpSpPr/>
              <p:nvPr/>
            </p:nvGrpSpPr>
            <p:grpSpPr>
              <a:xfrm>
                <a:off x="1560718" y="3800594"/>
                <a:ext cx="532948" cy="302090"/>
                <a:chOff x="1560718" y="3800594"/>
                <a:chExt cx="532948" cy="302090"/>
              </a:xfrm>
            </p:grpSpPr>
            <p:grpSp>
              <p:nvGrpSpPr>
                <p:cNvPr id="5158" name="Google Shape;5158;p65"/>
                <p:cNvGrpSpPr/>
                <p:nvPr/>
              </p:nvGrpSpPr>
              <p:grpSpPr>
                <a:xfrm>
                  <a:off x="1912179" y="3827344"/>
                  <a:ext cx="181487" cy="25631"/>
                  <a:chOff x="1912179" y="3827344"/>
                  <a:chExt cx="181487" cy="25631"/>
                </a:xfrm>
              </p:grpSpPr>
              <p:sp>
                <p:nvSpPr>
                  <p:cNvPr id="5159" name="Google Shape;5159;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65"/>
                <p:cNvGrpSpPr/>
                <p:nvPr/>
              </p:nvGrpSpPr>
              <p:grpSpPr>
                <a:xfrm>
                  <a:off x="1912179" y="4044505"/>
                  <a:ext cx="181487" cy="25622"/>
                  <a:chOff x="1912179" y="4044506"/>
                  <a:chExt cx="181487" cy="25622"/>
                </a:xfrm>
              </p:grpSpPr>
              <p:sp>
                <p:nvSpPr>
                  <p:cNvPr id="5162" name="Google Shape;5162;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65"/>
                <p:cNvGrpSpPr/>
                <p:nvPr/>
              </p:nvGrpSpPr>
              <p:grpSpPr>
                <a:xfrm>
                  <a:off x="1560718" y="3800594"/>
                  <a:ext cx="351472" cy="302090"/>
                  <a:chOff x="1560718" y="3800594"/>
                  <a:chExt cx="351472" cy="302090"/>
                </a:xfrm>
              </p:grpSpPr>
              <p:grpSp>
                <p:nvGrpSpPr>
                  <p:cNvPr id="5165" name="Google Shape;5165;p65"/>
                  <p:cNvGrpSpPr/>
                  <p:nvPr/>
                </p:nvGrpSpPr>
                <p:grpSpPr>
                  <a:xfrm>
                    <a:off x="1560718" y="3842857"/>
                    <a:ext cx="173586" cy="217131"/>
                    <a:chOff x="1560718" y="3842857"/>
                    <a:chExt cx="173586" cy="217131"/>
                  </a:xfrm>
                </p:grpSpPr>
                <p:sp>
                  <p:nvSpPr>
                    <p:cNvPr id="5166" name="Google Shape;5166;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9" name="Google Shape;5169;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71" name="Google Shape;5171;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2" name="Google Shape;5172;p65"/>
              <p:cNvGrpSpPr/>
              <p:nvPr/>
            </p:nvGrpSpPr>
            <p:grpSpPr>
              <a:xfrm>
                <a:off x="785350" y="3605478"/>
                <a:ext cx="535311" cy="249245"/>
                <a:chOff x="785350" y="3605478"/>
                <a:chExt cx="535311" cy="249245"/>
              </a:xfrm>
            </p:grpSpPr>
            <p:grpSp>
              <p:nvGrpSpPr>
                <p:cNvPr id="5173" name="Google Shape;5173;p65"/>
                <p:cNvGrpSpPr/>
                <p:nvPr/>
              </p:nvGrpSpPr>
              <p:grpSpPr>
                <a:xfrm>
                  <a:off x="785350" y="3605478"/>
                  <a:ext cx="376191" cy="102736"/>
                  <a:chOff x="785350" y="3605478"/>
                  <a:chExt cx="376191" cy="102736"/>
                </a:xfrm>
              </p:grpSpPr>
              <p:sp>
                <p:nvSpPr>
                  <p:cNvPr id="5174" name="Google Shape;5174;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65"/>
                <p:cNvGrpSpPr/>
                <p:nvPr/>
              </p:nvGrpSpPr>
              <p:grpSpPr>
                <a:xfrm>
                  <a:off x="1161530" y="3655851"/>
                  <a:ext cx="159131" cy="198872"/>
                  <a:chOff x="1161530" y="3655851"/>
                  <a:chExt cx="159131" cy="198872"/>
                </a:xfrm>
              </p:grpSpPr>
              <p:sp>
                <p:nvSpPr>
                  <p:cNvPr id="5178" name="Google Shape;5178;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0" name="Google Shape;5180;p65"/>
              <p:cNvGrpSpPr/>
              <p:nvPr/>
            </p:nvGrpSpPr>
            <p:grpSpPr>
              <a:xfrm>
                <a:off x="785350" y="4047614"/>
                <a:ext cx="535311" cy="240783"/>
                <a:chOff x="785350" y="4047614"/>
                <a:chExt cx="535311" cy="240783"/>
              </a:xfrm>
            </p:grpSpPr>
            <p:grpSp>
              <p:nvGrpSpPr>
                <p:cNvPr id="5181" name="Google Shape;5181;p65"/>
                <p:cNvGrpSpPr/>
                <p:nvPr/>
              </p:nvGrpSpPr>
              <p:grpSpPr>
                <a:xfrm>
                  <a:off x="1161636" y="4047614"/>
                  <a:ext cx="159025" cy="190415"/>
                  <a:chOff x="1161636" y="4047614"/>
                  <a:chExt cx="159025" cy="190415"/>
                </a:xfrm>
              </p:grpSpPr>
              <p:sp>
                <p:nvSpPr>
                  <p:cNvPr id="5182" name="Google Shape;5182;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65"/>
                <p:cNvGrpSpPr/>
                <p:nvPr/>
              </p:nvGrpSpPr>
              <p:grpSpPr>
                <a:xfrm>
                  <a:off x="785350" y="4185661"/>
                  <a:ext cx="376191" cy="102736"/>
                  <a:chOff x="785350" y="4185661"/>
                  <a:chExt cx="376191" cy="102736"/>
                </a:xfrm>
              </p:grpSpPr>
              <p:sp>
                <p:nvSpPr>
                  <p:cNvPr id="5185" name="Google Shape;5185;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8" name="Google Shape;5188;p65"/>
              <p:cNvGrpSpPr/>
              <p:nvPr/>
            </p:nvGrpSpPr>
            <p:grpSpPr>
              <a:xfrm>
                <a:off x="1501054" y="3605478"/>
                <a:ext cx="526340" cy="249240"/>
                <a:chOff x="1501054" y="3605478"/>
                <a:chExt cx="526340" cy="249240"/>
              </a:xfrm>
            </p:grpSpPr>
            <p:grpSp>
              <p:nvGrpSpPr>
                <p:cNvPr id="5189" name="Google Shape;5189;p65"/>
                <p:cNvGrpSpPr/>
                <p:nvPr/>
              </p:nvGrpSpPr>
              <p:grpSpPr>
                <a:xfrm>
                  <a:off x="1834208" y="3643867"/>
                  <a:ext cx="193185" cy="25622"/>
                  <a:chOff x="1834208" y="3643867"/>
                  <a:chExt cx="193185" cy="25622"/>
                </a:xfrm>
              </p:grpSpPr>
              <p:sp>
                <p:nvSpPr>
                  <p:cNvPr id="5190" name="Google Shape;5190;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65"/>
                <p:cNvGrpSpPr/>
                <p:nvPr/>
              </p:nvGrpSpPr>
              <p:grpSpPr>
                <a:xfrm>
                  <a:off x="1501054" y="3605478"/>
                  <a:ext cx="333165" cy="249240"/>
                  <a:chOff x="1501054" y="3605478"/>
                  <a:chExt cx="333165" cy="249240"/>
                </a:xfrm>
              </p:grpSpPr>
              <p:sp>
                <p:nvSpPr>
                  <p:cNvPr id="5193" name="Google Shape;5193;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4" name="Google Shape;5194;p65"/>
                  <p:cNvGrpSpPr/>
                  <p:nvPr/>
                </p:nvGrpSpPr>
                <p:grpSpPr>
                  <a:xfrm>
                    <a:off x="1501054" y="3655851"/>
                    <a:ext cx="155286" cy="198867"/>
                    <a:chOff x="1501054" y="3655851"/>
                    <a:chExt cx="155286" cy="198867"/>
                  </a:xfrm>
                </p:grpSpPr>
                <p:sp>
                  <p:nvSpPr>
                    <p:cNvPr id="5195" name="Google Shape;5195;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97" name="Google Shape;5197;p65"/>
              <p:cNvGrpSpPr/>
              <p:nvPr/>
            </p:nvGrpSpPr>
            <p:grpSpPr>
              <a:xfrm>
                <a:off x="724986" y="3800594"/>
                <a:ext cx="532950" cy="302090"/>
                <a:chOff x="724986" y="3800594"/>
                <a:chExt cx="532950" cy="302090"/>
              </a:xfrm>
            </p:grpSpPr>
            <p:grpSp>
              <p:nvGrpSpPr>
                <p:cNvPr id="5198" name="Google Shape;5198;p65"/>
                <p:cNvGrpSpPr/>
                <p:nvPr/>
              </p:nvGrpSpPr>
              <p:grpSpPr>
                <a:xfrm>
                  <a:off x="724986" y="4044367"/>
                  <a:ext cx="181314" cy="25626"/>
                  <a:chOff x="724986" y="4044367"/>
                  <a:chExt cx="181314" cy="25626"/>
                </a:xfrm>
              </p:grpSpPr>
              <p:sp>
                <p:nvSpPr>
                  <p:cNvPr id="5199" name="Google Shape;5199;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65"/>
                <p:cNvGrpSpPr/>
                <p:nvPr/>
              </p:nvGrpSpPr>
              <p:grpSpPr>
                <a:xfrm>
                  <a:off x="906290" y="3800594"/>
                  <a:ext cx="351646" cy="302090"/>
                  <a:chOff x="906290" y="3800594"/>
                  <a:chExt cx="351646" cy="302090"/>
                </a:xfrm>
              </p:grpSpPr>
              <p:grpSp>
                <p:nvGrpSpPr>
                  <p:cNvPr id="5202" name="Google Shape;5202;p65"/>
                  <p:cNvGrpSpPr/>
                  <p:nvPr/>
                </p:nvGrpSpPr>
                <p:grpSpPr>
                  <a:xfrm>
                    <a:off x="1084172" y="3842857"/>
                    <a:ext cx="173764" cy="217131"/>
                    <a:chOff x="1084172" y="3842857"/>
                    <a:chExt cx="173764" cy="217131"/>
                  </a:xfrm>
                </p:grpSpPr>
                <p:grpSp>
                  <p:nvGrpSpPr>
                    <p:cNvPr id="5203" name="Google Shape;5203;p65"/>
                    <p:cNvGrpSpPr/>
                    <p:nvPr/>
                  </p:nvGrpSpPr>
                  <p:grpSpPr>
                    <a:xfrm>
                      <a:off x="1156862" y="3936509"/>
                      <a:ext cx="101073" cy="25622"/>
                      <a:chOff x="1156862" y="3936509"/>
                      <a:chExt cx="101073" cy="25622"/>
                    </a:xfrm>
                  </p:grpSpPr>
                  <p:sp>
                    <p:nvSpPr>
                      <p:cNvPr id="5204" name="Google Shape;5204;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6" name="Google Shape;5206;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7" name="Google Shape;5207;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65"/>
                <p:cNvGrpSpPr/>
                <p:nvPr/>
              </p:nvGrpSpPr>
              <p:grpSpPr>
                <a:xfrm>
                  <a:off x="724986" y="3830189"/>
                  <a:ext cx="189533" cy="25626"/>
                  <a:chOff x="724986" y="3830189"/>
                  <a:chExt cx="189533" cy="25626"/>
                </a:xfrm>
              </p:grpSpPr>
              <p:sp>
                <p:nvSpPr>
                  <p:cNvPr id="5210" name="Google Shape;5210;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212" name="Google Shape;5212;p65"/>
          <p:cNvGrpSpPr/>
          <p:nvPr/>
        </p:nvGrpSpPr>
        <p:grpSpPr>
          <a:xfrm>
            <a:off x="2253298" y="2455640"/>
            <a:ext cx="948701" cy="935378"/>
            <a:chOff x="2253298" y="2428317"/>
            <a:chExt cx="948701" cy="935378"/>
          </a:xfrm>
        </p:grpSpPr>
        <p:sp>
          <p:nvSpPr>
            <p:cNvPr id="5213" name="Google Shape;5213;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9" name="Shape 5249"/>
        <p:cNvGrpSpPr/>
        <p:nvPr/>
      </p:nvGrpSpPr>
      <p:grpSpPr>
        <a:xfrm>
          <a:off x="0" y="0"/>
          <a:ext cx="0" cy="0"/>
          <a:chOff x="0" y="0"/>
          <a:chExt cx="0" cy="0"/>
        </a:xfrm>
      </p:grpSpPr>
      <p:grpSp>
        <p:nvGrpSpPr>
          <p:cNvPr id="5250" name="Google Shape;5250;p66"/>
          <p:cNvGrpSpPr/>
          <p:nvPr/>
        </p:nvGrpSpPr>
        <p:grpSpPr>
          <a:xfrm>
            <a:off x="3353582" y="1145627"/>
            <a:ext cx="2363393" cy="1017867"/>
            <a:chOff x="3292400" y="1219146"/>
            <a:chExt cx="2615240" cy="1110239"/>
          </a:xfrm>
        </p:grpSpPr>
        <p:sp>
          <p:nvSpPr>
            <p:cNvPr id="5251" name="Google Shape;5251;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252" name="Google Shape;5252;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53" name="Google Shape;5253;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254" name="Google Shape;5254;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255" name="Google Shape;5255;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256" name="Google Shape;5256;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257" name="Google Shape;5257;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258" name="Google Shape;5258;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259" name="Google Shape;5259;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260" name="Google Shape;5260;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261" name="Google Shape;5261;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262" name="Google Shape;5262;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263" name="Google Shape;5263;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264" name="Google Shape;5264;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265" name="Google Shape;5265;p66"/>
            <p:cNvGrpSpPr/>
            <p:nvPr/>
          </p:nvGrpSpPr>
          <p:grpSpPr>
            <a:xfrm>
              <a:off x="3748438" y="1378608"/>
              <a:ext cx="2159202" cy="903971"/>
              <a:chOff x="1683525" y="2179850"/>
              <a:chExt cx="4519050" cy="2134525"/>
            </a:xfrm>
          </p:grpSpPr>
          <p:sp>
            <p:nvSpPr>
              <p:cNvPr id="5266" name="Google Shape;5266;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67" name="Google Shape;5267;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68" name="Google Shape;5268;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69" name="Google Shape;5269;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0" name="Google Shape;5270;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1" name="Google Shape;5271;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2" name="Google Shape;5272;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3" name="Google Shape;5273;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4" name="Google Shape;5274;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5" name="Google Shape;5275;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6" name="Google Shape;5276;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77" name="Google Shape;5277;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278" name="Google Shape;5278;p66"/>
          <p:cNvGraphicFramePr/>
          <p:nvPr/>
        </p:nvGraphicFramePr>
        <p:xfrm>
          <a:off x="5949675" y="2323100"/>
          <a:ext cx="3000000" cy="3000000"/>
        </p:xfrm>
        <a:graphic>
          <a:graphicData uri="http://schemas.openxmlformats.org/drawingml/2006/table">
            <a:tbl>
              <a:tblPr>
                <a:noFill/>
                <a:tableStyleId>{FFE31E62-70BC-4E07-8E88-632C28EC395B}</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279" name="Google Shape;5279;p66"/>
          <p:cNvGrpSpPr/>
          <p:nvPr/>
        </p:nvGrpSpPr>
        <p:grpSpPr>
          <a:xfrm>
            <a:off x="5926924" y="3381697"/>
            <a:ext cx="2519825" cy="1001454"/>
            <a:chOff x="1906114" y="789980"/>
            <a:chExt cx="1487676" cy="606868"/>
          </a:xfrm>
        </p:grpSpPr>
        <p:cxnSp>
          <p:nvCxnSpPr>
            <p:cNvPr id="5280" name="Google Shape;5280;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281" name="Google Shape;5281;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282" name="Google Shape;5282;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283" name="Google Shape;5283;p6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284" name="Google Shape;5284;p6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285" name="Google Shape;5285;p6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286" name="Google Shape;5286;p6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287" name="Google Shape;5287;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294" name="Google Shape;5294;p6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295" name="Google Shape;5295;p6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296" name="Google Shape;5296;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66"/>
          <p:cNvGrpSpPr/>
          <p:nvPr/>
        </p:nvGrpSpPr>
        <p:grpSpPr>
          <a:xfrm>
            <a:off x="726399" y="1190655"/>
            <a:ext cx="2394370" cy="976502"/>
            <a:chOff x="749309" y="1112739"/>
            <a:chExt cx="2371603" cy="976502"/>
          </a:xfrm>
        </p:grpSpPr>
        <p:sp>
          <p:nvSpPr>
            <p:cNvPr id="5298" name="Google Shape;5298;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330" name="Google Shape;5330;p66"/>
          <p:cNvGraphicFramePr/>
          <p:nvPr/>
        </p:nvGraphicFramePr>
        <p:xfrm>
          <a:off x="5949700" y="1188950"/>
          <a:ext cx="3000000" cy="3000000"/>
        </p:xfrm>
        <a:graphic>
          <a:graphicData uri="http://schemas.openxmlformats.org/drawingml/2006/table">
            <a:tbl>
              <a:tblPr>
                <a:noFill/>
                <a:tableStyleId>{FFE31E62-70BC-4E07-8E88-632C28EC395B}</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331" name="Google Shape;5331;p66"/>
          <p:cNvGraphicFramePr/>
          <p:nvPr/>
        </p:nvGraphicFramePr>
        <p:xfrm>
          <a:off x="3356413" y="2323100"/>
          <a:ext cx="3000000" cy="3000000"/>
        </p:xfrm>
        <a:graphic>
          <a:graphicData uri="http://schemas.openxmlformats.org/drawingml/2006/table">
            <a:tbl>
              <a:tblPr>
                <a:noFill/>
                <a:tableStyleId>{FFE31E62-70BC-4E07-8E88-632C28EC395B}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332" name="Google Shape;5332;p66"/>
          <p:cNvGrpSpPr/>
          <p:nvPr/>
        </p:nvGrpSpPr>
        <p:grpSpPr>
          <a:xfrm>
            <a:off x="4100342" y="2709743"/>
            <a:ext cx="1517436" cy="74460"/>
            <a:chOff x="3980086" y="2804397"/>
            <a:chExt cx="1227600" cy="66900"/>
          </a:xfrm>
        </p:grpSpPr>
        <p:sp>
          <p:nvSpPr>
            <p:cNvPr id="5333" name="Google Shape;5333;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66"/>
          <p:cNvGrpSpPr/>
          <p:nvPr/>
        </p:nvGrpSpPr>
        <p:grpSpPr>
          <a:xfrm>
            <a:off x="4725406" y="3002330"/>
            <a:ext cx="892956" cy="74460"/>
            <a:chOff x="3980086" y="2804397"/>
            <a:chExt cx="1227600" cy="66900"/>
          </a:xfrm>
        </p:grpSpPr>
        <p:sp>
          <p:nvSpPr>
            <p:cNvPr id="5336" name="Google Shape;5336;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66"/>
          <p:cNvGrpSpPr/>
          <p:nvPr/>
        </p:nvGrpSpPr>
        <p:grpSpPr>
          <a:xfrm>
            <a:off x="3358498" y="3361213"/>
            <a:ext cx="2363244" cy="1005943"/>
            <a:chOff x="3358415" y="3361302"/>
            <a:chExt cx="2363244" cy="1024695"/>
          </a:xfrm>
        </p:grpSpPr>
        <p:grpSp>
          <p:nvGrpSpPr>
            <p:cNvPr id="5339" name="Google Shape;5339;p66"/>
            <p:cNvGrpSpPr/>
            <p:nvPr/>
          </p:nvGrpSpPr>
          <p:grpSpPr>
            <a:xfrm>
              <a:off x="3358415" y="3361302"/>
              <a:ext cx="441300" cy="1024695"/>
              <a:chOff x="3358415" y="3361302"/>
              <a:chExt cx="441300" cy="1024695"/>
            </a:xfrm>
          </p:grpSpPr>
          <p:sp>
            <p:nvSpPr>
              <p:cNvPr id="5340" name="Google Shape;5340;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66"/>
            <p:cNvGrpSpPr/>
            <p:nvPr/>
          </p:nvGrpSpPr>
          <p:grpSpPr>
            <a:xfrm>
              <a:off x="3838901" y="3361302"/>
              <a:ext cx="441300" cy="1024695"/>
              <a:chOff x="3838901" y="3361302"/>
              <a:chExt cx="441300" cy="1024695"/>
            </a:xfrm>
          </p:grpSpPr>
          <p:sp>
            <p:nvSpPr>
              <p:cNvPr id="5347" name="Google Shape;5347;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66"/>
            <p:cNvGrpSpPr/>
            <p:nvPr/>
          </p:nvGrpSpPr>
          <p:grpSpPr>
            <a:xfrm>
              <a:off x="4319387" y="3361302"/>
              <a:ext cx="441300" cy="1024695"/>
              <a:chOff x="4319387" y="3361302"/>
              <a:chExt cx="441300" cy="1024695"/>
            </a:xfrm>
          </p:grpSpPr>
          <p:sp>
            <p:nvSpPr>
              <p:cNvPr id="5354" name="Google Shape;5354;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66"/>
            <p:cNvGrpSpPr/>
            <p:nvPr/>
          </p:nvGrpSpPr>
          <p:grpSpPr>
            <a:xfrm>
              <a:off x="4799873" y="3361302"/>
              <a:ext cx="441300" cy="1024695"/>
              <a:chOff x="4799873" y="3361302"/>
              <a:chExt cx="441300" cy="1024695"/>
            </a:xfrm>
          </p:grpSpPr>
          <p:sp>
            <p:nvSpPr>
              <p:cNvPr id="5361" name="Google Shape;5361;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66"/>
            <p:cNvGrpSpPr/>
            <p:nvPr/>
          </p:nvGrpSpPr>
          <p:grpSpPr>
            <a:xfrm>
              <a:off x="5280360" y="3361302"/>
              <a:ext cx="441300" cy="1024695"/>
              <a:chOff x="5280360" y="3361302"/>
              <a:chExt cx="441300" cy="1024695"/>
            </a:xfrm>
          </p:grpSpPr>
          <p:sp>
            <p:nvSpPr>
              <p:cNvPr id="5368" name="Google Shape;5368;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374" name="Google Shape;5374;p66"/>
          <p:cNvGraphicFramePr/>
          <p:nvPr/>
        </p:nvGraphicFramePr>
        <p:xfrm>
          <a:off x="724925" y="2323100"/>
          <a:ext cx="3000000" cy="3000000"/>
        </p:xfrm>
        <a:graphic>
          <a:graphicData uri="http://schemas.openxmlformats.org/drawingml/2006/table">
            <a:tbl>
              <a:tblPr>
                <a:noFill/>
                <a:tableStyleId>{FFE31E62-70BC-4E07-8E88-632C28EC395B}</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375" name="Google Shape;5375;p66"/>
          <p:cNvGrpSpPr/>
          <p:nvPr/>
        </p:nvGrpSpPr>
        <p:grpSpPr>
          <a:xfrm>
            <a:off x="726450" y="3372825"/>
            <a:ext cx="2403614" cy="1005900"/>
            <a:chOff x="726450" y="3372825"/>
            <a:chExt cx="2403614" cy="1005900"/>
          </a:xfrm>
        </p:grpSpPr>
        <p:grpSp>
          <p:nvGrpSpPr>
            <p:cNvPr id="5376" name="Google Shape;5376;p66"/>
            <p:cNvGrpSpPr/>
            <p:nvPr/>
          </p:nvGrpSpPr>
          <p:grpSpPr>
            <a:xfrm>
              <a:off x="726450" y="3696000"/>
              <a:ext cx="2403614" cy="500898"/>
              <a:chOff x="726450" y="3696000"/>
              <a:chExt cx="2403614" cy="500898"/>
            </a:xfrm>
          </p:grpSpPr>
          <p:sp>
            <p:nvSpPr>
              <p:cNvPr id="5377" name="Google Shape;5377;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78" name="Google Shape;5378;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379" name="Google Shape;5379;p66"/>
            <p:cNvGrpSpPr/>
            <p:nvPr/>
          </p:nvGrpSpPr>
          <p:grpSpPr>
            <a:xfrm>
              <a:off x="1348050" y="3372825"/>
              <a:ext cx="1720425" cy="1005900"/>
              <a:chOff x="1348050" y="3372825"/>
              <a:chExt cx="1720425" cy="1005900"/>
            </a:xfrm>
          </p:grpSpPr>
          <p:sp>
            <p:nvSpPr>
              <p:cNvPr id="5380" name="Google Shape;5380;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81" name="Google Shape;5381;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82" name="Google Shape;5382;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83" name="Google Shape;5383;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84" name="Google Shape;5384;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385" name="Google Shape;5385;p66"/>
            <p:cNvGrpSpPr/>
            <p:nvPr/>
          </p:nvGrpSpPr>
          <p:grpSpPr>
            <a:xfrm>
              <a:off x="1455707" y="3731058"/>
              <a:ext cx="1491150" cy="417657"/>
              <a:chOff x="1455707" y="3731058"/>
              <a:chExt cx="1491150" cy="417657"/>
            </a:xfrm>
          </p:grpSpPr>
          <p:grpSp>
            <p:nvGrpSpPr>
              <p:cNvPr id="5386" name="Google Shape;5386;p66"/>
              <p:cNvGrpSpPr/>
              <p:nvPr/>
            </p:nvGrpSpPr>
            <p:grpSpPr>
              <a:xfrm>
                <a:off x="1472938" y="3745828"/>
                <a:ext cx="72126" cy="53788"/>
                <a:chOff x="1472938" y="3745828"/>
                <a:chExt cx="72126" cy="53788"/>
              </a:xfrm>
            </p:grpSpPr>
            <p:sp>
              <p:nvSpPr>
                <p:cNvPr id="5387" name="Google Shape;5387;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66"/>
              <p:cNvGrpSpPr/>
              <p:nvPr/>
            </p:nvGrpSpPr>
            <p:grpSpPr>
              <a:xfrm>
                <a:off x="1819181" y="4089633"/>
                <a:ext cx="72126" cy="53788"/>
                <a:chOff x="1819181" y="4089633"/>
                <a:chExt cx="72126" cy="53788"/>
              </a:xfrm>
            </p:grpSpPr>
            <p:sp>
              <p:nvSpPr>
                <p:cNvPr id="5390" name="Google Shape;5390;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6"/>
              <p:cNvGrpSpPr/>
              <p:nvPr/>
            </p:nvGrpSpPr>
            <p:grpSpPr>
              <a:xfrm>
                <a:off x="1455707" y="4084171"/>
                <a:ext cx="64321" cy="64544"/>
                <a:chOff x="1455707" y="4084171"/>
                <a:chExt cx="64321" cy="64544"/>
              </a:xfrm>
            </p:grpSpPr>
            <p:sp>
              <p:nvSpPr>
                <p:cNvPr id="5393" name="Google Shape;5393;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66"/>
              <p:cNvGrpSpPr/>
              <p:nvPr/>
            </p:nvGrpSpPr>
            <p:grpSpPr>
              <a:xfrm>
                <a:off x="1818610" y="3731058"/>
                <a:ext cx="64321" cy="64544"/>
                <a:chOff x="1818610" y="3731058"/>
                <a:chExt cx="64321" cy="64544"/>
              </a:xfrm>
            </p:grpSpPr>
            <p:sp>
              <p:nvSpPr>
                <p:cNvPr id="5396" name="Google Shape;5396;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6"/>
              <p:cNvGrpSpPr/>
              <p:nvPr/>
            </p:nvGrpSpPr>
            <p:grpSpPr>
              <a:xfrm>
                <a:off x="2172491" y="4089633"/>
                <a:ext cx="72126" cy="53788"/>
                <a:chOff x="2172491" y="4089633"/>
                <a:chExt cx="72126" cy="53788"/>
              </a:xfrm>
            </p:grpSpPr>
            <p:sp>
              <p:nvSpPr>
                <p:cNvPr id="5399" name="Google Shape;5399;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66"/>
              <p:cNvGrpSpPr/>
              <p:nvPr/>
            </p:nvGrpSpPr>
            <p:grpSpPr>
              <a:xfrm>
                <a:off x="2171920" y="3731058"/>
                <a:ext cx="64321" cy="64544"/>
                <a:chOff x="2171920" y="3731058"/>
                <a:chExt cx="64321" cy="64544"/>
              </a:xfrm>
            </p:grpSpPr>
            <p:sp>
              <p:nvSpPr>
                <p:cNvPr id="5402" name="Google Shape;5402;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66"/>
              <p:cNvGrpSpPr/>
              <p:nvPr/>
            </p:nvGrpSpPr>
            <p:grpSpPr>
              <a:xfrm>
                <a:off x="2874730" y="3745828"/>
                <a:ext cx="72126" cy="53788"/>
                <a:chOff x="2874730" y="3745828"/>
                <a:chExt cx="72126" cy="53788"/>
              </a:xfrm>
            </p:grpSpPr>
            <p:sp>
              <p:nvSpPr>
                <p:cNvPr id="5405" name="Google Shape;5405;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66"/>
              <p:cNvGrpSpPr/>
              <p:nvPr/>
            </p:nvGrpSpPr>
            <p:grpSpPr>
              <a:xfrm>
                <a:off x="2878589" y="4081481"/>
                <a:ext cx="64321" cy="64544"/>
                <a:chOff x="2878589" y="4081481"/>
                <a:chExt cx="64321" cy="64544"/>
              </a:xfrm>
            </p:grpSpPr>
            <p:sp>
              <p:nvSpPr>
                <p:cNvPr id="5408" name="Google Shape;5408;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66"/>
              <p:cNvGrpSpPr/>
              <p:nvPr/>
            </p:nvGrpSpPr>
            <p:grpSpPr>
              <a:xfrm>
                <a:off x="2525796" y="4089633"/>
                <a:ext cx="72126" cy="53788"/>
                <a:chOff x="2525796" y="4089633"/>
                <a:chExt cx="72126" cy="53788"/>
              </a:xfrm>
            </p:grpSpPr>
            <p:sp>
              <p:nvSpPr>
                <p:cNvPr id="5411" name="Google Shape;5411;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66"/>
              <p:cNvGrpSpPr/>
              <p:nvPr/>
            </p:nvGrpSpPr>
            <p:grpSpPr>
              <a:xfrm>
                <a:off x="2525225" y="3731058"/>
                <a:ext cx="64321" cy="64544"/>
                <a:chOff x="2525225" y="3731058"/>
                <a:chExt cx="64321" cy="64544"/>
              </a:xfrm>
            </p:grpSpPr>
            <p:sp>
              <p:nvSpPr>
                <p:cNvPr id="5414" name="Google Shape;5414;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9" name="Shape 5419"/>
        <p:cNvGrpSpPr/>
        <p:nvPr/>
      </p:nvGrpSpPr>
      <p:grpSpPr>
        <a:xfrm>
          <a:off x="0" y="0"/>
          <a:ext cx="0" cy="0"/>
          <a:chOff x="0" y="0"/>
          <a:chExt cx="0" cy="0"/>
        </a:xfrm>
      </p:grpSpPr>
      <p:grpSp>
        <p:nvGrpSpPr>
          <p:cNvPr id="5420" name="Google Shape;5420;p67"/>
          <p:cNvGrpSpPr/>
          <p:nvPr/>
        </p:nvGrpSpPr>
        <p:grpSpPr>
          <a:xfrm>
            <a:off x="732428" y="1171356"/>
            <a:ext cx="845921" cy="690752"/>
            <a:chOff x="732428" y="1198513"/>
            <a:chExt cx="845921" cy="690752"/>
          </a:xfrm>
        </p:grpSpPr>
        <p:grpSp>
          <p:nvGrpSpPr>
            <p:cNvPr id="5421" name="Google Shape;5421;p67"/>
            <p:cNvGrpSpPr/>
            <p:nvPr/>
          </p:nvGrpSpPr>
          <p:grpSpPr>
            <a:xfrm>
              <a:off x="823030" y="1198513"/>
              <a:ext cx="755319" cy="690752"/>
              <a:chOff x="823030" y="1198513"/>
              <a:chExt cx="755319" cy="690752"/>
            </a:xfrm>
          </p:grpSpPr>
          <p:sp>
            <p:nvSpPr>
              <p:cNvPr id="5422" name="Google Shape;5422;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67"/>
            <p:cNvGrpSpPr/>
            <p:nvPr/>
          </p:nvGrpSpPr>
          <p:grpSpPr>
            <a:xfrm>
              <a:off x="732428" y="1239937"/>
              <a:ext cx="739912" cy="607886"/>
              <a:chOff x="732428" y="1239937"/>
              <a:chExt cx="739912" cy="607886"/>
            </a:xfrm>
          </p:grpSpPr>
          <p:sp>
            <p:nvSpPr>
              <p:cNvPr id="5425" name="Google Shape;5425;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67"/>
            <p:cNvGrpSpPr/>
            <p:nvPr/>
          </p:nvGrpSpPr>
          <p:grpSpPr>
            <a:xfrm>
              <a:off x="732428" y="1277018"/>
              <a:ext cx="702832" cy="533758"/>
              <a:chOff x="732428" y="1277018"/>
              <a:chExt cx="702832" cy="533758"/>
            </a:xfrm>
          </p:grpSpPr>
          <p:sp>
            <p:nvSpPr>
              <p:cNvPr id="5428" name="Google Shape;5428;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67"/>
            <p:cNvGrpSpPr/>
            <p:nvPr/>
          </p:nvGrpSpPr>
          <p:grpSpPr>
            <a:xfrm>
              <a:off x="931170" y="1306653"/>
              <a:ext cx="647179" cy="474455"/>
              <a:chOff x="931170" y="1306653"/>
              <a:chExt cx="647179" cy="474455"/>
            </a:xfrm>
          </p:grpSpPr>
          <p:sp>
            <p:nvSpPr>
              <p:cNvPr id="5431" name="Google Shape;5431;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3" name="Google Shape;5433;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67"/>
          <p:cNvGrpSpPr/>
          <p:nvPr/>
        </p:nvGrpSpPr>
        <p:grpSpPr>
          <a:xfrm>
            <a:off x="3964037" y="1171363"/>
            <a:ext cx="634656" cy="699982"/>
            <a:chOff x="5985650" y="2860025"/>
            <a:chExt cx="1396075" cy="1539775"/>
          </a:xfrm>
        </p:grpSpPr>
        <p:sp>
          <p:nvSpPr>
            <p:cNvPr id="5435" name="Google Shape;5435;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67"/>
          <p:cNvGrpSpPr/>
          <p:nvPr/>
        </p:nvGrpSpPr>
        <p:grpSpPr>
          <a:xfrm>
            <a:off x="4719687" y="1171356"/>
            <a:ext cx="725845" cy="699975"/>
            <a:chOff x="4249973" y="1201875"/>
            <a:chExt cx="1958568" cy="1888762"/>
          </a:xfrm>
        </p:grpSpPr>
        <p:sp>
          <p:nvSpPr>
            <p:cNvPr id="5468" name="Google Shape;5468;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9" name="Google Shape;5469;p67"/>
            <p:cNvGrpSpPr/>
            <p:nvPr/>
          </p:nvGrpSpPr>
          <p:grpSpPr>
            <a:xfrm>
              <a:off x="5853086" y="1789142"/>
              <a:ext cx="355454" cy="1048099"/>
              <a:chOff x="5576108" y="2016725"/>
              <a:chExt cx="565200" cy="1666560"/>
            </a:xfrm>
          </p:grpSpPr>
          <p:sp>
            <p:nvSpPr>
              <p:cNvPr id="5470" name="Google Shape;5470;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71" name="Google Shape;5471;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67"/>
            <p:cNvGrpSpPr/>
            <p:nvPr/>
          </p:nvGrpSpPr>
          <p:grpSpPr>
            <a:xfrm>
              <a:off x="4869455" y="2691676"/>
              <a:ext cx="1013897" cy="398961"/>
              <a:chOff x="4012057" y="3451825"/>
              <a:chExt cx="1612175" cy="634379"/>
            </a:xfrm>
          </p:grpSpPr>
          <p:sp>
            <p:nvSpPr>
              <p:cNvPr id="5473" name="Google Shape;5473;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74" name="Google Shape;5474;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67"/>
            <p:cNvGrpSpPr/>
            <p:nvPr/>
          </p:nvGrpSpPr>
          <p:grpSpPr>
            <a:xfrm>
              <a:off x="4276937" y="2155961"/>
              <a:ext cx="651965" cy="891358"/>
              <a:chOff x="3069908" y="2599997"/>
              <a:chExt cx="1036675" cy="1417328"/>
            </a:xfrm>
          </p:grpSpPr>
          <p:sp>
            <p:nvSpPr>
              <p:cNvPr id="5476" name="Google Shape;5476;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77" name="Google Shape;5477;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67"/>
            <p:cNvGrpSpPr/>
            <p:nvPr/>
          </p:nvGrpSpPr>
          <p:grpSpPr>
            <a:xfrm>
              <a:off x="5054918" y="1201875"/>
              <a:ext cx="999548" cy="602711"/>
              <a:chOff x="4306958" y="1082925"/>
              <a:chExt cx="1589359" cy="958358"/>
            </a:xfrm>
          </p:grpSpPr>
          <p:sp>
            <p:nvSpPr>
              <p:cNvPr id="5479" name="Google Shape;5479;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80" name="Google Shape;5480;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67"/>
            <p:cNvGrpSpPr/>
            <p:nvPr/>
          </p:nvGrpSpPr>
          <p:grpSpPr>
            <a:xfrm>
              <a:off x="4249973" y="1303451"/>
              <a:ext cx="799317" cy="841334"/>
              <a:chOff x="3027033" y="1244439"/>
              <a:chExt cx="1270977" cy="1337786"/>
            </a:xfrm>
          </p:grpSpPr>
          <p:sp>
            <p:nvSpPr>
              <p:cNvPr id="5482" name="Google Shape;5482;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83" name="Google Shape;5483;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4" name="Google Shape;5484;p67"/>
          <p:cNvGrpSpPr/>
          <p:nvPr/>
        </p:nvGrpSpPr>
        <p:grpSpPr>
          <a:xfrm>
            <a:off x="4072551" y="2058137"/>
            <a:ext cx="750769" cy="683784"/>
            <a:chOff x="4204684" y="2104422"/>
            <a:chExt cx="699822" cy="637382"/>
          </a:xfrm>
        </p:grpSpPr>
        <p:grpSp>
          <p:nvGrpSpPr>
            <p:cNvPr id="5485" name="Google Shape;5485;p67"/>
            <p:cNvGrpSpPr/>
            <p:nvPr/>
          </p:nvGrpSpPr>
          <p:grpSpPr>
            <a:xfrm>
              <a:off x="4204684" y="2430067"/>
              <a:ext cx="342957" cy="311738"/>
              <a:chOff x="4204684" y="2430067"/>
              <a:chExt cx="342957" cy="311738"/>
            </a:xfrm>
          </p:grpSpPr>
          <p:sp>
            <p:nvSpPr>
              <p:cNvPr id="5486" name="Google Shape;5486;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67"/>
            <p:cNvGrpSpPr/>
            <p:nvPr/>
          </p:nvGrpSpPr>
          <p:grpSpPr>
            <a:xfrm>
              <a:off x="4561586" y="2430067"/>
              <a:ext cx="342920" cy="311738"/>
              <a:chOff x="4561586" y="2430067"/>
              <a:chExt cx="342920" cy="311738"/>
            </a:xfrm>
          </p:grpSpPr>
          <p:sp>
            <p:nvSpPr>
              <p:cNvPr id="5489" name="Google Shape;5489;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67"/>
            <p:cNvGrpSpPr/>
            <p:nvPr/>
          </p:nvGrpSpPr>
          <p:grpSpPr>
            <a:xfrm>
              <a:off x="4561586" y="2104422"/>
              <a:ext cx="342920" cy="311738"/>
              <a:chOff x="4561586" y="2104422"/>
              <a:chExt cx="342920" cy="311738"/>
            </a:xfrm>
          </p:grpSpPr>
          <p:sp>
            <p:nvSpPr>
              <p:cNvPr id="5492" name="Google Shape;5492;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67"/>
            <p:cNvGrpSpPr/>
            <p:nvPr/>
          </p:nvGrpSpPr>
          <p:grpSpPr>
            <a:xfrm>
              <a:off x="4204684" y="2104422"/>
              <a:ext cx="342957" cy="311664"/>
              <a:chOff x="4204684" y="2104422"/>
              <a:chExt cx="342957" cy="311664"/>
            </a:xfrm>
          </p:grpSpPr>
          <p:sp>
            <p:nvSpPr>
              <p:cNvPr id="5495" name="Google Shape;5495;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7" name="Google Shape;5497;p67"/>
          <p:cNvGrpSpPr/>
          <p:nvPr/>
        </p:nvGrpSpPr>
        <p:grpSpPr>
          <a:xfrm>
            <a:off x="5536984" y="1171351"/>
            <a:ext cx="660591" cy="688867"/>
            <a:chOff x="5830645" y="1267368"/>
            <a:chExt cx="530340" cy="553040"/>
          </a:xfrm>
        </p:grpSpPr>
        <p:sp>
          <p:nvSpPr>
            <p:cNvPr id="5498" name="Google Shape;5498;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9" name="Google Shape;5499;p67"/>
            <p:cNvGrpSpPr/>
            <p:nvPr/>
          </p:nvGrpSpPr>
          <p:grpSpPr>
            <a:xfrm>
              <a:off x="5830645" y="1267368"/>
              <a:ext cx="259743" cy="269909"/>
              <a:chOff x="5830645" y="1267368"/>
              <a:chExt cx="259743" cy="269909"/>
            </a:xfrm>
          </p:grpSpPr>
          <p:sp>
            <p:nvSpPr>
              <p:cNvPr id="5500" name="Google Shape;5500;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67"/>
            <p:cNvGrpSpPr/>
            <p:nvPr/>
          </p:nvGrpSpPr>
          <p:grpSpPr>
            <a:xfrm>
              <a:off x="6101293" y="1267368"/>
              <a:ext cx="259692" cy="269909"/>
              <a:chOff x="6101293" y="1267368"/>
              <a:chExt cx="259692" cy="269909"/>
            </a:xfrm>
          </p:grpSpPr>
          <p:sp>
            <p:nvSpPr>
              <p:cNvPr id="5503" name="Google Shape;5503;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67"/>
            <p:cNvGrpSpPr/>
            <p:nvPr/>
          </p:nvGrpSpPr>
          <p:grpSpPr>
            <a:xfrm>
              <a:off x="5830645" y="1550500"/>
              <a:ext cx="259692" cy="269909"/>
              <a:chOff x="5830645" y="1550500"/>
              <a:chExt cx="259692" cy="269909"/>
            </a:xfrm>
          </p:grpSpPr>
          <p:sp>
            <p:nvSpPr>
              <p:cNvPr id="5506" name="Google Shape;5506;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67"/>
            <p:cNvGrpSpPr/>
            <p:nvPr/>
          </p:nvGrpSpPr>
          <p:grpSpPr>
            <a:xfrm>
              <a:off x="6101293" y="1550500"/>
              <a:ext cx="259692" cy="269909"/>
              <a:chOff x="6101293" y="1550500"/>
              <a:chExt cx="259692" cy="269909"/>
            </a:xfrm>
          </p:grpSpPr>
          <p:sp>
            <p:nvSpPr>
              <p:cNvPr id="5509" name="Google Shape;5509;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1" name="Google Shape;5511;p67"/>
          <p:cNvGrpSpPr/>
          <p:nvPr/>
        </p:nvGrpSpPr>
        <p:grpSpPr>
          <a:xfrm>
            <a:off x="739138" y="2061810"/>
            <a:ext cx="697154" cy="679574"/>
            <a:chOff x="2679875" y="2361475"/>
            <a:chExt cx="780425" cy="760575"/>
          </a:xfrm>
        </p:grpSpPr>
        <p:sp>
          <p:nvSpPr>
            <p:cNvPr id="5512" name="Google Shape;5512;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67"/>
          <p:cNvGrpSpPr/>
          <p:nvPr/>
        </p:nvGrpSpPr>
        <p:grpSpPr>
          <a:xfrm>
            <a:off x="3138297" y="1171402"/>
            <a:ext cx="735829" cy="684547"/>
            <a:chOff x="3351965" y="1148808"/>
            <a:chExt cx="750770" cy="698375"/>
          </a:xfrm>
        </p:grpSpPr>
        <p:grpSp>
          <p:nvGrpSpPr>
            <p:cNvPr id="5519" name="Google Shape;5519;p67"/>
            <p:cNvGrpSpPr/>
            <p:nvPr/>
          </p:nvGrpSpPr>
          <p:grpSpPr>
            <a:xfrm>
              <a:off x="3586796" y="1148808"/>
              <a:ext cx="294857" cy="286830"/>
              <a:chOff x="3750225" y="1774000"/>
              <a:chExt cx="149575" cy="145525"/>
            </a:xfrm>
          </p:grpSpPr>
          <p:sp>
            <p:nvSpPr>
              <p:cNvPr id="5520" name="Google Shape;5520;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67"/>
            <p:cNvGrpSpPr/>
            <p:nvPr/>
          </p:nvGrpSpPr>
          <p:grpSpPr>
            <a:xfrm>
              <a:off x="3779245" y="1375768"/>
              <a:ext cx="323490" cy="286978"/>
              <a:chOff x="3847850" y="1889150"/>
              <a:chExt cx="164100" cy="145600"/>
            </a:xfrm>
          </p:grpSpPr>
          <p:sp>
            <p:nvSpPr>
              <p:cNvPr id="5523" name="Google Shape;5523;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67"/>
            <p:cNvGrpSpPr/>
            <p:nvPr/>
          </p:nvGrpSpPr>
          <p:grpSpPr>
            <a:xfrm>
              <a:off x="3351965" y="1330435"/>
              <a:ext cx="295449" cy="285401"/>
              <a:chOff x="3631100" y="1866150"/>
              <a:chExt cx="149875" cy="144800"/>
            </a:xfrm>
          </p:grpSpPr>
          <p:sp>
            <p:nvSpPr>
              <p:cNvPr id="5526" name="Google Shape;5526;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67"/>
            <p:cNvGrpSpPr/>
            <p:nvPr/>
          </p:nvGrpSpPr>
          <p:grpSpPr>
            <a:xfrm>
              <a:off x="3548208" y="1560352"/>
              <a:ext cx="294808" cy="286830"/>
              <a:chOff x="3730650" y="1982800"/>
              <a:chExt cx="149550" cy="145525"/>
            </a:xfrm>
          </p:grpSpPr>
          <p:sp>
            <p:nvSpPr>
              <p:cNvPr id="5529" name="Google Shape;5529;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1" name="Google Shape;5531;p67"/>
          <p:cNvGrpSpPr/>
          <p:nvPr/>
        </p:nvGrpSpPr>
        <p:grpSpPr>
          <a:xfrm>
            <a:off x="7639949" y="1171356"/>
            <a:ext cx="804565" cy="677795"/>
            <a:chOff x="7636443" y="1204988"/>
            <a:chExt cx="804565" cy="677795"/>
          </a:xfrm>
        </p:grpSpPr>
        <p:grpSp>
          <p:nvGrpSpPr>
            <p:cNvPr id="5532" name="Google Shape;5532;p67"/>
            <p:cNvGrpSpPr/>
            <p:nvPr/>
          </p:nvGrpSpPr>
          <p:grpSpPr>
            <a:xfrm>
              <a:off x="7636443" y="1509705"/>
              <a:ext cx="804565" cy="373078"/>
              <a:chOff x="7636443" y="1509705"/>
              <a:chExt cx="804565" cy="373078"/>
            </a:xfrm>
          </p:grpSpPr>
          <p:sp>
            <p:nvSpPr>
              <p:cNvPr id="5533" name="Google Shape;5533;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67"/>
            <p:cNvGrpSpPr/>
            <p:nvPr/>
          </p:nvGrpSpPr>
          <p:grpSpPr>
            <a:xfrm>
              <a:off x="7636443" y="1408133"/>
              <a:ext cx="804565" cy="373078"/>
              <a:chOff x="7636443" y="1408133"/>
              <a:chExt cx="804565" cy="373078"/>
            </a:xfrm>
          </p:grpSpPr>
          <p:sp>
            <p:nvSpPr>
              <p:cNvPr id="5536" name="Google Shape;5536;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67"/>
            <p:cNvGrpSpPr/>
            <p:nvPr/>
          </p:nvGrpSpPr>
          <p:grpSpPr>
            <a:xfrm>
              <a:off x="7636443" y="1306560"/>
              <a:ext cx="804565" cy="373078"/>
              <a:chOff x="7636443" y="1306560"/>
              <a:chExt cx="804565" cy="373078"/>
            </a:xfrm>
          </p:grpSpPr>
          <p:sp>
            <p:nvSpPr>
              <p:cNvPr id="5539" name="Google Shape;5539;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67"/>
            <p:cNvGrpSpPr/>
            <p:nvPr/>
          </p:nvGrpSpPr>
          <p:grpSpPr>
            <a:xfrm>
              <a:off x="7636443" y="1204988"/>
              <a:ext cx="804565" cy="373078"/>
              <a:chOff x="7636443" y="1204988"/>
              <a:chExt cx="804565" cy="373078"/>
            </a:xfrm>
          </p:grpSpPr>
          <p:sp>
            <p:nvSpPr>
              <p:cNvPr id="5542" name="Google Shape;5542;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4" name="Google Shape;5544;p67"/>
          <p:cNvGrpSpPr/>
          <p:nvPr/>
        </p:nvGrpSpPr>
        <p:grpSpPr>
          <a:xfrm>
            <a:off x="4978796" y="2078771"/>
            <a:ext cx="661339" cy="661188"/>
            <a:chOff x="3990000" y="975400"/>
            <a:chExt cx="3934200" cy="3933300"/>
          </a:xfrm>
        </p:grpSpPr>
        <p:sp>
          <p:nvSpPr>
            <p:cNvPr id="5545" name="Google Shape;5545;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67"/>
          <p:cNvGrpSpPr/>
          <p:nvPr/>
        </p:nvGrpSpPr>
        <p:grpSpPr>
          <a:xfrm>
            <a:off x="6622444" y="2057409"/>
            <a:ext cx="868881" cy="684241"/>
            <a:chOff x="6598259" y="2078634"/>
            <a:chExt cx="868881" cy="684241"/>
          </a:xfrm>
        </p:grpSpPr>
        <p:sp>
          <p:nvSpPr>
            <p:cNvPr id="5550" name="Google Shape;5550;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6" name="Google Shape;5556;p67"/>
            <p:cNvGrpSpPr/>
            <p:nvPr/>
          </p:nvGrpSpPr>
          <p:grpSpPr>
            <a:xfrm>
              <a:off x="6808175" y="2078634"/>
              <a:ext cx="452229" cy="684241"/>
              <a:chOff x="6808175" y="2078634"/>
              <a:chExt cx="452229" cy="684241"/>
            </a:xfrm>
          </p:grpSpPr>
          <p:sp>
            <p:nvSpPr>
              <p:cNvPr id="5557" name="Google Shape;5557;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3" name="Google Shape;5563;p67"/>
              <p:cNvGrpSpPr/>
              <p:nvPr/>
            </p:nvGrpSpPr>
            <p:grpSpPr>
              <a:xfrm>
                <a:off x="6821586" y="2078634"/>
                <a:ext cx="426871" cy="684241"/>
                <a:chOff x="6821586" y="2078634"/>
                <a:chExt cx="426871" cy="684241"/>
              </a:xfrm>
            </p:grpSpPr>
            <p:grpSp>
              <p:nvGrpSpPr>
                <p:cNvPr id="5564" name="Google Shape;5564;p67"/>
                <p:cNvGrpSpPr/>
                <p:nvPr/>
              </p:nvGrpSpPr>
              <p:grpSpPr>
                <a:xfrm>
                  <a:off x="6821586" y="2078634"/>
                  <a:ext cx="426871" cy="684241"/>
                  <a:chOff x="6821586" y="2078634"/>
                  <a:chExt cx="426871" cy="684241"/>
                </a:xfrm>
              </p:grpSpPr>
              <p:sp>
                <p:nvSpPr>
                  <p:cNvPr id="5565" name="Google Shape;5565;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4" name="Google Shape;5584;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90" name="Google Shape;5590;p67"/>
          <p:cNvGrpSpPr/>
          <p:nvPr/>
        </p:nvGrpSpPr>
        <p:grpSpPr>
          <a:xfrm>
            <a:off x="5795610" y="2063018"/>
            <a:ext cx="671358" cy="671358"/>
            <a:chOff x="6535625" y="760425"/>
            <a:chExt cx="1665900" cy="1665900"/>
          </a:xfrm>
        </p:grpSpPr>
        <p:sp>
          <p:nvSpPr>
            <p:cNvPr id="5591" name="Google Shape;5591;p6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67"/>
          <p:cNvGrpSpPr/>
          <p:nvPr/>
        </p:nvGrpSpPr>
        <p:grpSpPr>
          <a:xfrm>
            <a:off x="732427" y="3731418"/>
            <a:ext cx="1340789" cy="640830"/>
            <a:chOff x="238125" y="1151100"/>
            <a:chExt cx="7139450" cy="3412300"/>
          </a:xfrm>
        </p:grpSpPr>
        <p:sp>
          <p:nvSpPr>
            <p:cNvPr id="5596" name="Google Shape;5596;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67"/>
          <p:cNvGrpSpPr/>
          <p:nvPr/>
        </p:nvGrpSpPr>
        <p:grpSpPr>
          <a:xfrm>
            <a:off x="5599650" y="2934699"/>
            <a:ext cx="985357" cy="585764"/>
            <a:chOff x="5145061" y="2881789"/>
            <a:chExt cx="1107641" cy="658458"/>
          </a:xfrm>
        </p:grpSpPr>
        <p:grpSp>
          <p:nvGrpSpPr>
            <p:cNvPr id="5609" name="Google Shape;5609;p67"/>
            <p:cNvGrpSpPr/>
            <p:nvPr/>
          </p:nvGrpSpPr>
          <p:grpSpPr>
            <a:xfrm>
              <a:off x="5722989" y="3244587"/>
              <a:ext cx="529713" cy="295659"/>
              <a:chOff x="5722989" y="3244587"/>
              <a:chExt cx="529713" cy="295659"/>
            </a:xfrm>
          </p:grpSpPr>
          <p:sp>
            <p:nvSpPr>
              <p:cNvPr id="5610" name="Google Shape;5610;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611" name="Google Shape;5611;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612" name="Google Shape;5612;p67"/>
            <p:cNvGrpSpPr/>
            <p:nvPr/>
          </p:nvGrpSpPr>
          <p:grpSpPr>
            <a:xfrm>
              <a:off x="5145061" y="3244587"/>
              <a:ext cx="536807" cy="295659"/>
              <a:chOff x="5145061" y="3244587"/>
              <a:chExt cx="536807" cy="295659"/>
            </a:xfrm>
          </p:grpSpPr>
          <p:sp>
            <p:nvSpPr>
              <p:cNvPr id="5613" name="Google Shape;5613;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614" name="Google Shape;5614;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615" name="Google Shape;5615;p67"/>
            <p:cNvGrpSpPr/>
            <p:nvPr/>
          </p:nvGrpSpPr>
          <p:grpSpPr>
            <a:xfrm>
              <a:off x="5341327" y="2898245"/>
              <a:ext cx="532309" cy="614891"/>
              <a:chOff x="5341327" y="2898245"/>
              <a:chExt cx="532309" cy="614891"/>
            </a:xfrm>
          </p:grpSpPr>
          <p:sp>
            <p:nvSpPr>
              <p:cNvPr id="5616" name="Google Shape;5616;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617" name="Google Shape;5617;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618" name="Google Shape;5618;p67"/>
            <p:cNvGrpSpPr/>
            <p:nvPr/>
          </p:nvGrpSpPr>
          <p:grpSpPr>
            <a:xfrm>
              <a:off x="5532290" y="2881789"/>
              <a:ext cx="620516" cy="305456"/>
              <a:chOff x="5532290" y="2881789"/>
              <a:chExt cx="620516" cy="305456"/>
            </a:xfrm>
          </p:grpSpPr>
          <p:sp>
            <p:nvSpPr>
              <p:cNvPr id="5619" name="Google Shape;5619;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620" name="Google Shape;5620;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621" name="Google Shape;5621;p67"/>
          <p:cNvGrpSpPr/>
          <p:nvPr/>
        </p:nvGrpSpPr>
        <p:grpSpPr>
          <a:xfrm>
            <a:off x="8178573" y="3726757"/>
            <a:ext cx="269068" cy="645491"/>
            <a:chOff x="7026852" y="3311869"/>
            <a:chExt cx="434331" cy="1041954"/>
          </a:xfrm>
        </p:grpSpPr>
        <p:sp>
          <p:nvSpPr>
            <p:cNvPr id="5622" name="Google Shape;5622;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67"/>
          <p:cNvGrpSpPr/>
          <p:nvPr/>
        </p:nvGrpSpPr>
        <p:grpSpPr>
          <a:xfrm>
            <a:off x="6195154" y="3765995"/>
            <a:ext cx="293882" cy="293836"/>
            <a:chOff x="4873519" y="3311869"/>
            <a:chExt cx="499374" cy="499296"/>
          </a:xfrm>
        </p:grpSpPr>
        <p:sp>
          <p:nvSpPr>
            <p:cNvPr id="5626" name="Google Shape;5626;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7"/>
          <p:cNvGrpSpPr/>
          <p:nvPr/>
        </p:nvGrpSpPr>
        <p:grpSpPr>
          <a:xfrm>
            <a:off x="6195154" y="4078366"/>
            <a:ext cx="293882" cy="293882"/>
            <a:chOff x="4873519" y="3875839"/>
            <a:chExt cx="499374" cy="499374"/>
          </a:xfrm>
        </p:grpSpPr>
        <p:sp>
          <p:nvSpPr>
            <p:cNvPr id="5629" name="Google Shape;5629;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7"/>
          <p:cNvGrpSpPr/>
          <p:nvPr/>
        </p:nvGrpSpPr>
        <p:grpSpPr>
          <a:xfrm>
            <a:off x="2425681" y="2050319"/>
            <a:ext cx="698104" cy="698208"/>
            <a:chOff x="2565073" y="2075876"/>
            <a:chExt cx="672482" cy="672518"/>
          </a:xfrm>
        </p:grpSpPr>
        <p:sp>
          <p:nvSpPr>
            <p:cNvPr id="5632" name="Google Shape;5632;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67"/>
          <p:cNvGrpSpPr/>
          <p:nvPr/>
        </p:nvGrpSpPr>
        <p:grpSpPr>
          <a:xfrm>
            <a:off x="5649092" y="3734919"/>
            <a:ext cx="438354" cy="637329"/>
            <a:chOff x="1697726" y="3244179"/>
            <a:chExt cx="788124" cy="1146069"/>
          </a:xfrm>
        </p:grpSpPr>
        <p:sp>
          <p:nvSpPr>
            <p:cNvPr id="5639" name="Google Shape;5639;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1" name="Google Shape;5641;p6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2" name="Google Shape;5642;p67"/>
          <p:cNvGrpSpPr/>
          <p:nvPr/>
        </p:nvGrpSpPr>
        <p:grpSpPr>
          <a:xfrm>
            <a:off x="7650306" y="2063282"/>
            <a:ext cx="799565" cy="670282"/>
            <a:chOff x="7617850" y="2063282"/>
            <a:chExt cx="799565" cy="670282"/>
          </a:xfrm>
        </p:grpSpPr>
        <p:cxnSp>
          <p:nvCxnSpPr>
            <p:cNvPr id="5643" name="Google Shape;5643;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44" name="Google Shape;5644;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45" name="Google Shape;5645;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46" name="Google Shape;5646;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47" name="Google Shape;5647;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648" name="Google Shape;5648;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649" name="Google Shape;5649;p67"/>
            <p:cNvGrpSpPr/>
            <p:nvPr/>
          </p:nvGrpSpPr>
          <p:grpSpPr>
            <a:xfrm>
              <a:off x="7734309" y="2063282"/>
              <a:ext cx="570957" cy="620095"/>
              <a:chOff x="7734309" y="2063282"/>
              <a:chExt cx="570957" cy="620095"/>
            </a:xfrm>
          </p:grpSpPr>
          <p:grpSp>
            <p:nvGrpSpPr>
              <p:cNvPr id="5650" name="Google Shape;5650;p67"/>
              <p:cNvGrpSpPr/>
              <p:nvPr/>
            </p:nvGrpSpPr>
            <p:grpSpPr>
              <a:xfrm>
                <a:off x="8031573" y="2063282"/>
                <a:ext cx="273693" cy="620095"/>
                <a:chOff x="8031573" y="2063282"/>
                <a:chExt cx="273693" cy="620095"/>
              </a:xfrm>
            </p:grpSpPr>
            <p:sp>
              <p:nvSpPr>
                <p:cNvPr id="5651" name="Google Shape;5651;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67"/>
              <p:cNvGrpSpPr/>
              <p:nvPr/>
            </p:nvGrpSpPr>
            <p:grpSpPr>
              <a:xfrm flipH="1">
                <a:off x="7734309" y="2063282"/>
                <a:ext cx="273693" cy="620095"/>
                <a:chOff x="8031573" y="2063282"/>
                <a:chExt cx="273693" cy="620095"/>
              </a:xfrm>
            </p:grpSpPr>
            <p:sp>
              <p:nvSpPr>
                <p:cNvPr id="5656" name="Google Shape;5656;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660" name="Google Shape;5660;p67"/>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7"/>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2" name="Google Shape;5662;p67"/>
          <p:cNvGrpSpPr/>
          <p:nvPr/>
        </p:nvGrpSpPr>
        <p:grpSpPr>
          <a:xfrm>
            <a:off x="7836913" y="2916765"/>
            <a:ext cx="602567" cy="601884"/>
            <a:chOff x="1186975" y="238125"/>
            <a:chExt cx="5244275" cy="5238325"/>
          </a:xfrm>
        </p:grpSpPr>
        <p:sp>
          <p:nvSpPr>
            <p:cNvPr id="5663" name="Google Shape;5663;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67"/>
          <p:cNvGrpSpPr/>
          <p:nvPr/>
        </p:nvGrpSpPr>
        <p:grpSpPr>
          <a:xfrm>
            <a:off x="3279650" y="2056249"/>
            <a:ext cx="651848" cy="687338"/>
            <a:chOff x="3400515" y="2056248"/>
            <a:chExt cx="698134" cy="735987"/>
          </a:xfrm>
        </p:grpSpPr>
        <p:grpSp>
          <p:nvGrpSpPr>
            <p:cNvPr id="5668" name="Google Shape;5668;p67"/>
            <p:cNvGrpSpPr/>
            <p:nvPr/>
          </p:nvGrpSpPr>
          <p:grpSpPr>
            <a:xfrm>
              <a:off x="3400515" y="2283913"/>
              <a:ext cx="312919" cy="219900"/>
              <a:chOff x="3400515" y="2283913"/>
              <a:chExt cx="312919" cy="219900"/>
            </a:xfrm>
          </p:grpSpPr>
          <p:sp>
            <p:nvSpPr>
              <p:cNvPr id="5669" name="Google Shape;5669;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70" name="Google Shape;5670;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671" name="Google Shape;5671;p67"/>
            <p:cNvGrpSpPr/>
            <p:nvPr/>
          </p:nvGrpSpPr>
          <p:grpSpPr>
            <a:xfrm>
              <a:off x="3547823" y="2461089"/>
              <a:ext cx="219900" cy="331146"/>
              <a:chOff x="3547823" y="2461089"/>
              <a:chExt cx="219900" cy="331146"/>
            </a:xfrm>
          </p:grpSpPr>
          <p:sp>
            <p:nvSpPr>
              <p:cNvPr id="5672" name="Google Shape;5672;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73" name="Google Shape;5673;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674" name="Google Shape;5674;p67"/>
            <p:cNvGrpSpPr/>
            <p:nvPr/>
          </p:nvGrpSpPr>
          <p:grpSpPr>
            <a:xfrm>
              <a:off x="3734138" y="2461089"/>
              <a:ext cx="219900" cy="331146"/>
              <a:chOff x="3734138" y="2461089"/>
              <a:chExt cx="219900" cy="331146"/>
            </a:xfrm>
          </p:grpSpPr>
          <p:sp>
            <p:nvSpPr>
              <p:cNvPr id="5675" name="Google Shape;5675;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76" name="Google Shape;5676;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677" name="Google Shape;5677;p67"/>
            <p:cNvGrpSpPr/>
            <p:nvPr/>
          </p:nvGrpSpPr>
          <p:grpSpPr>
            <a:xfrm>
              <a:off x="3787560" y="2281742"/>
              <a:ext cx="311089" cy="219900"/>
              <a:chOff x="3787560" y="2281742"/>
              <a:chExt cx="311089" cy="219900"/>
            </a:xfrm>
          </p:grpSpPr>
          <p:sp>
            <p:nvSpPr>
              <p:cNvPr id="5678" name="Google Shape;5678;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79" name="Google Shape;5679;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680" name="Google Shape;5680;p67"/>
            <p:cNvGrpSpPr/>
            <p:nvPr/>
          </p:nvGrpSpPr>
          <p:grpSpPr>
            <a:xfrm>
              <a:off x="3637290" y="2056248"/>
              <a:ext cx="219900" cy="330736"/>
              <a:chOff x="3637290" y="2056248"/>
              <a:chExt cx="219900" cy="330736"/>
            </a:xfrm>
          </p:grpSpPr>
          <p:sp>
            <p:nvSpPr>
              <p:cNvPr id="5681" name="Google Shape;5681;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682" name="Google Shape;5682;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683" name="Google Shape;5683;p67"/>
          <p:cNvGrpSpPr/>
          <p:nvPr/>
        </p:nvGrpSpPr>
        <p:grpSpPr>
          <a:xfrm>
            <a:off x="2571356" y="2926255"/>
            <a:ext cx="1268144" cy="592394"/>
            <a:chOff x="238125" y="1188750"/>
            <a:chExt cx="7140450" cy="3335550"/>
          </a:xfrm>
        </p:grpSpPr>
        <p:sp>
          <p:nvSpPr>
            <p:cNvPr id="5684" name="Google Shape;5684;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67"/>
          <p:cNvGrpSpPr/>
          <p:nvPr/>
        </p:nvGrpSpPr>
        <p:grpSpPr>
          <a:xfrm>
            <a:off x="6679257" y="2928410"/>
            <a:ext cx="1053944" cy="590147"/>
            <a:chOff x="238125" y="1335475"/>
            <a:chExt cx="5418735" cy="3034175"/>
          </a:xfrm>
        </p:grpSpPr>
        <p:sp>
          <p:nvSpPr>
            <p:cNvPr id="5690" name="Google Shape;5690;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7"/>
          <p:cNvGrpSpPr/>
          <p:nvPr/>
        </p:nvGrpSpPr>
        <p:grpSpPr>
          <a:xfrm>
            <a:off x="4110066" y="3733309"/>
            <a:ext cx="1268207" cy="638939"/>
            <a:chOff x="3967651" y="3645904"/>
            <a:chExt cx="1479304" cy="745292"/>
          </a:xfrm>
        </p:grpSpPr>
        <p:grpSp>
          <p:nvGrpSpPr>
            <p:cNvPr id="5694" name="Google Shape;5694;p67"/>
            <p:cNvGrpSpPr/>
            <p:nvPr/>
          </p:nvGrpSpPr>
          <p:grpSpPr>
            <a:xfrm>
              <a:off x="3967651" y="4009026"/>
              <a:ext cx="1479304" cy="382170"/>
              <a:chOff x="3967651" y="4009026"/>
              <a:chExt cx="1479304" cy="382170"/>
            </a:xfrm>
          </p:grpSpPr>
          <p:grpSp>
            <p:nvGrpSpPr>
              <p:cNvPr id="5695" name="Google Shape;5695;p67"/>
              <p:cNvGrpSpPr/>
              <p:nvPr/>
            </p:nvGrpSpPr>
            <p:grpSpPr>
              <a:xfrm>
                <a:off x="4892216" y="4195630"/>
                <a:ext cx="554739" cy="195566"/>
                <a:chOff x="3604375" y="4892160"/>
                <a:chExt cx="1651500" cy="582215"/>
              </a:xfrm>
            </p:grpSpPr>
            <p:sp>
              <p:nvSpPr>
                <p:cNvPr id="5696" name="Google Shape;5696;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67"/>
              <p:cNvGrpSpPr/>
              <p:nvPr/>
            </p:nvGrpSpPr>
            <p:grpSpPr>
              <a:xfrm>
                <a:off x="3967651" y="4146303"/>
                <a:ext cx="579402" cy="244893"/>
                <a:chOff x="851875" y="4745310"/>
                <a:chExt cx="1724925" cy="729065"/>
              </a:xfrm>
            </p:grpSpPr>
            <p:sp>
              <p:nvSpPr>
                <p:cNvPr id="5699" name="Google Shape;5699;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67"/>
              <p:cNvGrpSpPr/>
              <p:nvPr/>
            </p:nvGrpSpPr>
            <p:grpSpPr>
              <a:xfrm>
                <a:off x="4460753" y="4009026"/>
                <a:ext cx="493110" cy="382170"/>
                <a:chOff x="2319875" y="4336625"/>
                <a:chExt cx="1468025" cy="1137750"/>
              </a:xfrm>
            </p:grpSpPr>
            <p:sp>
              <p:nvSpPr>
                <p:cNvPr id="5702" name="Google Shape;5702;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4" name="Google Shape;5704;p67"/>
            <p:cNvGrpSpPr/>
            <p:nvPr/>
          </p:nvGrpSpPr>
          <p:grpSpPr>
            <a:xfrm>
              <a:off x="4479443" y="3645904"/>
              <a:ext cx="455965" cy="388789"/>
              <a:chOff x="2957425" y="238100"/>
              <a:chExt cx="1910200" cy="1628775"/>
            </a:xfrm>
          </p:grpSpPr>
          <p:sp>
            <p:nvSpPr>
              <p:cNvPr id="5705" name="Google Shape;5705;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5" name="Google Shape;5715;p67"/>
          <p:cNvGrpSpPr/>
          <p:nvPr/>
        </p:nvGrpSpPr>
        <p:grpSpPr>
          <a:xfrm>
            <a:off x="2496179" y="3734510"/>
            <a:ext cx="1243128" cy="637739"/>
            <a:chOff x="2496310" y="3693351"/>
            <a:chExt cx="1342906" cy="688926"/>
          </a:xfrm>
        </p:grpSpPr>
        <p:grpSp>
          <p:nvGrpSpPr>
            <p:cNvPr id="5716" name="Google Shape;5716;p67"/>
            <p:cNvGrpSpPr/>
            <p:nvPr/>
          </p:nvGrpSpPr>
          <p:grpSpPr>
            <a:xfrm>
              <a:off x="2496310" y="3693351"/>
              <a:ext cx="1342906" cy="688875"/>
              <a:chOff x="2496310" y="3693351"/>
              <a:chExt cx="1342906" cy="688875"/>
            </a:xfrm>
          </p:grpSpPr>
          <p:sp>
            <p:nvSpPr>
              <p:cNvPr id="5717" name="Google Shape;5717;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3" name="Google Shape;5723;p67"/>
              <p:cNvCxnSpPr>
                <a:stCxn id="572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724" name="Google Shape;5724;p67"/>
              <p:cNvCxnSpPr>
                <a:stCxn id="571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725" name="Google Shape;5725;p67"/>
              <p:cNvCxnSpPr>
                <a:stCxn id="571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726" name="Google Shape;5726;p67"/>
              <p:cNvCxnSpPr>
                <a:stCxn id="572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727" name="Google Shape;5727;p67"/>
              <p:cNvCxnSpPr>
                <a:stCxn id="572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728" name="Google Shape;5728;p67"/>
            <p:cNvGrpSpPr/>
            <p:nvPr/>
          </p:nvGrpSpPr>
          <p:grpSpPr>
            <a:xfrm>
              <a:off x="2675275" y="3930557"/>
              <a:ext cx="1003306" cy="451719"/>
              <a:chOff x="2675275" y="4174282"/>
              <a:chExt cx="1003306" cy="451719"/>
            </a:xfrm>
          </p:grpSpPr>
          <p:sp>
            <p:nvSpPr>
              <p:cNvPr id="5729" name="Google Shape;5729;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2" name="Google Shape;5732;p67"/>
          <p:cNvGrpSpPr/>
          <p:nvPr/>
        </p:nvGrpSpPr>
        <p:grpSpPr>
          <a:xfrm>
            <a:off x="1669850" y="1171356"/>
            <a:ext cx="574511" cy="874709"/>
            <a:chOff x="1715404" y="1112080"/>
            <a:chExt cx="642270" cy="977984"/>
          </a:xfrm>
        </p:grpSpPr>
        <p:grpSp>
          <p:nvGrpSpPr>
            <p:cNvPr id="5733" name="Google Shape;5733;p67"/>
            <p:cNvGrpSpPr/>
            <p:nvPr/>
          </p:nvGrpSpPr>
          <p:grpSpPr>
            <a:xfrm>
              <a:off x="1715404" y="1112080"/>
              <a:ext cx="642270" cy="977984"/>
              <a:chOff x="1715404" y="1112080"/>
              <a:chExt cx="642270" cy="977984"/>
            </a:xfrm>
          </p:grpSpPr>
          <p:sp>
            <p:nvSpPr>
              <p:cNvPr id="5734" name="Google Shape;5734;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67"/>
            <p:cNvGrpSpPr/>
            <p:nvPr/>
          </p:nvGrpSpPr>
          <p:grpSpPr>
            <a:xfrm>
              <a:off x="1768927" y="1165603"/>
              <a:ext cx="535225" cy="851367"/>
              <a:chOff x="1768927" y="1165603"/>
              <a:chExt cx="535225" cy="851367"/>
            </a:xfrm>
          </p:grpSpPr>
          <p:sp>
            <p:nvSpPr>
              <p:cNvPr id="5737" name="Google Shape;5737;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67"/>
            <p:cNvGrpSpPr/>
            <p:nvPr/>
          </p:nvGrpSpPr>
          <p:grpSpPr>
            <a:xfrm>
              <a:off x="1822449" y="1219125"/>
              <a:ext cx="428180" cy="718859"/>
              <a:chOff x="1822449" y="1219125"/>
              <a:chExt cx="428180" cy="718859"/>
            </a:xfrm>
          </p:grpSpPr>
          <p:sp>
            <p:nvSpPr>
              <p:cNvPr id="5740" name="Google Shape;5740;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67"/>
            <p:cNvGrpSpPr/>
            <p:nvPr/>
          </p:nvGrpSpPr>
          <p:grpSpPr>
            <a:xfrm>
              <a:off x="1875972" y="1272648"/>
              <a:ext cx="321135" cy="586939"/>
              <a:chOff x="1875972" y="1272648"/>
              <a:chExt cx="321135" cy="586939"/>
            </a:xfrm>
          </p:grpSpPr>
          <p:sp>
            <p:nvSpPr>
              <p:cNvPr id="5743" name="Google Shape;5743;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5" name="Google Shape;5745;p67"/>
          <p:cNvGrpSpPr/>
          <p:nvPr/>
        </p:nvGrpSpPr>
        <p:grpSpPr>
          <a:xfrm>
            <a:off x="7777011" y="3728078"/>
            <a:ext cx="293855" cy="644170"/>
            <a:chOff x="241025" y="3151575"/>
            <a:chExt cx="293855" cy="644170"/>
          </a:xfrm>
        </p:grpSpPr>
        <p:sp>
          <p:nvSpPr>
            <p:cNvPr id="5746" name="Google Shape;5746;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67"/>
          <p:cNvGrpSpPr/>
          <p:nvPr/>
        </p:nvGrpSpPr>
        <p:grpSpPr>
          <a:xfrm>
            <a:off x="724994" y="2928078"/>
            <a:ext cx="1779649" cy="591620"/>
            <a:chOff x="246070" y="1983375"/>
            <a:chExt cx="1855347" cy="616849"/>
          </a:xfrm>
        </p:grpSpPr>
        <p:sp>
          <p:nvSpPr>
            <p:cNvPr id="5749" name="Google Shape;5749;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7"/>
          <p:cNvGrpSpPr/>
          <p:nvPr/>
        </p:nvGrpSpPr>
        <p:grpSpPr>
          <a:xfrm>
            <a:off x="2335861" y="1171356"/>
            <a:ext cx="711055" cy="745993"/>
            <a:chOff x="2496269" y="1171698"/>
            <a:chExt cx="761953" cy="799392"/>
          </a:xfrm>
        </p:grpSpPr>
        <p:grpSp>
          <p:nvGrpSpPr>
            <p:cNvPr id="5759" name="Google Shape;5759;p67"/>
            <p:cNvGrpSpPr/>
            <p:nvPr/>
          </p:nvGrpSpPr>
          <p:grpSpPr>
            <a:xfrm>
              <a:off x="2496269" y="1171698"/>
              <a:ext cx="761953" cy="723022"/>
              <a:chOff x="2496269" y="1171698"/>
              <a:chExt cx="761953" cy="723022"/>
            </a:xfrm>
          </p:grpSpPr>
          <p:sp>
            <p:nvSpPr>
              <p:cNvPr id="5760" name="Google Shape;5760;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2" name="Google Shape;5762;p67"/>
              <p:cNvGrpSpPr/>
              <p:nvPr/>
            </p:nvGrpSpPr>
            <p:grpSpPr>
              <a:xfrm>
                <a:off x="2496269" y="1171698"/>
                <a:ext cx="761953" cy="723022"/>
                <a:chOff x="2496269" y="1120652"/>
                <a:chExt cx="761953" cy="723022"/>
              </a:xfrm>
            </p:grpSpPr>
            <p:grpSp>
              <p:nvGrpSpPr>
                <p:cNvPr id="5763" name="Google Shape;5763;p67"/>
                <p:cNvGrpSpPr/>
                <p:nvPr/>
              </p:nvGrpSpPr>
              <p:grpSpPr>
                <a:xfrm>
                  <a:off x="2496269" y="1120652"/>
                  <a:ext cx="761953" cy="723022"/>
                  <a:chOff x="2496269" y="1120652"/>
                  <a:chExt cx="761953" cy="723022"/>
                </a:xfrm>
              </p:grpSpPr>
              <p:grpSp>
                <p:nvGrpSpPr>
                  <p:cNvPr id="5764" name="Google Shape;5764;p67"/>
                  <p:cNvGrpSpPr/>
                  <p:nvPr/>
                </p:nvGrpSpPr>
                <p:grpSpPr>
                  <a:xfrm>
                    <a:off x="2496269" y="1304589"/>
                    <a:ext cx="407089" cy="305057"/>
                    <a:chOff x="2496269" y="1304589"/>
                    <a:chExt cx="407089" cy="305057"/>
                  </a:xfrm>
                </p:grpSpPr>
                <p:sp>
                  <p:nvSpPr>
                    <p:cNvPr id="5765" name="Google Shape;5765;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67"/>
                  <p:cNvGrpSpPr/>
                  <p:nvPr/>
                </p:nvGrpSpPr>
                <p:grpSpPr>
                  <a:xfrm>
                    <a:off x="2586468" y="1493376"/>
                    <a:ext cx="358850" cy="349656"/>
                    <a:chOff x="2586468" y="1493376"/>
                    <a:chExt cx="358850" cy="349656"/>
                  </a:xfrm>
                </p:grpSpPr>
                <p:sp>
                  <p:nvSpPr>
                    <p:cNvPr id="5768" name="Google Shape;5768;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67"/>
                  <p:cNvGrpSpPr/>
                  <p:nvPr/>
                </p:nvGrpSpPr>
                <p:grpSpPr>
                  <a:xfrm>
                    <a:off x="2807939" y="1494024"/>
                    <a:ext cx="358857" cy="349650"/>
                    <a:chOff x="2807939" y="1494024"/>
                    <a:chExt cx="358857" cy="349650"/>
                  </a:xfrm>
                </p:grpSpPr>
                <p:sp>
                  <p:nvSpPr>
                    <p:cNvPr id="5771" name="Google Shape;5771;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67"/>
                  <p:cNvGrpSpPr/>
                  <p:nvPr/>
                </p:nvGrpSpPr>
                <p:grpSpPr>
                  <a:xfrm>
                    <a:off x="2851133" y="1305635"/>
                    <a:ext cx="407089" cy="305057"/>
                    <a:chOff x="2851133" y="1305635"/>
                    <a:chExt cx="407089" cy="305057"/>
                  </a:xfrm>
                </p:grpSpPr>
                <p:sp>
                  <p:nvSpPr>
                    <p:cNvPr id="5774" name="Google Shape;5774;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67"/>
                  <p:cNvGrpSpPr/>
                  <p:nvPr/>
                </p:nvGrpSpPr>
                <p:grpSpPr>
                  <a:xfrm>
                    <a:off x="2727495" y="1120652"/>
                    <a:ext cx="300271" cy="396358"/>
                    <a:chOff x="2727495" y="1120652"/>
                    <a:chExt cx="300271" cy="396358"/>
                  </a:xfrm>
                </p:grpSpPr>
                <p:sp>
                  <p:nvSpPr>
                    <p:cNvPr id="5777" name="Google Shape;5777;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79" name="Google Shape;5779;p67"/>
                <p:cNvGrpSpPr/>
                <p:nvPr/>
              </p:nvGrpSpPr>
              <p:grpSpPr>
                <a:xfrm>
                  <a:off x="2722305" y="1350460"/>
                  <a:ext cx="308357" cy="308344"/>
                  <a:chOff x="2722305" y="1350460"/>
                  <a:chExt cx="308357" cy="308344"/>
                </a:xfrm>
              </p:grpSpPr>
              <p:sp>
                <p:nvSpPr>
                  <p:cNvPr id="5780" name="Google Shape;5780;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1" name="Google Shape;5781;p67"/>
                  <p:cNvGrpSpPr/>
                  <p:nvPr/>
                </p:nvGrpSpPr>
                <p:grpSpPr>
                  <a:xfrm>
                    <a:off x="2725064" y="1364529"/>
                    <a:ext cx="297954" cy="280182"/>
                    <a:chOff x="2725064" y="1364529"/>
                    <a:chExt cx="297954" cy="280182"/>
                  </a:xfrm>
                </p:grpSpPr>
                <p:sp>
                  <p:nvSpPr>
                    <p:cNvPr id="5782" name="Google Shape;5782;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787" name="Google Shape;5787;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67"/>
          <p:cNvGrpSpPr/>
          <p:nvPr/>
        </p:nvGrpSpPr>
        <p:grpSpPr>
          <a:xfrm>
            <a:off x="3924561" y="2927462"/>
            <a:ext cx="1569144" cy="591015"/>
            <a:chOff x="3820100" y="3023049"/>
            <a:chExt cx="1303926" cy="491162"/>
          </a:xfrm>
        </p:grpSpPr>
        <p:grpSp>
          <p:nvGrpSpPr>
            <p:cNvPr id="5793" name="Google Shape;5793;p67"/>
            <p:cNvGrpSpPr/>
            <p:nvPr/>
          </p:nvGrpSpPr>
          <p:grpSpPr>
            <a:xfrm>
              <a:off x="3820100" y="3023072"/>
              <a:ext cx="1303926" cy="491139"/>
              <a:chOff x="3820100" y="3023072"/>
              <a:chExt cx="1303926" cy="491139"/>
            </a:xfrm>
          </p:grpSpPr>
          <p:sp>
            <p:nvSpPr>
              <p:cNvPr id="5794" name="Google Shape;5794;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67"/>
            <p:cNvGrpSpPr/>
            <p:nvPr/>
          </p:nvGrpSpPr>
          <p:grpSpPr>
            <a:xfrm>
              <a:off x="4132439" y="3023645"/>
              <a:ext cx="393633" cy="177096"/>
              <a:chOff x="4132439" y="3023645"/>
              <a:chExt cx="393633" cy="177096"/>
            </a:xfrm>
          </p:grpSpPr>
          <p:sp>
            <p:nvSpPr>
              <p:cNvPr id="5797" name="Google Shape;5797;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67"/>
            <p:cNvGrpSpPr/>
            <p:nvPr/>
          </p:nvGrpSpPr>
          <p:grpSpPr>
            <a:xfrm>
              <a:off x="3921811" y="3023049"/>
              <a:ext cx="1002397" cy="388943"/>
              <a:chOff x="3921811" y="3023049"/>
              <a:chExt cx="1002397" cy="388943"/>
            </a:xfrm>
          </p:grpSpPr>
          <p:sp>
            <p:nvSpPr>
              <p:cNvPr id="5800" name="Google Shape;5800;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67"/>
            <p:cNvGrpSpPr/>
            <p:nvPr/>
          </p:nvGrpSpPr>
          <p:grpSpPr>
            <a:xfrm>
              <a:off x="4023645" y="3023049"/>
              <a:ext cx="683032" cy="286722"/>
              <a:chOff x="4023645" y="3023049"/>
              <a:chExt cx="683032" cy="286722"/>
            </a:xfrm>
          </p:grpSpPr>
          <p:sp>
            <p:nvSpPr>
              <p:cNvPr id="5803" name="Google Shape;5803;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05" name="Google Shape;5805;p67"/>
          <p:cNvGrpSpPr/>
          <p:nvPr/>
        </p:nvGrpSpPr>
        <p:grpSpPr>
          <a:xfrm>
            <a:off x="1556683" y="2054307"/>
            <a:ext cx="713522" cy="688025"/>
            <a:chOff x="1706078" y="2092648"/>
            <a:chExt cx="660913" cy="637296"/>
          </a:xfrm>
        </p:grpSpPr>
        <p:sp>
          <p:nvSpPr>
            <p:cNvPr id="5806" name="Google Shape;5806;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7" name="Google Shape;5807;p67"/>
            <p:cNvGrpSpPr/>
            <p:nvPr/>
          </p:nvGrpSpPr>
          <p:grpSpPr>
            <a:xfrm>
              <a:off x="1706078" y="2092648"/>
              <a:ext cx="660913" cy="575241"/>
              <a:chOff x="1706078" y="2092648"/>
              <a:chExt cx="660913" cy="575241"/>
            </a:xfrm>
          </p:grpSpPr>
          <p:sp>
            <p:nvSpPr>
              <p:cNvPr id="5808" name="Google Shape;5808;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1" name="Google Shape;5811;p67"/>
          <p:cNvGrpSpPr/>
          <p:nvPr/>
        </p:nvGrpSpPr>
        <p:grpSpPr>
          <a:xfrm>
            <a:off x="6318542" y="1171856"/>
            <a:ext cx="1317459" cy="684168"/>
            <a:chOff x="238125" y="999450"/>
            <a:chExt cx="7140700" cy="3708225"/>
          </a:xfrm>
        </p:grpSpPr>
        <p:sp>
          <p:nvSpPr>
            <p:cNvPr id="5812" name="Google Shape;5812;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24" name="Shape 5824"/>
        <p:cNvGrpSpPr/>
        <p:nvPr/>
      </p:nvGrpSpPr>
      <p:grpSpPr>
        <a:xfrm>
          <a:off x="0" y="0"/>
          <a:ext cx="0" cy="0"/>
          <a:chOff x="0" y="0"/>
          <a:chExt cx="0" cy="0"/>
        </a:xfrm>
      </p:grpSpPr>
      <p:grpSp>
        <p:nvGrpSpPr>
          <p:cNvPr id="5825" name="Google Shape;5825;p68"/>
          <p:cNvGrpSpPr/>
          <p:nvPr/>
        </p:nvGrpSpPr>
        <p:grpSpPr>
          <a:xfrm>
            <a:off x="729238" y="1179665"/>
            <a:ext cx="1636117" cy="1526144"/>
            <a:chOff x="729238" y="1179665"/>
            <a:chExt cx="1636117" cy="1526144"/>
          </a:xfrm>
        </p:grpSpPr>
        <p:grpSp>
          <p:nvGrpSpPr>
            <p:cNvPr id="5826" name="Google Shape;5826;p68"/>
            <p:cNvGrpSpPr/>
            <p:nvPr/>
          </p:nvGrpSpPr>
          <p:grpSpPr>
            <a:xfrm>
              <a:off x="729238" y="1179665"/>
              <a:ext cx="80700" cy="1526144"/>
              <a:chOff x="729238" y="1179665"/>
              <a:chExt cx="80700" cy="1526144"/>
            </a:xfrm>
          </p:grpSpPr>
          <p:sp>
            <p:nvSpPr>
              <p:cNvPr id="5827" name="Google Shape;5827;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68"/>
            <p:cNvGrpSpPr/>
            <p:nvPr/>
          </p:nvGrpSpPr>
          <p:grpSpPr>
            <a:xfrm>
              <a:off x="903098" y="1179665"/>
              <a:ext cx="80700" cy="1526144"/>
              <a:chOff x="903098" y="1179665"/>
              <a:chExt cx="80700" cy="1526144"/>
            </a:xfrm>
          </p:grpSpPr>
          <p:sp>
            <p:nvSpPr>
              <p:cNvPr id="5838" name="Google Shape;5838;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68"/>
            <p:cNvGrpSpPr/>
            <p:nvPr/>
          </p:nvGrpSpPr>
          <p:grpSpPr>
            <a:xfrm>
              <a:off x="1076958" y="1179665"/>
              <a:ext cx="80700" cy="1526144"/>
              <a:chOff x="1076958" y="1179665"/>
              <a:chExt cx="80700" cy="1526144"/>
            </a:xfrm>
          </p:grpSpPr>
          <p:sp>
            <p:nvSpPr>
              <p:cNvPr id="5849" name="Google Shape;5849;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68"/>
            <p:cNvGrpSpPr/>
            <p:nvPr/>
          </p:nvGrpSpPr>
          <p:grpSpPr>
            <a:xfrm>
              <a:off x="1247707" y="1179665"/>
              <a:ext cx="80700" cy="1526144"/>
              <a:chOff x="1247707" y="1179665"/>
              <a:chExt cx="80700" cy="1526144"/>
            </a:xfrm>
          </p:grpSpPr>
          <p:sp>
            <p:nvSpPr>
              <p:cNvPr id="5860" name="Google Shape;5860;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68"/>
            <p:cNvGrpSpPr/>
            <p:nvPr/>
          </p:nvGrpSpPr>
          <p:grpSpPr>
            <a:xfrm>
              <a:off x="1421567" y="1179665"/>
              <a:ext cx="80700" cy="1526144"/>
              <a:chOff x="1421567" y="1179665"/>
              <a:chExt cx="80700" cy="1526144"/>
            </a:xfrm>
          </p:grpSpPr>
          <p:sp>
            <p:nvSpPr>
              <p:cNvPr id="5871" name="Google Shape;5871;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68"/>
            <p:cNvGrpSpPr/>
            <p:nvPr/>
          </p:nvGrpSpPr>
          <p:grpSpPr>
            <a:xfrm>
              <a:off x="1592327" y="1179665"/>
              <a:ext cx="80700" cy="1526144"/>
              <a:chOff x="1592327" y="1179665"/>
              <a:chExt cx="80700" cy="1526144"/>
            </a:xfrm>
          </p:grpSpPr>
          <p:sp>
            <p:nvSpPr>
              <p:cNvPr id="5882" name="Google Shape;5882;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68"/>
            <p:cNvGrpSpPr/>
            <p:nvPr/>
          </p:nvGrpSpPr>
          <p:grpSpPr>
            <a:xfrm>
              <a:off x="1766187" y="1179665"/>
              <a:ext cx="80700" cy="1526144"/>
              <a:chOff x="1766187" y="1179665"/>
              <a:chExt cx="80700" cy="1526144"/>
            </a:xfrm>
          </p:grpSpPr>
          <p:sp>
            <p:nvSpPr>
              <p:cNvPr id="5893" name="Google Shape;5893;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68"/>
            <p:cNvGrpSpPr/>
            <p:nvPr/>
          </p:nvGrpSpPr>
          <p:grpSpPr>
            <a:xfrm>
              <a:off x="1936935" y="1179665"/>
              <a:ext cx="80700" cy="1526144"/>
              <a:chOff x="1936935" y="1179665"/>
              <a:chExt cx="80700" cy="1526144"/>
            </a:xfrm>
          </p:grpSpPr>
          <p:sp>
            <p:nvSpPr>
              <p:cNvPr id="5904" name="Google Shape;5904;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8"/>
            <p:cNvGrpSpPr/>
            <p:nvPr/>
          </p:nvGrpSpPr>
          <p:grpSpPr>
            <a:xfrm>
              <a:off x="2110795" y="1179665"/>
              <a:ext cx="80700" cy="1526144"/>
              <a:chOff x="2110795" y="1179665"/>
              <a:chExt cx="80700" cy="1526144"/>
            </a:xfrm>
          </p:grpSpPr>
          <p:sp>
            <p:nvSpPr>
              <p:cNvPr id="5915" name="Google Shape;5915;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68"/>
            <p:cNvGrpSpPr/>
            <p:nvPr/>
          </p:nvGrpSpPr>
          <p:grpSpPr>
            <a:xfrm>
              <a:off x="2284655" y="1179665"/>
              <a:ext cx="80700" cy="1526144"/>
              <a:chOff x="2284655" y="1179665"/>
              <a:chExt cx="80700" cy="1526144"/>
            </a:xfrm>
          </p:grpSpPr>
          <p:sp>
            <p:nvSpPr>
              <p:cNvPr id="5926" name="Google Shape;5926;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6" name="Google Shape;5936;p68"/>
          <p:cNvGrpSpPr/>
          <p:nvPr/>
        </p:nvGrpSpPr>
        <p:grpSpPr>
          <a:xfrm>
            <a:off x="2623904" y="1198803"/>
            <a:ext cx="1364248" cy="1102133"/>
            <a:chOff x="2623904" y="1198803"/>
            <a:chExt cx="1364248" cy="1102133"/>
          </a:xfrm>
        </p:grpSpPr>
        <p:grpSp>
          <p:nvGrpSpPr>
            <p:cNvPr id="5937" name="Google Shape;5937;p68"/>
            <p:cNvGrpSpPr/>
            <p:nvPr/>
          </p:nvGrpSpPr>
          <p:grpSpPr>
            <a:xfrm>
              <a:off x="2623907" y="1198803"/>
              <a:ext cx="1364245" cy="273000"/>
              <a:chOff x="2623907" y="1198803"/>
              <a:chExt cx="1364245" cy="273000"/>
            </a:xfrm>
          </p:grpSpPr>
          <p:sp>
            <p:nvSpPr>
              <p:cNvPr id="5938" name="Google Shape;5938;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68"/>
            <p:cNvGrpSpPr/>
            <p:nvPr/>
          </p:nvGrpSpPr>
          <p:grpSpPr>
            <a:xfrm>
              <a:off x="2623904" y="1476964"/>
              <a:ext cx="1364245" cy="273000"/>
              <a:chOff x="2623904" y="1476964"/>
              <a:chExt cx="1364245" cy="273000"/>
            </a:xfrm>
          </p:grpSpPr>
          <p:sp>
            <p:nvSpPr>
              <p:cNvPr id="5944" name="Google Shape;5944;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68"/>
            <p:cNvGrpSpPr/>
            <p:nvPr/>
          </p:nvGrpSpPr>
          <p:grpSpPr>
            <a:xfrm>
              <a:off x="2623907" y="1749775"/>
              <a:ext cx="1364245" cy="273000"/>
              <a:chOff x="2623907" y="1749775"/>
              <a:chExt cx="1364245" cy="273000"/>
            </a:xfrm>
          </p:grpSpPr>
          <p:sp>
            <p:nvSpPr>
              <p:cNvPr id="5950" name="Google Shape;5950;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68"/>
            <p:cNvGrpSpPr/>
            <p:nvPr/>
          </p:nvGrpSpPr>
          <p:grpSpPr>
            <a:xfrm>
              <a:off x="2623904" y="2027936"/>
              <a:ext cx="1364245" cy="273000"/>
              <a:chOff x="2623904" y="2027936"/>
              <a:chExt cx="1364245" cy="273000"/>
            </a:xfrm>
          </p:grpSpPr>
          <p:sp>
            <p:nvSpPr>
              <p:cNvPr id="5956" name="Google Shape;5956;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1" name="Google Shape;5961;p68"/>
          <p:cNvGrpSpPr/>
          <p:nvPr/>
        </p:nvGrpSpPr>
        <p:grpSpPr>
          <a:xfrm>
            <a:off x="2613365" y="2657876"/>
            <a:ext cx="1387541" cy="159124"/>
            <a:chOff x="3200660" y="2180272"/>
            <a:chExt cx="2563824" cy="378237"/>
          </a:xfrm>
        </p:grpSpPr>
        <p:sp>
          <p:nvSpPr>
            <p:cNvPr id="5962" name="Google Shape;5962;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68"/>
          <p:cNvGrpSpPr/>
          <p:nvPr/>
        </p:nvGrpSpPr>
        <p:grpSpPr>
          <a:xfrm>
            <a:off x="2609890" y="2935640"/>
            <a:ext cx="1390502" cy="159625"/>
            <a:chOff x="3530150" y="2790075"/>
            <a:chExt cx="1962600" cy="225300"/>
          </a:xfrm>
        </p:grpSpPr>
        <p:sp>
          <p:nvSpPr>
            <p:cNvPr id="5981" name="Google Shape;5981;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68"/>
          <p:cNvGrpSpPr/>
          <p:nvPr/>
        </p:nvGrpSpPr>
        <p:grpSpPr>
          <a:xfrm>
            <a:off x="2609948" y="3213905"/>
            <a:ext cx="1411629" cy="154175"/>
            <a:chOff x="3558802" y="4011244"/>
            <a:chExt cx="1866000" cy="111600"/>
          </a:xfrm>
        </p:grpSpPr>
        <p:sp>
          <p:nvSpPr>
            <p:cNvPr id="5984" name="Google Shape;5984;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68"/>
          <p:cNvGrpSpPr/>
          <p:nvPr/>
        </p:nvGrpSpPr>
        <p:grpSpPr>
          <a:xfrm>
            <a:off x="2610235" y="2419475"/>
            <a:ext cx="1383503" cy="119761"/>
            <a:chOff x="3465975" y="2270258"/>
            <a:chExt cx="1986364" cy="171947"/>
          </a:xfrm>
        </p:grpSpPr>
        <p:sp>
          <p:nvSpPr>
            <p:cNvPr id="5987" name="Google Shape;5987;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68"/>
          <p:cNvGrpSpPr/>
          <p:nvPr/>
        </p:nvGrpSpPr>
        <p:grpSpPr>
          <a:xfrm>
            <a:off x="2621243" y="3783248"/>
            <a:ext cx="1369531" cy="195460"/>
            <a:chOff x="723300" y="4253549"/>
            <a:chExt cx="2276482" cy="324900"/>
          </a:xfrm>
        </p:grpSpPr>
        <p:sp>
          <p:nvSpPr>
            <p:cNvPr id="5996" name="Google Shape;5996;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68"/>
          <p:cNvGrpSpPr/>
          <p:nvPr/>
        </p:nvGrpSpPr>
        <p:grpSpPr>
          <a:xfrm>
            <a:off x="2610803" y="3484489"/>
            <a:ext cx="1389066" cy="180119"/>
            <a:chOff x="705948" y="3788465"/>
            <a:chExt cx="2308953" cy="299400"/>
          </a:xfrm>
        </p:grpSpPr>
        <p:sp>
          <p:nvSpPr>
            <p:cNvPr id="6002" name="Google Shape;6002;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8"/>
          <p:cNvGrpSpPr/>
          <p:nvPr/>
        </p:nvGrpSpPr>
        <p:grpSpPr>
          <a:xfrm>
            <a:off x="4207794" y="2088443"/>
            <a:ext cx="1433821" cy="191501"/>
            <a:chOff x="4273350" y="2088443"/>
            <a:chExt cx="1433821" cy="191501"/>
          </a:xfrm>
        </p:grpSpPr>
        <p:grpSp>
          <p:nvGrpSpPr>
            <p:cNvPr id="6008" name="Google Shape;6008;p68"/>
            <p:cNvGrpSpPr/>
            <p:nvPr/>
          </p:nvGrpSpPr>
          <p:grpSpPr>
            <a:xfrm>
              <a:off x="4273350" y="2088443"/>
              <a:ext cx="1433821" cy="0"/>
              <a:chOff x="5224975" y="2962250"/>
              <a:chExt cx="1544400" cy="0"/>
            </a:xfrm>
          </p:grpSpPr>
          <p:cxnSp>
            <p:nvCxnSpPr>
              <p:cNvPr id="6009" name="Google Shape;6009;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010" name="Google Shape;6010;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011" name="Google Shape;6011;p68"/>
            <p:cNvGrpSpPr/>
            <p:nvPr/>
          </p:nvGrpSpPr>
          <p:grpSpPr>
            <a:xfrm>
              <a:off x="4273350" y="2279944"/>
              <a:ext cx="1433821" cy="0"/>
              <a:chOff x="5224975" y="2962250"/>
              <a:chExt cx="1544400" cy="0"/>
            </a:xfrm>
          </p:grpSpPr>
          <p:cxnSp>
            <p:nvCxnSpPr>
              <p:cNvPr id="6012" name="Google Shape;6012;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013" name="Google Shape;6013;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014" name="Google Shape;6014;p68"/>
          <p:cNvGrpSpPr/>
          <p:nvPr/>
        </p:nvGrpSpPr>
        <p:grpSpPr>
          <a:xfrm>
            <a:off x="2658741" y="4097347"/>
            <a:ext cx="1304609" cy="294074"/>
            <a:chOff x="2658741" y="4097347"/>
            <a:chExt cx="1304609" cy="294074"/>
          </a:xfrm>
        </p:grpSpPr>
        <p:grpSp>
          <p:nvGrpSpPr>
            <p:cNvPr id="6015" name="Google Shape;6015;p68"/>
            <p:cNvGrpSpPr/>
            <p:nvPr/>
          </p:nvGrpSpPr>
          <p:grpSpPr>
            <a:xfrm>
              <a:off x="2658741" y="4097347"/>
              <a:ext cx="118572" cy="294074"/>
              <a:chOff x="3343310" y="4475555"/>
              <a:chExt cx="127717" cy="316753"/>
            </a:xfrm>
          </p:grpSpPr>
          <p:sp>
            <p:nvSpPr>
              <p:cNvPr id="6016" name="Google Shape;6016;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68"/>
            <p:cNvGrpSpPr/>
            <p:nvPr/>
          </p:nvGrpSpPr>
          <p:grpSpPr>
            <a:xfrm>
              <a:off x="3815519" y="4098388"/>
              <a:ext cx="147831" cy="291991"/>
              <a:chOff x="3527539" y="4476677"/>
              <a:chExt cx="159232" cy="314510"/>
            </a:xfrm>
          </p:grpSpPr>
          <p:sp>
            <p:nvSpPr>
              <p:cNvPr id="6019" name="Google Shape;6019;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68"/>
            <p:cNvGrpSpPr/>
            <p:nvPr/>
          </p:nvGrpSpPr>
          <p:grpSpPr>
            <a:xfrm>
              <a:off x="3511696" y="4098388"/>
              <a:ext cx="147831" cy="291991"/>
              <a:chOff x="3527539" y="4476677"/>
              <a:chExt cx="159232" cy="314510"/>
            </a:xfrm>
          </p:grpSpPr>
          <p:sp>
            <p:nvSpPr>
              <p:cNvPr id="6022" name="Google Shape;6022;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68"/>
            <p:cNvGrpSpPr/>
            <p:nvPr/>
          </p:nvGrpSpPr>
          <p:grpSpPr>
            <a:xfrm>
              <a:off x="3207874" y="4098388"/>
              <a:ext cx="147831" cy="291991"/>
              <a:chOff x="3527539" y="4476677"/>
              <a:chExt cx="159232" cy="314510"/>
            </a:xfrm>
          </p:grpSpPr>
          <p:sp>
            <p:nvSpPr>
              <p:cNvPr id="6025" name="Google Shape;6025;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68"/>
            <p:cNvGrpSpPr/>
            <p:nvPr/>
          </p:nvGrpSpPr>
          <p:grpSpPr>
            <a:xfrm>
              <a:off x="2933305" y="4097347"/>
              <a:ext cx="118572" cy="294074"/>
              <a:chOff x="3343310" y="4475555"/>
              <a:chExt cx="127717" cy="316753"/>
            </a:xfrm>
          </p:grpSpPr>
          <p:sp>
            <p:nvSpPr>
              <p:cNvPr id="6028" name="Google Shape;6028;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0" name="Google Shape;6030;p68"/>
          <p:cNvGrpSpPr/>
          <p:nvPr/>
        </p:nvGrpSpPr>
        <p:grpSpPr>
          <a:xfrm>
            <a:off x="4209349" y="1176041"/>
            <a:ext cx="1430711" cy="751237"/>
            <a:chOff x="5159450" y="1919950"/>
            <a:chExt cx="1541050" cy="862500"/>
          </a:xfrm>
        </p:grpSpPr>
        <p:sp>
          <p:nvSpPr>
            <p:cNvPr id="6031" name="Google Shape;6031;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032" name="Google Shape;6032;p68"/>
            <p:cNvGrpSpPr/>
            <p:nvPr/>
          </p:nvGrpSpPr>
          <p:grpSpPr>
            <a:xfrm>
              <a:off x="5159450" y="1919950"/>
              <a:ext cx="1541050" cy="862500"/>
              <a:chOff x="5159450" y="1919950"/>
              <a:chExt cx="1541050" cy="862500"/>
            </a:xfrm>
          </p:grpSpPr>
          <p:cxnSp>
            <p:nvCxnSpPr>
              <p:cNvPr id="6033" name="Google Shape;6033;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034" name="Google Shape;6034;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035" name="Google Shape;6035;p68"/>
          <p:cNvGrpSpPr/>
          <p:nvPr/>
        </p:nvGrpSpPr>
        <p:grpSpPr>
          <a:xfrm>
            <a:off x="4257486" y="2439811"/>
            <a:ext cx="1334436" cy="967914"/>
            <a:chOff x="4294923" y="2439811"/>
            <a:chExt cx="1334436" cy="967914"/>
          </a:xfrm>
        </p:grpSpPr>
        <p:grpSp>
          <p:nvGrpSpPr>
            <p:cNvPr id="6036" name="Google Shape;6036;p68"/>
            <p:cNvGrpSpPr/>
            <p:nvPr/>
          </p:nvGrpSpPr>
          <p:grpSpPr>
            <a:xfrm>
              <a:off x="4960455" y="2469658"/>
              <a:ext cx="668904" cy="885524"/>
              <a:chOff x="4960455" y="2469658"/>
              <a:chExt cx="668904" cy="885524"/>
            </a:xfrm>
          </p:grpSpPr>
          <p:sp>
            <p:nvSpPr>
              <p:cNvPr id="6037" name="Google Shape;6037;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68"/>
            <p:cNvGrpSpPr/>
            <p:nvPr/>
          </p:nvGrpSpPr>
          <p:grpSpPr>
            <a:xfrm>
              <a:off x="4294923" y="2469658"/>
              <a:ext cx="668951" cy="885524"/>
              <a:chOff x="4294923" y="2469658"/>
              <a:chExt cx="668951" cy="885524"/>
            </a:xfrm>
          </p:grpSpPr>
          <p:sp>
            <p:nvSpPr>
              <p:cNvPr id="6044" name="Google Shape;6044;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0" name="Google Shape;6050;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68"/>
          <p:cNvGrpSpPr/>
          <p:nvPr/>
        </p:nvGrpSpPr>
        <p:grpSpPr>
          <a:xfrm>
            <a:off x="4243690" y="3494256"/>
            <a:ext cx="1430949" cy="897289"/>
            <a:chOff x="4351371" y="3547942"/>
            <a:chExt cx="1345130" cy="843475"/>
          </a:xfrm>
        </p:grpSpPr>
        <p:grpSp>
          <p:nvGrpSpPr>
            <p:cNvPr id="6052" name="Google Shape;6052;p68"/>
            <p:cNvGrpSpPr/>
            <p:nvPr/>
          </p:nvGrpSpPr>
          <p:grpSpPr>
            <a:xfrm>
              <a:off x="4351371" y="4209917"/>
              <a:ext cx="1345130" cy="181500"/>
              <a:chOff x="4351371" y="4209917"/>
              <a:chExt cx="1345130" cy="181500"/>
            </a:xfrm>
          </p:grpSpPr>
          <p:sp>
            <p:nvSpPr>
              <p:cNvPr id="6053" name="Google Shape;6053;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4" name="Google Shape;6054;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055" name="Google Shape;6055;p68"/>
            <p:cNvGrpSpPr/>
            <p:nvPr/>
          </p:nvGrpSpPr>
          <p:grpSpPr>
            <a:xfrm>
              <a:off x="4403010" y="3985221"/>
              <a:ext cx="1109518" cy="181500"/>
              <a:chOff x="4403010" y="3985221"/>
              <a:chExt cx="1109518" cy="181500"/>
            </a:xfrm>
          </p:grpSpPr>
          <p:sp>
            <p:nvSpPr>
              <p:cNvPr id="6056" name="Google Shape;6056;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7" name="Google Shape;6057;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058" name="Google Shape;6058;p68"/>
            <p:cNvGrpSpPr/>
            <p:nvPr/>
          </p:nvGrpSpPr>
          <p:grpSpPr>
            <a:xfrm>
              <a:off x="4618704" y="3766582"/>
              <a:ext cx="807858" cy="181500"/>
              <a:chOff x="4618704" y="3766582"/>
              <a:chExt cx="807858" cy="181500"/>
            </a:xfrm>
          </p:grpSpPr>
          <p:sp>
            <p:nvSpPr>
              <p:cNvPr id="6059" name="Google Shape;6059;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0" name="Google Shape;6060;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061" name="Google Shape;6061;p68"/>
            <p:cNvGrpSpPr/>
            <p:nvPr/>
          </p:nvGrpSpPr>
          <p:grpSpPr>
            <a:xfrm>
              <a:off x="4735238" y="3547942"/>
              <a:ext cx="462839" cy="181500"/>
              <a:chOff x="4735238" y="3547942"/>
              <a:chExt cx="462839" cy="181500"/>
            </a:xfrm>
          </p:grpSpPr>
          <p:sp>
            <p:nvSpPr>
              <p:cNvPr id="6062" name="Google Shape;6062;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3" name="Google Shape;6063;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064" name="Google Shape;6064;p68"/>
          <p:cNvGrpSpPr/>
          <p:nvPr/>
        </p:nvGrpSpPr>
        <p:grpSpPr>
          <a:xfrm>
            <a:off x="7420047" y="2429580"/>
            <a:ext cx="1020955" cy="928853"/>
            <a:chOff x="926675" y="238125"/>
            <a:chExt cx="5755100" cy="5232975"/>
          </a:xfrm>
        </p:grpSpPr>
        <p:sp>
          <p:nvSpPr>
            <p:cNvPr id="6065" name="Google Shape;6065;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68"/>
          <p:cNvGrpSpPr/>
          <p:nvPr/>
        </p:nvGrpSpPr>
        <p:grpSpPr>
          <a:xfrm>
            <a:off x="727421" y="2828315"/>
            <a:ext cx="1695374" cy="1560837"/>
            <a:chOff x="727421" y="2828315"/>
            <a:chExt cx="1695374" cy="1560837"/>
          </a:xfrm>
        </p:grpSpPr>
        <p:grpSp>
          <p:nvGrpSpPr>
            <p:cNvPr id="6070" name="Google Shape;6070;p68"/>
            <p:cNvGrpSpPr/>
            <p:nvPr/>
          </p:nvGrpSpPr>
          <p:grpSpPr>
            <a:xfrm>
              <a:off x="727421" y="2828315"/>
              <a:ext cx="1695374" cy="1560837"/>
              <a:chOff x="734799" y="2782450"/>
              <a:chExt cx="1571100" cy="1577400"/>
            </a:xfrm>
          </p:grpSpPr>
          <p:cxnSp>
            <p:nvCxnSpPr>
              <p:cNvPr id="6071" name="Google Shape;6071;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072" name="Google Shape;6072;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073" name="Google Shape;6073;p68"/>
            <p:cNvGrpSpPr/>
            <p:nvPr/>
          </p:nvGrpSpPr>
          <p:grpSpPr>
            <a:xfrm>
              <a:off x="819108" y="2882501"/>
              <a:ext cx="1556791" cy="1426186"/>
              <a:chOff x="819108" y="2882501"/>
              <a:chExt cx="1556791" cy="1426186"/>
            </a:xfrm>
          </p:grpSpPr>
          <p:grpSp>
            <p:nvGrpSpPr>
              <p:cNvPr id="6074" name="Google Shape;6074;p68"/>
              <p:cNvGrpSpPr/>
              <p:nvPr/>
            </p:nvGrpSpPr>
            <p:grpSpPr>
              <a:xfrm>
                <a:off x="819108" y="2882501"/>
                <a:ext cx="103104" cy="1426186"/>
                <a:chOff x="4674013" y="3100904"/>
                <a:chExt cx="122758" cy="1698043"/>
              </a:xfrm>
            </p:grpSpPr>
            <p:sp>
              <p:nvSpPr>
                <p:cNvPr id="6075" name="Google Shape;6075;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68"/>
              <p:cNvGrpSpPr/>
              <p:nvPr/>
            </p:nvGrpSpPr>
            <p:grpSpPr>
              <a:xfrm>
                <a:off x="1062475" y="2882501"/>
                <a:ext cx="103104" cy="1426186"/>
                <a:chOff x="4940438" y="3100904"/>
                <a:chExt cx="122758" cy="1698043"/>
              </a:xfrm>
            </p:grpSpPr>
            <p:sp>
              <p:nvSpPr>
                <p:cNvPr id="6083" name="Google Shape;6083;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68"/>
              <p:cNvGrpSpPr/>
              <p:nvPr/>
            </p:nvGrpSpPr>
            <p:grpSpPr>
              <a:xfrm>
                <a:off x="1299324" y="2882501"/>
                <a:ext cx="103104" cy="1426186"/>
                <a:chOff x="5206863" y="3100904"/>
                <a:chExt cx="122758" cy="1698043"/>
              </a:xfrm>
            </p:grpSpPr>
            <p:sp>
              <p:nvSpPr>
                <p:cNvPr id="6091" name="Google Shape;6091;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68"/>
              <p:cNvGrpSpPr/>
              <p:nvPr/>
            </p:nvGrpSpPr>
            <p:grpSpPr>
              <a:xfrm>
                <a:off x="1786057" y="2882501"/>
                <a:ext cx="103104" cy="1426186"/>
                <a:chOff x="6006138" y="3143629"/>
                <a:chExt cx="122758" cy="1698043"/>
              </a:xfrm>
            </p:grpSpPr>
            <p:sp>
              <p:nvSpPr>
                <p:cNvPr id="6099" name="Google Shape;6099;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68"/>
              <p:cNvGrpSpPr/>
              <p:nvPr/>
            </p:nvGrpSpPr>
            <p:grpSpPr>
              <a:xfrm>
                <a:off x="2029422" y="2882501"/>
                <a:ext cx="103104" cy="1426186"/>
                <a:chOff x="6805413" y="3100904"/>
                <a:chExt cx="122758" cy="1698043"/>
              </a:xfrm>
            </p:grpSpPr>
            <p:sp>
              <p:nvSpPr>
                <p:cNvPr id="6107" name="Google Shape;6107;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8"/>
              <p:cNvGrpSpPr/>
              <p:nvPr/>
            </p:nvGrpSpPr>
            <p:grpSpPr>
              <a:xfrm>
                <a:off x="2272795" y="2882501"/>
                <a:ext cx="103104" cy="1426186"/>
                <a:chOff x="5206863" y="3100904"/>
                <a:chExt cx="122758" cy="1698043"/>
              </a:xfrm>
            </p:grpSpPr>
            <p:sp>
              <p:nvSpPr>
                <p:cNvPr id="6115" name="Google Shape;6115;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68"/>
              <p:cNvGrpSpPr/>
              <p:nvPr/>
            </p:nvGrpSpPr>
            <p:grpSpPr>
              <a:xfrm>
                <a:off x="1542694" y="2882501"/>
                <a:ext cx="103104" cy="1426186"/>
                <a:chOff x="6006138" y="3143629"/>
                <a:chExt cx="122758" cy="1698043"/>
              </a:xfrm>
            </p:grpSpPr>
            <p:sp>
              <p:nvSpPr>
                <p:cNvPr id="6123" name="Google Shape;6123;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30" name="Google Shape;6130;p68"/>
          <p:cNvGrpSpPr/>
          <p:nvPr/>
        </p:nvGrpSpPr>
        <p:grpSpPr>
          <a:xfrm>
            <a:off x="5683472" y="3518037"/>
            <a:ext cx="2749952" cy="870677"/>
            <a:chOff x="238125" y="1725700"/>
            <a:chExt cx="7139025" cy="2260325"/>
          </a:xfrm>
        </p:grpSpPr>
        <p:sp>
          <p:nvSpPr>
            <p:cNvPr id="6131" name="Google Shape;6131;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68"/>
          <p:cNvGrpSpPr/>
          <p:nvPr/>
        </p:nvGrpSpPr>
        <p:grpSpPr>
          <a:xfrm>
            <a:off x="5953636" y="2459783"/>
            <a:ext cx="1105452" cy="916747"/>
            <a:chOff x="5249100" y="1210600"/>
            <a:chExt cx="3502700" cy="2904775"/>
          </a:xfrm>
        </p:grpSpPr>
        <p:sp>
          <p:nvSpPr>
            <p:cNvPr id="6142" name="Google Shape;6142;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46" name="Google Shape;6146;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147" name="Google Shape;6147;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148" name="Google Shape;6148;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149" name="Google Shape;6149;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150" name="Google Shape;6150;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68"/>
          <p:cNvGrpSpPr/>
          <p:nvPr/>
        </p:nvGrpSpPr>
        <p:grpSpPr>
          <a:xfrm>
            <a:off x="7136183" y="1179201"/>
            <a:ext cx="1304650" cy="1124856"/>
            <a:chOff x="7287122" y="1165658"/>
            <a:chExt cx="1219413" cy="1051365"/>
          </a:xfrm>
        </p:grpSpPr>
        <p:grpSp>
          <p:nvGrpSpPr>
            <p:cNvPr id="6152" name="Google Shape;6152;p68"/>
            <p:cNvGrpSpPr/>
            <p:nvPr/>
          </p:nvGrpSpPr>
          <p:grpSpPr>
            <a:xfrm>
              <a:off x="7287122" y="1969723"/>
              <a:ext cx="1219413" cy="247300"/>
              <a:chOff x="7287122" y="1969723"/>
              <a:chExt cx="1219413" cy="247300"/>
            </a:xfrm>
          </p:grpSpPr>
          <p:sp>
            <p:nvSpPr>
              <p:cNvPr id="6153" name="Google Shape;6153;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4" name="Google Shape;6154;p68"/>
              <p:cNvGrpSpPr/>
              <p:nvPr/>
            </p:nvGrpSpPr>
            <p:grpSpPr>
              <a:xfrm>
                <a:off x="7287122" y="2063892"/>
                <a:ext cx="1151753" cy="73428"/>
                <a:chOff x="7287122" y="2063892"/>
                <a:chExt cx="1151753" cy="73428"/>
              </a:xfrm>
            </p:grpSpPr>
            <p:sp>
              <p:nvSpPr>
                <p:cNvPr id="6155" name="Google Shape;6155;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6" name="Google Shape;6156;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157" name="Google Shape;6157;p68"/>
            <p:cNvGrpSpPr/>
            <p:nvPr/>
          </p:nvGrpSpPr>
          <p:grpSpPr>
            <a:xfrm>
              <a:off x="7287122" y="1712201"/>
              <a:ext cx="1219403" cy="246767"/>
              <a:chOff x="7287122" y="1712201"/>
              <a:chExt cx="1219403" cy="246767"/>
            </a:xfrm>
          </p:grpSpPr>
          <p:sp>
            <p:nvSpPr>
              <p:cNvPr id="6158" name="Google Shape;6158;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9" name="Google Shape;6159;p68"/>
              <p:cNvGrpSpPr/>
              <p:nvPr/>
            </p:nvGrpSpPr>
            <p:grpSpPr>
              <a:xfrm>
                <a:off x="7287122" y="1842861"/>
                <a:ext cx="1005303" cy="73419"/>
                <a:chOff x="7287122" y="1842861"/>
                <a:chExt cx="1005303" cy="73419"/>
              </a:xfrm>
            </p:grpSpPr>
            <p:sp>
              <p:nvSpPr>
                <p:cNvPr id="6160" name="Google Shape;6160;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61" name="Google Shape;6161;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162" name="Google Shape;6162;p68"/>
            <p:cNvGrpSpPr/>
            <p:nvPr/>
          </p:nvGrpSpPr>
          <p:grpSpPr>
            <a:xfrm>
              <a:off x="7287122" y="1447520"/>
              <a:ext cx="1219403" cy="286667"/>
              <a:chOff x="7287122" y="1447520"/>
              <a:chExt cx="1219403" cy="286667"/>
            </a:xfrm>
          </p:grpSpPr>
          <p:sp>
            <p:nvSpPr>
              <p:cNvPr id="6163" name="Google Shape;6163;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4" name="Google Shape;6164;p68"/>
              <p:cNvGrpSpPr/>
              <p:nvPr/>
            </p:nvGrpSpPr>
            <p:grpSpPr>
              <a:xfrm>
                <a:off x="7287122" y="1581977"/>
                <a:ext cx="852803" cy="73428"/>
                <a:chOff x="7287122" y="1581977"/>
                <a:chExt cx="852803" cy="73428"/>
              </a:xfrm>
            </p:grpSpPr>
            <p:sp>
              <p:nvSpPr>
                <p:cNvPr id="6165" name="Google Shape;6165;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66" name="Google Shape;6166;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167" name="Google Shape;6167;p68"/>
            <p:cNvGrpSpPr/>
            <p:nvPr/>
          </p:nvGrpSpPr>
          <p:grpSpPr>
            <a:xfrm>
              <a:off x="7287122" y="1165658"/>
              <a:ext cx="1219403" cy="344253"/>
              <a:chOff x="7287122" y="1165658"/>
              <a:chExt cx="1219403" cy="344253"/>
            </a:xfrm>
          </p:grpSpPr>
          <p:sp>
            <p:nvSpPr>
              <p:cNvPr id="6168" name="Google Shape;6168;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9" name="Google Shape;6169;p68"/>
              <p:cNvGrpSpPr/>
              <p:nvPr/>
            </p:nvGrpSpPr>
            <p:grpSpPr>
              <a:xfrm>
                <a:off x="7287122" y="1341025"/>
                <a:ext cx="695703" cy="73419"/>
                <a:chOff x="7287122" y="1341025"/>
                <a:chExt cx="695703" cy="73419"/>
              </a:xfrm>
            </p:grpSpPr>
            <p:sp>
              <p:nvSpPr>
                <p:cNvPr id="6170" name="Google Shape;6170;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71" name="Google Shape;6171;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172" name="Google Shape;6172;p68"/>
          <p:cNvGrpSpPr/>
          <p:nvPr/>
        </p:nvGrpSpPr>
        <p:grpSpPr>
          <a:xfrm>
            <a:off x="5802676" y="1185224"/>
            <a:ext cx="1397729" cy="1098540"/>
            <a:chOff x="5900602" y="1193063"/>
            <a:chExt cx="1299851" cy="1021707"/>
          </a:xfrm>
        </p:grpSpPr>
        <p:grpSp>
          <p:nvGrpSpPr>
            <p:cNvPr id="6173" name="Google Shape;6173;p68"/>
            <p:cNvGrpSpPr/>
            <p:nvPr/>
          </p:nvGrpSpPr>
          <p:grpSpPr>
            <a:xfrm>
              <a:off x="6520337" y="1193063"/>
              <a:ext cx="341815" cy="799959"/>
              <a:chOff x="6520337" y="1193063"/>
              <a:chExt cx="341815" cy="799959"/>
            </a:xfrm>
          </p:grpSpPr>
          <p:grpSp>
            <p:nvGrpSpPr>
              <p:cNvPr id="6174" name="Google Shape;6174;p68"/>
              <p:cNvGrpSpPr/>
              <p:nvPr/>
            </p:nvGrpSpPr>
            <p:grpSpPr>
              <a:xfrm>
                <a:off x="6520337" y="1589527"/>
                <a:ext cx="213950" cy="403494"/>
                <a:chOff x="6520337" y="1589527"/>
                <a:chExt cx="213950" cy="403494"/>
              </a:xfrm>
            </p:grpSpPr>
            <p:sp>
              <p:nvSpPr>
                <p:cNvPr id="6175" name="Google Shape;6175;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68"/>
              <p:cNvGrpSpPr/>
              <p:nvPr/>
            </p:nvGrpSpPr>
            <p:grpSpPr>
              <a:xfrm>
                <a:off x="6577204" y="1193063"/>
                <a:ext cx="284947" cy="464512"/>
                <a:chOff x="6577204" y="1193063"/>
                <a:chExt cx="284947" cy="464512"/>
              </a:xfrm>
            </p:grpSpPr>
            <p:sp>
              <p:nvSpPr>
                <p:cNvPr id="6178" name="Google Shape;6178;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79" name="Google Shape;6179;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180" name="Google Shape;6180;p68"/>
            <p:cNvGrpSpPr/>
            <p:nvPr/>
          </p:nvGrpSpPr>
          <p:grpSpPr>
            <a:xfrm>
              <a:off x="6238903" y="1193063"/>
              <a:ext cx="300475" cy="900152"/>
              <a:chOff x="6238903" y="1193063"/>
              <a:chExt cx="300475" cy="900152"/>
            </a:xfrm>
          </p:grpSpPr>
          <p:grpSp>
            <p:nvGrpSpPr>
              <p:cNvPr id="6181" name="Google Shape;6181;p68"/>
              <p:cNvGrpSpPr/>
              <p:nvPr/>
            </p:nvGrpSpPr>
            <p:grpSpPr>
              <a:xfrm>
                <a:off x="6290865" y="1489315"/>
                <a:ext cx="248514" cy="603900"/>
                <a:chOff x="6290865" y="1489315"/>
                <a:chExt cx="248514" cy="603900"/>
              </a:xfrm>
            </p:grpSpPr>
            <p:sp>
              <p:nvSpPr>
                <p:cNvPr id="6182" name="Google Shape;6182;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68"/>
              <p:cNvGrpSpPr/>
              <p:nvPr/>
            </p:nvGrpSpPr>
            <p:grpSpPr>
              <a:xfrm>
                <a:off x="6238903" y="1193063"/>
                <a:ext cx="284947" cy="333087"/>
                <a:chOff x="6238903" y="1193063"/>
                <a:chExt cx="284947" cy="333087"/>
              </a:xfrm>
            </p:grpSpPr>
            <p:sp>
              <p:nvSpPr>
                <p:cNvPr id="6185" name="Google Shape;6185;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86" name="Google Shape;6186;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187" name="Google Shape;6187;p68"/>
            <p:cNvGrpSpPr/>
            <p:nvPr/>
          </p:nvGrpSpPr>
          <p:grpSpPr>
            <a:xfrm>
              <a:off x="5900602" y="1193063"/>
              <a:ext cx="444345" cy="1021707"/>
              <a:chOff x="5900602" y="1193063"/>
              <a:chExt cx="444345" cy="1021707"/>
            </a:xfrm>
          </p:grpSpPr>
          <p:grpSp>
            <p:nvGrpSpPr>
              <p:cNvPr id="6188" name="Google Shape;6188;p68"/>
              <p:cNvGrpSpPr/>
              <p:nvPr/>
            </p:nvGrpSpPr>
            <p:grpSpPr>
              <a:xfrm>
                <a:off x="6046501" y="1367785"/>
                <a:ext cx="298446" cy="846986"/>
                <a:chOff x="6046501" y="1367785"/>
                <a:chExt cx="298446" cy="846986"/>
              </a:xfrm>
            </p:grpSpPr>
            <p:sp>
              <p:nvSpPr>
                <p:cNvPr id="6189" name="Google Shape;6189;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68"/>
              <p:cNvGrpSpPr/>
              <p:nvPr/>
            </p:nvGrpSpPr>
            <p:grpSpPr>
              <a:xfrm>
                <a:off x="5900602" y="1193063"/>
                <a:ext cx="284947" cy="182312"/>
                <a:chOff x="5900602" y="1193063"/>
                <a:chExt cx="284947" cy="182312"/>
              </a:xfrm>
            </p:grpSpPr>
            <p:sp>
              <p:nvSpPr>
                <p:cNvPr id="6192" name="Google Shape;6192;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93" name="Google Shape;6193;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194" name="Google Shape;6194;p68"/>
            <p:cNvGrpSpPr/>
            <p:nvPr/>
          </p:nvGrpSpPr>
          <p:grpSpPr>
            <a:xfrm>
              <a:off x="6738300" y="1193063"/>
              <a:ext cx="462153" cy="707634"/>
              <a:chOff x="6738300" y="1193063"/>
              <a:chExt cx="462153" cy="707634"/>
            </a:xfrm>
          </p:grpSpPr>
          <p:grpSp>
            <p:nvGrpSpPr>
              <p:cNvPr id="6195" name="Google Shape;6195;p68"/>
              <p:cNvGrpSpPr/>
              <p:nvPr/>
            </p:nvGrpSpPr>
            <p:grpSpPr>
              <a:xfrm>
                <a:off x="6915505" y="1193063"/>
                <a:ext cx="284947" cy="597387"/>
                <a:chOff x="6915505" y="1193063"/>
                <a:chExt cx="284947" cy="597387"/>
              </a:xfrm>
            </p:grpSpPr>
            <p:sp>
              <p:nvSpPr>
                <p:cNvPr id="6196" name="Google Shape;6196;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97" name="Google Shape;6197;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198" name="Google Shape;6198;p68"/>
              <p:cNvGrpSpPr/>
              <p:nvPr/>
            </p:nvGrpSpPr>
            <p:grpSpPr>
              <a:xfrm>
                <a:off x="6738300" y="1684725"/>
                <a:ext cx="230066" cy="215971"/>
                <a:chOff x="6738300" y="1684725"/>
                <a:chExt cx="230066" cy="215971"/>
              </a:xfrm>
            </p:grpSpPr>
            <p:sp>
              <p:nvSpPr>
                <p:cNvPr id="6199" name="Google Shape;6199;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04" name="Shape 6204"/>
        <p:cNvGrpSpPr/>
        <p:nvPr/>
      </p:nvGrpSpPr>
      <p:grpSpPr>
        <a:xfrm>
          <a:off x="0" y="0"/>
          <a:ext cx="0" cy="0"/>
          <a:chOff x="0" y="0"/>
          <a:chExt cx="0" cy="0"/>
        </a:xfrm>
      </p:grpSpPr>
      <p:sp>
        <p:nvSpPr>
          <p:cNvPr id="6205" name="Google Shape;6205;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206" name="Google Shape;6206;p6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207" name="Google Shape;6207;p69"/>
          <p:cNvGrpSpPr/>
          <p:nvPr/>
        </p:nvGrpSpPr>
        <p:grpSpPr>
          <a:xfrm>
            <a:off x="839307" y="2318098"/>
            <a:ext cx="387992" cy="329326"/>
            <a:chOff x="839307" y="2318098"/>
            <a:chExt cx="387992" cy="329326"/>
          </a:xfrm>
        </p:grpSpPr>
        <p:sp>
          <p:nvSpPr>
            <p:cNvPr id="6208" name="Google Shape;6208;p6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69"/>
          <p:cNvGrpSpPr/>
          <p:nvPr/>
        </p:nvGrpSpPr>
        <p:grpSpPr>
          <a:xfrm>
            <a:off x="1414990" y="2289671"/>
            <a:ext cx="387073" cy="385996"/>
            <a:chOff x="1414990" y="2289671"/>
            <a:chExt cx="387073" cy="385996"/>
          </a:xfrm>
        </p:grpSpPr>
        <p:sp>
          <p:nvSpPr>
            <p:cNvPr id="6219" name="Google Shape;6219;p69"/>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9"/>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9"/>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9"/>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9"/>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9"/>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9"/>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9"/>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9"/>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9"/>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9"/>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9"/>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9"/>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9"/>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9"/>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9"/>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9"/>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9"/>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69"/>
          <p:cNvGrpSpPr/>
          <p:nvPr/>
        </p:nvGrpSpPr>
        <p:grpSpPr>
          <a:xfrm>
            <a:off x="1989911" y="2306065"/>
            <a:ext cx="387099" cy="353207"/>
            <a:chOff x="1989911" y="2306065"/>
            <a:chExt cx="387099" cy="353207"/>
          </a:xfrm>
        </p:grpSpPr>
        <p:sp>
          <p:nvSpPr>
            <p:cNvPr id="6238" name="Google Shape;6238;p69"/>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9"/>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9"/>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9"/>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9"/>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9"/>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9"/>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69"/>
          <p:cNvGrpSpPr/>
          <p:nvPr/>
        </p:nvGrpSpPr>
        <p:grpSpPr>
          <a:xfrm>
            <a:off x="2593102" y="2288778"/>
            <a:ext cx="204663" cy="363007"/>
            <a:chOff x="2593102" y="2288778"/>
            <a:chExt cx="204663" cy="363007"/>
          </a:xfrm>
        </p:grpSpPr>
        <p:sp>
          <p:nvSpPr>
            <p:cNvPr id="6246" name="Google Shape;6246;p69"/>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9"/>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9"/>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9"/>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9"/>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9"/>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9"/>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9"/>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9"/>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69"/>
          <p:cNvGrpSpPr/>
          <p:nvPr/>
        </p:nvGrpSpPr>
        <p:grpSpPr>
          <a:xfrm>
            <a:off x="2970874" y="2329763"/>
            <a:ext cx="403651" cy="305996"/>
            <a:chOff x="2970874" y="2329763"/>
            <a:chExt cx="403651" cy="305996"/>
          </a:xfrm>
        </p:grpSpPr>
        <p:sp>
          <p:nvSpPr>
            <p:cNvPr id="6256" name="Google Shape;6256;p69"/>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9"/>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9"/>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9"/>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9"/>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9"/>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9"/>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9"/>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9"/>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69"/>
          <p:cNvGrpSpPr/>
          <p:nvPr/>
        </p:nvGrpSpPr>
        <p:grpSpPr>
          <a:xfrm>
            <a:off x="3545795" y="2318755"/>
            <a:ext cx="387835" cy="327933"/>
            <a:chOff x="3545795" y="2318755"/>
            <a:chExt cx="387835" cy="327933"/>
          </a:xfrm>
        </p:grpSpPr>
        <p:sp>
          <p:nvSpPr>
            <p:cNvPr id="6266" name="Google Shape;6266;p69"/>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9"/>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9"/>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9" name="Google Shape;6269;p69"/>
            <p:cNvGrpSpPr/>
            <p:nvPr/>
          </p:nvGrpSpPr>
          <p:grpSpPr>
            <a:xfrm>
              <a:off x="3545795" y="2322301"/>
              <a:ext cx="387835" cy="324387"/>
              <a:chOff x="3545795" y="2322301"/>
              <a:chExt cx="387835" cy="324387"/>
            </a:xfrm>
          </p:grpSpPr>
          <p:sp>
            <p:nvSpPr>
              <p:cNvPr id="6270" name="Google Shape;6270;p69"/>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9"/>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9"/>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9"/>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9"/>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9"/>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9"/>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7" name="Google Shape;6277;p69"/>
          <p:cNvGrpSpPr/>
          <p:nvPr/>
        </p:nvGrpSpPr>
        <p:grpSpPr>
          <a:xfrm>
            <a:off x="4718468" y="2306984"/>
            <a:ext cx="364294" cy="351552"/>
            <a:chOff x="4718468" y="2306984"/>
            <a:chExt cx="364294" cy="351552"/>
          </a:xfrm>
        </p:grpSpPr>
        <p:sp>
          <p:nvSpPr>
            <p:cNvPr id="6278" name="Google Shape;6278;p69"/>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9"/>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9"/>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9"/>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9"/>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9"/>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9"/>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9"/>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9"/>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9"/>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9"/>
          <p:cNvGrpSpPr/>
          <p:nvPr/>
        </p:nvGrpSpPr>
        <p:grpSpPr>
          <a:xfrm>
            <a:off x="4147908" y="2303017"/>
            <a:ext cx="361194" cy="359355"/>
            <a:chOff x="4147908" y="2303017"/>
            <a:chExt cx="361194" cy="359355"/>
          </a:xfrm>
        </p:grpSpPr>
        <p:sp>
          <p:nvSpPr>
            <p:cNvPr id="6289" name="Google Shape;6289;p69"/>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9"/>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9"/>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9"/>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9"/>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9"/>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9"/>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9"/>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9"/>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9"/>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9"/>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9"/>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9"/>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9"/>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9"/>
          <p:cNvGrpSpPr/>
          <p:nvPr/>
        </p:nvGrpSpPr>
        <p:grpSpPr>
          <a:xfrm>
            <a:off x="5292128" y="2299891"/>
            <a:ext cx="367027" cy="365214"/>
            <a:chOff x="5292128" y="2299891"/>
            <a:chExt cx="367027" cy="365214"/>
          </a:xfrm>
        </p:grpSpPr>
        <p:sp>
          <p:nvSpPr>
            <p:cNvPr id="6304" name="Google Shape;6304;p69"/>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9"/>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9"/>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9"/>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9"/>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9"/>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69"/>
          <p:cNvGrpSpPr/>
          <p:nvPr/>
        </p:nvGrpSpPr>
        <p:grpSpPr>
          <a:xfrm>
            <a:off x="5873617" y="2309901"/>
            <a:ext cx="345720" cy="345720"/>
            <a:chOff x="5873617" y="2309901"/>
            <a:chExt cx="345720" cy="345720"/>
          </a:xfrm>
        </p:grpSpPr>
        <p:sp>
          <p:nvSpPr>
            <p:cNvPr id="6311" name="Google Shape;6311;p69"/>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9"/>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9"/>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9"/>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9"/>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9"/>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9"/>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9"/>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9"/>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9"/>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9"/>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9"/>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9"/>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9"/>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9"/>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9"/>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9"/>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9"/>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9"/>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69"/>
          <p:cNvGrpSpPr/>
          <p:nvPr/>
        </p:nvGrpSpPr>
        <p:grpSpPr>
          <a:xfrm>
            <a:off x="6863329" y="2297710"/>
            <a:ext cx="391460" cy="370127"/>
            <a:chOff x="6863329" y="2297710"/>
            <a:chExt cx="391460" cy="370127"/>
          </a:xfrm>
        </p:grpSpPr>
        <p:sp>
          <p:nvSpPr>
            <p:cNvPr id="6331" name="Google Shape;6331;p69"/>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9"/>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9"/>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9"/>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9"/>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9"/>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9"/>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9"/>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9"/>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69"/>
          <p:cNvGrpSpPr/>
          <p:nvPr/>
        </p:nvGrpSpPr>
        <p:grpSpPr>
          <a:xfrm>
            <a:off x="7421488" y="2318518"/>
            <a:ext cx="342620" cy="328459"/>
            <a:chOff x="7421488" y="2318518"/>
            <a:chExt cx="342620" cy="328459"/>
          </a:xfrm>
        </p:grpSpPr>
        <p:sp>
          <p:nvSpPr>
            <p:cNvPr id="6341" name="Google Shape;6341;p69"/>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9"/>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9"/>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9"/>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9"/>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9"/>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9"/>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69"/>
          <p:cNvGrpSpPr/>
          <p:nvPr/>
        </p:nvGrpSpPr>
        <p:grpSpPr>
          <a:xfrm>
            <a:off x="2508373" y="2779889"/>
            <a:ext cx="337523" cy="337680"/>
            <a:chOff x="2508373" y="2779889"/>
            <a:chExt cx="337523" cy="337680"/>
          </a:xfrm>
        </p:grpSpPr>
        <p:sp>
          <p:nvSpPr>
            <p:cNvPr id="6349" name="Google Shape;6349;p69"/>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9"/>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9"/>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9"/>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9"/>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9"/>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69"/>
          <p:cNvGrpSpPr/>
          <p:nvPr/>
        </p:nvGrpSpPr>
        <p:grpSpPr>
          <a:xfrm>
            <a:off x="1884401" y="4141593"/>
            <a:ext cx="410613" cy="372229"/>
            <a:chOff x="1884401" y="4141593"/>
            <a:chExt cx="410613" cy="372229"/>
          </a:xfrm>
        </p:grpSpPr>
        <p:sp>
          <p:nvSpPr>
            <p:cNvPr id="6356" name="Google Shape;6356;p69"/>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9"/>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9"/>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9"/>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9"/>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9"/>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9"/>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69"/>
          <p:cNvGrpSpPr/>
          <p:nvPr/>
        </p:nvGrpSpPr>
        <p:grpSpPr>
          <a:xfrm>
            <a:off x="1430832" y="2773689"/>
            <a:ext cx="294515" cy="349897"/>
            <a:chOff x="1430832" y="2773689"/>
            <a:chExt cx="294515" cy="349897"/>
          </a:xfrm>
        </p:grpSpPr>
        <p:sp>
          <p:nvSpPr>
            <p:cNvPr id="6364" name="Google Shape;6364;p69"/>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9"/>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9"/>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9"/>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9"/>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9"/>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9"/>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9"/>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9"/>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9"/>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9"/>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9"/>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9"/>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69"/>
          <p:cNvGrpSpPr/>
          <p:nvPr/>
        </p:nvGrpSpPr>
        <p:grpSpPr>
          <a:xfrm>
            <a:off x="3082217" y="2788586"/>
            <a:ext cx="288866" cy="320236"/>
            <a:chOff x="3082217" y="2788586"/>
            <a:chExt cx="288866" cy="320236"/>
          </a:xfrm>
        </p:grpSpPr>
        <p:sp>
          <p:nvSpPr>
            <p:cNvPr id="6378" name="Google Shape;6378;p69"/>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9"/>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9"/>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9"/>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9"/>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9"/>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9"/>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69"/>
          <p:cNvGrpSpPr/>
          <p:nvPr/>
        </p:nvGrpSpPr>
        <p:grpSpPr>
          <a:xfrm>
            <a:off x="3610557" y="2780704"/>
            <a:ext cx="325017" cy="336052"/>
            <a:chOff x="3610557" y="2780704"/>
            <a:chExt cx="325017" cy="336052"/>
          </a:xfrm>
        </p:grpSpPr>
        <p:sp>
          <p:nvSpPr>
            <p:cNvPr id="6386" name="Google Shape;6386;p6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9"/>
          <p:cNvGrpSpPr/>
          <p:nvPr/>
        </p:nvGrpSpPr>
        <p:grpSpPr>
          <a:xfrm>
            <a:off x="4179067" y="2811495"/>
            <a:ext cx="286475" cy="274390"/>
            <a:chOff x="4179067" y="2811495"/>
            <a:chExt cx="286475" cy="274390"/>
          </a:xfrm>
        </p:grpSpPr>
        <p:sp>
          <p:nvSpPr>
            <p:cNvPr id="6390" name="Google Shape;6390;p69"/>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9"/>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9"/>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9"/>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9"/>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9"/>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9"/>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9"/>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9"/>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9"/>
          <p:cNvGrpSpPr/>
          <p:nvPr/>
        </p:nvGrpSpPr>
        <p:grpSpPr>
          <a:xfrm>
            <a:off x="4686757" y="2762156"/>
            <a:ext cx="371047" cy="374199"/>
            <a:chOff x="4686757" y="2762156"/>
            <a:chExt cx="371047" cy="374199"/>
          </a:xfrm>
        </p:grpSpPr>
        <p:sp>
          <p:nvSpPr>
            <p:cNvPr id="6400" name="Google Shape;6400;p69"/>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9"/>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9"/>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9"/>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9"/>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9"/>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9"/>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69"/>
          <p:cNvGrpSpPr/>
          <p:nvPr/>
        </p:nvGrpSpPr>
        <p:grpSpPr>
          <a:xfrm>
            <a:off x="5221613" y="2784802"/>
            <a:ext cx="406567" cy="327855"/>
            <a:chOff x="5221613" y="2784802"/>
            <a:chExt cx="406567" cy="327855"/>
          </a:xfrm>
        </p:grpSpPr>
        <p:sp>
          <p:nvSpPr>
            <p:cNvPr id="6408" name="Google Shape;6408;p69"/>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9"/>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9"/>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9"/>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9"/>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9"/>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9"/>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9"/>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9"/>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9"/>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9"/>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9"/>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9"/>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9"/>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9"/>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9"/>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9"/>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9"/>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9"/>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9"/>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9"/>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9"/>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9"/>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9"/>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9"/>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9"/>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9"/>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9"/>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9"/>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9"/>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69"/>
          <p:cNvGrpSpPr/>
          <p:nvPr/>
        </p:nvGrpSpPr>
        <p:grpSpPr>
          <a:xfrm>
            <a:off x="5812586" y="2760921"/>
            <a:ext cx="303605" cy="375434"/>
            <a:chOff x="5812586" y="2760921"/>
            <a:chExt cx="303605" cy="375434"/>
          </a:xfrm>
        </p:grpSpPr>
        <p:sp>
          <p:nvSpPr>
            <p:cNvPr id="6439" name="Google Shape;6439;p69"/>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9"/>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9"/>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9"/>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9"/>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9"/>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9"/>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9"/>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9"/>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9"/>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9"/>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69"/>
          <p:cNvGrpSpPr/>
          <p:nvPr/>
        </p:nvGrpSpPr>
        <p:grpSpPr>
          <a:xfrm>
            <a:off x="6334673" y="2759633"/>
            <a:ext cx="378508" cy="378166"/>
            <a:chOff x="6334673" y="2759633"/>
            <a:chExt cx="378508" cy="378166"/>
          </a:xfrm>
        </p:grpSpPr>
        <p:sp>
          <p:nvSpPr>
            <p:cNvPr id="6451" name="Google Shape;6451;p69"/>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9"/>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9"/>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9"/>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69"/>
          <p:cNvGrpSpPr/>
          <p:nvPr/>
        </p:nvGrpSpPr>
        <p:grpSpPr>
          <a:xfrm>
            <a:off x="8012645" y="2806477"/>
            <a:ext cx="319763" cy="284505"/>
            <a:chOff x="8012645" y="2806477"/>
            <a:chExt cx="319763" cy="284505"/>
          </a:xfrm>
        </p:grpSpPr>
        <p:sp>
          <p:nvSpPr>
            <p:cNvPr id="6456" name="Google Shape;6456;p69"/>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9"/>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9"/>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9"/>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9"/>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9"/>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9"/>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9"/>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9"/>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9"/>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69"/>
          <p:cNvGrpSpPr/>
          <p:nvPr/>
        </p:nvGrpSpPr>
        <p:grpSpPr>
          <a:xfrm>
            <a:off x="2454435" y="4162138"/>
            <a:ext cx="385339" cy="388071"/>
            <a:chOff x="2454435" y="4162138"/>
            <a:chExt cx="385339" cy="388071"/>
          </a:xfrm>
        </p:grpSpPr>
        <p:sp>
          <p:nvSpPr>
            <p:cNvPr id="6467" name="Google Shape;6467;p69"/>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9"/>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9"/>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9"/>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9"/>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9"/>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9"/>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9"/>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9"/>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9"/>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9"/>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9"/>
          <p:cNvGrpSpPr/>
          <p:nvPr/>
        </p:nvGrpSpPr>
        <p:grpSpPr>
          <a:xfrm>
            <a:off x="3601939" y="4161192"/>
            <a:ext cx="275178" cy="388912"/>
            <a:chOff x="3601939" y="4161192"/>
            <a:chExt cx="275178" cy="388912"/>
          </a:xfrm>
        </p:grpSpPr>
        <p:sp>
          <p:nvSpPr>
            <p:cNvPr id="6479" name="Google Shape;6479;p69"/>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9"/>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9"/>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9"/>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9"/>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9"/>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9"/>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9"/>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9"/>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9"/>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9" name="Google Shape;6489;p69"/>
          <p:cNvGrpSpPr/>
          <p:nvPr/>
        </p:nvGrpSpPr>
        <p:grpSpPr>
          <a:xfrm>
            <a:off x="836023" y="3215146"/>
            <a:ext cx="375802" cy="371677"/>
            <a:chOff x="836023" y="3215146"/>
            <a:chExt cx="375802" cy="371677"/>
          </a:xfrm>
        </p:grpSpPr>
        <p:sp>
          <p:nvSpPr>
            <p:cNvPr id="6490" name="Google Shape;6490;p69"/>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9"/>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9"/>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9"/>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9"/>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9"/>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9"/>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9"/>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9"/>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9"/>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9"/>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9"/>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9"/>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9"/>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9"/>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9"/>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69"/>
          <p:cNvGrpSpPr/>
          <p:nvPr/>
        </p:nvGrpSpPr>
        <p:grpSpPr>
          <a:xfrm>
            <a:off x="1356297" y="3210890"/>
            <a:ext cx="431368" cy="380189"/>
            <a:chOff x="1356297" y="3210890"/>
            <a:chExt cx="431368" cy="380189"/>
          </a:xfrm>
        </p:grpSpPr>
        <p:sp>
          <p:nvSpPr>
            <p:cNvPr id="6507" name="Google Shape;6507;p69"/>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9"/>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9"/>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9"/>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9"/>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9"/>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9"/>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9"/>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9"/>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9"/>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9"/>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9"/>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9"/>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69"/>
          <p:cNvGrpSpPr/>
          <p:nvPr/>
        </p:nvGrpSpPr>
        <p:grpSpPr>
          <a:xfrm>
            <a:off x="1903737" y="3215540"/>
            <a:ext cx="411874" cy="370731"/>
            <a:chOff x="1903737" y="3215540"/>
            <a:chExt cx="411874" cy="370731"/>
          </a:xfrm>
        </p:grpSpPr>
        <p:sp>
          <p:nvSpPr>
            <p:cNvPr id="6521" name="Google Shape;6521;p69"/>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9"/>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9"/>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9"/>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9"/>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9"/>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9"/>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9"/>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9"/>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69"/>
          <p:cNvGrpSpPr/>
          <p:nvPr/>
        </p:nvGrpSpPr>
        <p:grpSpPr>
          <a:xfrm>
            <a:off x="2468465" y="3248854"/>
            <a:ext cx="397818" cy="304078"/>
            <a:chOff x="2468465" y="3248854"/>
            <a:chExt cx="397818" cy="304078"/>
          </a:xfrm>
        </p:grpSpPr>
        <p:sp>
          <p:nvSpPr>
            <p:cNvPr id="6531" name="Google Shape;6531;p69"/>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9"/>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9"/>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9"/>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9"/>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9"/>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69"/>
          <p:cNvGrpSpPr/>
          <p:nvPr/>
        </p:nvGrpSpPr>
        <p:grpSpPr>
          <a:xfrm>
            <a:off x="3017166" y="3216013"/>
            <a:ext cx="394376" cy="369812"/>
            <a:chOff x="3017166" y="3216013"/>
            <a:chExt cx="394376" cy="369812"/>
          </a:xfrm>
        </p:grpSpPr>
        <p:sp>
          <p:nvSpPr>
            <p:cNvPr id="6538" name="Google Shape;6538;p69"/>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9"/>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69"/>
          <p:cNvGrpSpPr/>
          <p:nvPr/>
        </p:nvGrpSpPr>
        <p:grpSpPr>
          <a:xfrm>
            <a:off x="4210043" y="3213228"/>
            <a:ext cx="199014" cy="375408"/>
            <a:chOff x="4210043" y="3213228"/>
            <a:chExt cx="199014" cy="375408"/>
          </a:xfrm>
        </p:grpSpPr>
        <p:sp>
          <p:nvSpPr>
            <p:cNvPr id="6541" name="Google Shape;6541;p69"/>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9"/>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9"/>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9"/>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9"/>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9"/>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9"/>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9"/>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9"/>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9"/>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69"/>
          <p:cNvGrpSpPr/>
          <p:nvPr/>
        </p:nvGrpSpPr>
        <p:grpSpPr>
          <a:xfrm>
            <a:off x="4818146" y="3203323"/>
            <a:ext cx="77845" cy="395165"/>
            <a:chOff x="4818146" y="3203323"/>
            <a:chExt cx="77845" cy="395165"/>
          </a:xfrm>
        </p:grpSpPr>
        <p:sp>
          <p:nvSpPr>
            <p:cNvPr id="6552" name="Google Shape;6552;p69"/>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9"/>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9"/>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9"/>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9"/>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9"/>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9"/>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9"/>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9"/>
          <p:cNvGrpSpPr/>
          <p:nvPr/>
        </p:nvGrpSpPr>
        <p:grpSpPr>
          <a:xfrm>
            <a:off x="5228890" y="3235428"/>
            <a:ext cx="344091" cy="332767"/>
            <a:chOff x="5228890" y="3235428"/>
            <a:chExt cx="344091" cy="332767"/>
          </a:xfrm>
        </p:grpSpPr>
        <p:sp>
          <p:nvSpPr>
            <p:cNvPr id="6561" name="Google Shape;6561;p69"/>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9"/>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9"/>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9"/>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9"/>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69"/>
          <p:cNvGrpSpPr/>
          <p:nvPr/>
        </p:nvGrpSpPr>
        <p:grpSpPr>
          <a:xfrm>
            <a:off x="5757913" y="3227047"/>
            <a:ext cx="388544" cy="347927"/>
            <a:chOff x="5757913" y="3227047"/>
            <a:chExt cx="388544" cy="347927"/>
          </a:xfrm>
        </p:grpSpPr>
        <p:sp>
          <p:nvSpPr>
            <p:cNvPr id="6567" name="Google Shape;6567;p6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9" name="Google Shape;6569;p69"/>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9"/>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9"/>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9"/>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9"/>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9"/>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9"/>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9"/>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9"/>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9"/>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9"/>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9"/>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9"/>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9"/>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9"/>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9"/>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5" name="Google Shape;6585;p69"/>
          <p:cNvGrpSpPr/>
          <p:nvPr/>
        </p:nvGrpSpPr>
        <p:grpSpPr>
          <a:xfrm>
            <a:off x="7414946" y="3220873"/>
            <a:ext cx="360091" cy="360117"/>
            <a:chOff x="7414946" y="3220873"/>
            <a:chExt cx="360091" cy="360117"/>
          </a:xfrm>
        </p:grpSpPr>
        <p:sp>
          <p:nvSpPr>
            <p:cNvPr id="6586" name="Google Shape;6586;p69"/>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9"/>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9"/>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9"/>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9"/>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9"/>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9"/>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9"/>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9"/>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9"/>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9"/>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69"/>
          <p:cNvGrpSpPr/>
          <p:nvPr/>
        </p:nvGrpSpPr>
        <p:grpSpPr>
          <a:xfrm>
            <a:off x="8027227" y="3215041"/>
            <a:ext cx="231829" cy="371782"/>
            <a:chOff x="8027227" y="3215041"/>
            <a:chExt cx="231829" cy="371782"/>
          </a:xfrm>
        </p:grpSpPr>
        <p:sp>
          <p:nvSpPr>
            <p:cNvPr id="6598" name="Google Shape;6598;p69"/>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9"/>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9"/>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9"/>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9"/>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9"/>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9"/>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9"/>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9"/>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9"/>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69"/>
          <p:cNvGrpSpPr/>
          <p:nvPr/>
        </p:nvGrpSpPr>
        <p:grpSpPr>
          <a:xfrm>
            <a:off x="4093603" y="4146138"/>
            <a:ext cx="395638" cy="420544"/>
            <a:chOff x="4093603" y="4146138"/>
            <a:chExt cx="395638" cy="420544"/>
          </a:xfrm>
        </p:grpSpPr>
        <p:sp>
          <p:nvSpPr>
            <p:cNvPr id="6609" name="Google Shape;6609;p69"/>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9"/>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9"/>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9"/>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9"/>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9"/>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9"/>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9"/>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9"/>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9"/>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9"/>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9"/>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9"/>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9"/>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9"/>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9"/>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9"/>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69"/>
          <p:cNvGrpSpPr/>
          <p:nvPr/>
        </p:nvGrpSpPr>
        <p:grpSpPr>
          <a:xfrm>
            <a:off x="4644406" y="4162322"/>
            <a:ext cx="392065" cy="387887"/>
            <a:chOff x="4644406" y="4162322"/>
            <a:chExt cx="392065" cy="387887"/>
          </a:xfrm>
        </p:grpSpPr>
        <p:sp>
          <p:nvSpPr>
            <p:cNvPr id="6627" name="Google Shape;6627;p69"/>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9"/>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9"/>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9"/>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9"/>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9"/>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69"/>
          <p:cNvGrpSpPr/>
          <p:nvPr/>
        </p:nvGrpSpPr>
        <p:grpSpPr>
          <a:xfrm>
            <a:off x="5728383" y="4221698"/>
            <a:ext cx="417128" cy="269162"/>
            <a:chOff x="5728383" y="4221698"/>
            <a:chExt cx="417128" cy="269162"/>
          </a:xfrm>
        </p:grpSpPr>
        <p:sp>
          <p:nvSpPr>
            <p:cNvPr id="6634" name="Google Shape;6634;p69"/>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9"/>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9"/>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9"/>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9"/>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9"/>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9"/>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9"/>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9"/>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9"/>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9"/>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9"/>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69"/>
          <p:cNvGrpSpPr/>
          <p:nvPr/>
        </p:nvGrpSpPr>
        <p:grpSpPr>
          <a:xfrm>
            <a:off x="834210" y="3696905"/>
            <a:ext cx="371782" cy="342751"/>
            <a:chOff x="834210" y="3696905"/>
            <a:chExt cx="371782" cy="342751"/>
          </a:xfrm>
        </p:grpSpPr>
        <p:sp>
          <p:nvSpPr>
            <p:cNvPr id="6647" name="Google Shape;6647;p69"/>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9"/>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9"/>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9"/>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9"/>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9"/>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9"/>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9"/>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9"/>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9"/>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9"/>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9"/>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69"/>
          <p:cNvGrpSpPr/>
          <p:nvPr/>
        </p:nvGrpSpPr>
        <p:grpSpPr>
          <a:xfrm>
            <a:off x="1359398" y="3682271"/>
            <a:ext cx="395296" cy="371966"/>
            <a:chOff x="1359398" y="3682271"/>
            <a:chExt cx="395296" cy="371966"/>
          </a:xfrm>
        </p:grpSpPr>
        <p:sp>
          <p:nvSpPr>
            <p:cNvPr id="6660" name="Google Shape;6660;p69"/>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9"/>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9"/>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9"/>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9"/>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9"/>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9"/>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69"/>
          <p:cNvGrpSpPr/>
          <p:nvPr/>
        </p:nvGrpSpPr>
        <p:grpSpPr>
          <a:xfrm>
            <a:off x="1908099" y="3682271"/>
            <a:ext cx="395296" cy="371966"/>
            <a:chOff x="1908099" y="3682271"/>
            <a:chExt cx="395296" cy="371966"/>
          </a:xfrm>
        </p:grpSpPr>
        <p:sp>
          <p:nvSpPr>
            <p:cNvPr id="6668" name="Google Shape;6668;p69"/>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9"/>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9"/>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9"/>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9"/>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9"/>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9"/>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69"/>
          <p:cNvGrpSpPr/>
          <p:nvPr/>
        </p:nvGrpSpPr>
        <p:grpSpPr>
          <a:xfrm>
            <a:off x="2456800" y="3682271"/>
            <a:ext cx="395270" cy="371966"/>
            <a:chOff x="2456800" y="3682271"/>
            <a:chExt cx="395270" cy="371966"/>
          </a:xfrm>
        </p:grpSpPr>
        <p:sp>
          <p:nvSpPr>
            <p:cNvPr id="6676" name="Google Shape;6676;p69"/>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9"/>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9"/>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9"/>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9"/>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9"/>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9"/>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9"/>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9"/>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69"/>
          <p:cNvGrpSpPr/>
          <p:nvPr/>
        </p:nvGrpSpPr>
        <p:grpSpPr>
          <a:xfrm>
            <a:off x="3014250" y="3682271"/>
            <a:ext cx="391092" cy="371940"/>
            <a:chOff x="3014250" y="3682271"/>
            <a:chExt cx="391092" cy="371940"/>
          </a:xfrm>
        </p:grpSpPr>
        <p:sp>
          <p:nvSpPr>
            <p:cNvPr id="6686" name="Google Shape;6686;p69"/>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9"/>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9"/>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9"/>
          <p:cNvGrpSpPr/>
          <p:nvPr/>
        </p:nvGrpSpPr>
        <p:grpSpPr>
          <a:xfrm>
            <a:off x="3569125" y="3702947"/>
            <a:ext cx="388728" cy="330692"/>
            <a:chOff x="3569125" y="3702947"/>
            <a:chExt cx="388728" cy="330692"/>
          </a:xfrm>
        </p:grpSpPr>
        <p:sp>
          <p:nvSpPr>
            <p:cNvPr id="6690" name="Google Shape;6690;p6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69"/>
          <p:cNvGrpSpPr/>
          <p:nvPr/>
        </p:nvGrpSpPr>
        <p:grpSpPr>
          <a:xfrm>
            <a:off x="4111994" y="3682455"/>
            <a:ext cx="387992" cy="371625"/>
            <a:chOff x="4111994" y="3682455"/>
            <a:chExt cx="387992" cy="371625"/>
          </a:xfrm>
        </p:grpSpPr>
        <p:sp>
          <p:nvSpPr>
            <p:cNvPr id="6695" name="Google Shape;6695;p69"/>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9"/>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69"/>
          <p:cNvGrpSpPr/>
          <p:nvPr/>
        </p:nvGrpSpPr>
        <p:grpSpPr>
          <a:xfrm>
            <a:off x="4674908" y="3682271"/>
            <a:ext cx="371966" cy="371966"/>
            <a:chOff x="4674908" y="3682271"/>
            <a:chExt cx="371966" cy="371966"/>
          </a:xfrm>
        </p:grpSpPr>
        <p:sp>
          <p:nvSpPr>
            <p:cNvPr id="6698" name="Google Shape;6698;p69"/>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9"/>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9"/>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9"/>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69"/>
          <p:cNvGrpSpPr/>
          <p:nvPr/>
        </p:nvGrpSpPr>
        <p:grpSpPr>
          <a:xfrm>
            <a:off x="5223609" y="3731112"/>
            <a:ext cx="371782" cy="274285"/>
            <a:chOff x="5223609" y="3731112"/>
            <a:chExt cx="371782" cy="274285"/>
          </a:xfrm>
        </p:grpSpPr>
        <p:sp>
          <p:nvSpPr>
            <p:cNvPr id="6703" name="Google Shape;6703;p69"/>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9"/>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5" name="Google Shape;6705;p69"/>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6" name="Google Shape;6706;p69"/>
          <p:cNvGrpSpPr/>
          <p:nvPr/>
        </p:nvGrpSpPr>
        <p:grpSpPr>
          <a:xfrm>
            <a:off x="6319908" y="3696721"/>
            <a:ext cx="373963" cy="343119"/>
            <a:chOff x="6319908" y="3696721"/>
            <a:chExt cx="373963" cy="343119"/>
          </a:xfrm>
        </p:grpSpPr>
        <p:sp>
          <p:nvSpPr>
            <p:cNvPr id="6707" name="Google Shape;6707;p69"/>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9"/>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9"/>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9"/>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9"/>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9"/>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9"/>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9"/>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9"/>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69"/>
          <p:cNvGrpSpPr/>
          <p:nvPr/>
        </p:nvGrpSpPr>
        <p:grpSpPr>
          <a:xfrm>
            <a:off x="6871342" y="3740044"/>
            <a:ext cx="371966" cy="256420"/>
            <a:chOff x="6871342" y="3740044"/>
            <a:chExt cx="371966" cy="256420"/>
          </a:xfrm>
        </p:grpSpPr>
        <p:sp>
          <p:nvSpPr>
            <p:cNvPr id="6717" name="Google Shape;6717;p69"/>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9"/>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9"/>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9"/>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9"/>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9"/>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9"/>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9"/>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9"/>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9"/>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9"/>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9"/>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69"/>
          <p:cNvGrpSpPr/>
          <p:nvPr/>
        </p:nvGrpSpPr>
        <p:grpSpPr>
          <a:xfrm>
            <a:off x="7402362" y="3681535"/>
            <a:ext cx="402757" cy="372728"/>
            <a:chOff x="7402362" y="3681535"/>
            <a:chExt cx="402757" cy="372728"/>
          </a:xfrm>
        </p:grpSpPr>
        <p:sp>
          <p:nvSpPr>
            <p:cNvPr id="6730" name="Google Shape;6730;p69"/>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9"/>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9"/>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9"/>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9"/>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9"/>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9"/>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9"/>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9"/>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9"/>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9"/>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9"/>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9"/>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9"/>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9"/>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9"/>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69"/>
          <p:cNvGrpSpPr/>
          <p:nvPr/>
        </p:nvGrpSpPr>
        <p:grpSpPr>
          <a:xfrm>
            <a:off x="7960705" y="3736235"/>
            <a:ext cx="378902" cy="264065"/>
            <a:chOff x="7960705" y="3736235"/>
            <a:chExt cx="378902" cy="264065"/>
          </a:xfrm>
        </p:grpSpPr>
        <p:sp>
          <p:nvSpPr>
            <p:cNvPr id="6747" name="Google Shape;6747;p69"/>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9"/>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9"/>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9"/>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9"/>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9"/>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9"/>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9"/>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9"/>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9"/>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9"/>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9"/>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9"/>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9"/>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69"/>
          <p:cNvGrpSpPr/>
          <p:nvPr/>
        </p:nvGrpSpPr>
        <p:grpSpPr>
          <a:xfrm>
            <a:off x="6400828" y="4162270"/>
            <a:ext cx="166200" cy="388019"/>
            <a:chOff x="6400828" y="4162270"/>
            <a:chExt cx="166200" cy="388019"/>
          </a:xfrm>
        </p:grpSpPr>
        <p:sp>
          <p:nvSpPr>
            <p:cNvPr id="6762" name="Google Shape;6762;p69"/>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9"/>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9"/>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9"/>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9"/>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9"/>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9"/>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69"/>
          <p:cNvGrpSpPr/>
          <p:nvPr/>
        </p:nvGrpSpPr>
        <p:grpSpPr>
          <a:xfrm>
            <a:off x="6919815" y="4162270"/>
            <a:ext cx="225260" cy="388019"/>
            <a:chOff x="6919815" y="4162270"/>
            <a:chExt cx="225260" cy="388019"/>
          </a:xfrm>
        </p:grpSpPr>
        <p:sp>
          <p:nvSpPr>
            <p:cNvPr id="6770" name="Google Shape;6770;p69"/>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9"/>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9"/>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9"/>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9"/>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9"/>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9"/>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9"/>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69"/>
          <p:cNvGrpSpPr/>
          <p:nvPr/>
        </p:nvGrpSpPr>
        <p:grpSpPr>
          <a:xfrm>
            <a:off x="7385600" y="4177035"/>
            <a:ext cx="388728" cy="358383"/>
            <a:chOff x="7385600" y="4177035"/>
            <a:chExt cx="388728" cy="358383"/>
          </a:xfrm>
        </p:grpSpPr>
        <p:sp>
          <p:nvSpPr>
            <p:cNvPr id="6779" name="Google Shape;6779;p69"/>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9"/>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9"/>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9"/>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9"/>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9"/>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9"/>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9"/>
          <p:cNvGrpSpPr/>
          <p:nvPr/>
        </p:nvGrpSpPr>
        <p:grpSpPr>
          <a:xfrm>
            <a:off x="3625085" y="3259862"/>
            <a:ext cx="369207" cy="258259"/>
            <a:chOff x="3625085" y="3259862"/>
            <a:chExt cx="369207" cy="258259"/>
          </a:xfrm>
        </p:grpSpPr>
        <p:sp>
          <p:nvSpPr>
            <p:cNvPr id="6787" name="Google Shape;6787;p69"/>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9"/>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9"/>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9"/>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9"/>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9"/>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9"/>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9"/>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9"/>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9"/>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9"/>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9"/>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9"/>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69"/>
          <p:cNvGrpSpPr/>
          <p:nvPr/>
        </p:nvGrpSpPr>
        <p:grpSpPr>
          <a:xfrm>
            <a:off x="6317360" y="3276808"/>
            <a:ext cx="363217" cy="248590"/>
            <a:chOff x="6317360" y="3276808"/>
            <a:chExt cx="363217" cy="248590"/>
          </a:xfrm>
        </p:grpSpPr>
        <p:sp>
          <p:nvSpPr>
            <p:cNvPr id="6801" name="Google Shape;6801;p6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9"/>
          <p:cNvGrpSpPr/>
          <p:nvPr/>
        </p:nvGrpSpPr>
        <p:grpSpPr>
          <a:xfrm>
            <a:off x="5084391" y="4183682"/>
            <a:ext cx="504064" cy="325595"/>
            <a:chOff x="5084391" y="4183682"/>
            <a:chExt cx="504064" cy="325595"/>
          </a:xfrm>
        </p:grpSpPr>
        <p:sp>
          <p:nvSpPr>
            <p:cNvPr id="6829" name="Google Shape;6829;p69"/>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9"/>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9"/>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9"/>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9"/>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9"/>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9"/>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9"/>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9"/>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9"/>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9"/>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9"/>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9"/>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9"/>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9"/>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9"/>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69"/>
          <p:cNvGrpSpPr/>
          <p:nvPr/>
        </p:nvGrpSpPr>
        <p:grpSpPr>
          <a:xfrm>
            <a:off x="7947595" y="2347996"/>
            <a:ext cx="379795" cy="267165"/>
            <a:chOff x="7947595" y="2347996"/>
            <a:chExt cx="379795" cy="267165"/>
          </a:xfrm>
        </p:grpSpPr>
        <p:sp>
          <p:nvSpPr>
            <p:cNvPr id="6846" name="Google Shape;6846;p69"/>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9"/>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9"/>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9"/>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9"/>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9"/>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9"/>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9"/>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9"/>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69"/>
          <p:cNvGrpSpPr/>
          <p:nvPr/>
        </p:nvGrpSpPr>
        <p:grpSpPr>
          <a:xfrm>
            <a:off x="6400644" y="2310269"/>
            <a:ext cx="275362" cy="338784"/>
            <a:chOff x="6400644" y="2310269"/>
            <a:chExt cx="275362" cy="338784"/>
          </a:xfrm>
        </p:grpSpPr>
        <p:sp>
          <p:nvSpPr>
            <p:cNvPr id="6856" name="Google Shape;6856;p69"/>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9"/>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9"/>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9"/>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9"/>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9"/>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9"/>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9"/>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9"/>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9"/>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9"/>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9"/>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9"/>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69"/>
          <p:cNvGrpSpPr/>
          <p:nvPr/>
        </p:nvGrpSpPr>
        <p:grpSpPr>
          <a:xfrm>
            <a:off x="1342268" y="4161009"/>
            <a:ext cx="359565" cy="358094"/>
            <a:chOff x="1342268" y="4161009"/>
            <a:chExt cx="359565" cy="358094"/>
          </a:xfrm>
        </p:grpSpPr>
        <p:sp>
          <p:nvSpPr>
            <p:cNvPr id="6870" name="Google Shape;6870;p69"/>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9"/>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9"/>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9"/>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9"/>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9"/>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9"/>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9"/>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9"/>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9"/>
          <p:cNvGrpSpPr/>
          <p:nvPr/>
        </p:nvGrpSpPr>
        <p:grpSpPr>
          <a:xfrm>
            <a:off x="1913012" y="2764940"/>
            <a:ext cx="417523" cy="374252"/>
            <a:chOff x="1913012" y="2764940"/>
            <a:chExt cx="417523" cy="374252"/>
          </a:xfrm>
        </p:grpSpPr>
        <p:sp>
          <p:nvSpPr>
            <p:cNvPr id="6880" name="Google Shape;6880;p69"/>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9"/>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9"/>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9"/>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9"/>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9"/>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9"/>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9"/>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9"/>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9"/>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9"/>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9"/>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9"/>
          <p:cNvGrpSpPr/>
          <p:nvPr/>
        </p:nvGrpSpPr>
        <p:grpSpPr>
          <a:xfrm>
            <a:off x="830742" y="2763601"/>
            <a:ext cx="384734" cy="381556"/>
            <a:chOff x="830742" y="2763601"/>
            <a:chExt cx="384734" cy="381556"/>
          </a:xfrm>
        </p:grpSpPr>
        <p:sp>
          <p:nvSpPr>
            <p:cNvPr id="6893" name="Google Shape;6893;p69"/>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9"/>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9"/>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9"/>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9"/>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9"/>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9"/>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9"/>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9"/>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9"/>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9"/>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9"/>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9"/>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9"/>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9"/>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9"/>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9"/>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9"/>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9"/>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69"/>
          <p:cNvGrpSpPr/>
          <p:nvPr/>
        </p:nvGrpSpPr>
        <p:grpSpPr>
          <a:xfrm>
            <a:off x="3007498" y="4183419"/>
            <a:ext cx="375434" cy="329667"/>
            <a:chOff x="3007498" y="4183419"/>
            <a:chExt cx="375434" cy="329667"/>
          </a:xfrm>
        </p:grpSpPr>
        <p:sp>
          <p:nvSpPr>
            <p:cNvPr id="6915" name="Google Shape;6915;p69"/>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9"/>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9"/>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9"/>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9"/>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9"/>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9"/>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9"/>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9"/>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9"/>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9"/>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9"/>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9"/>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9"/>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9"/>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9"/>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9"/>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9"/>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9"/>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9"/>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69"/>
          <p:cNvGrpSpPr/>
          <p:nvPr/>
        </p:nvGrpSpPr>
        <p:grpSpPr>
          <a:xfrm>
            <a:off x="6919276" y="2766990"/>
            <a:ext cx="274550" cy="354728"/>
            <a:chOff x="7606826" y="2419290"/>
            <a:chExt cx="274550" cy="354728"/>
          </a:xfrm>
        </p:grpSpPr>
        <p:sp>
          <p:nvSpPr>
            <p:cNvPr id="6936" name="Google Shape;6936;p6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69"/>
          <p:cNvGrpSpPr/>
          <p:nvPr/>
        </p:nvGrpSpPr>
        <p:grpSpPr>
          <a:xfrm>
            <a:off x="7550168" y="2777003"/>
            <a:ext cx="263316" cy="354728"/>
            <a:chOff x="8062968" y="2419290"/>
            <a:chExt cx="263316" cy="354728"/>
          </a:xfrm>
        </p:grpSpPr>
        <p:sp>
          <p:nvSpPr>
            <p:cNvPr id="6952" name="Google Shape;6952;p6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2" name="Shape 6972"/>
        <p:cNvGrpSpPr/>
        <p:nvPr/>
      </p:nvGrpSpPr>
      <p:grpSpPr>
        <a:xfrm>
          <a:off x="0" y="0"/>
          <a:ext cx="0" cy="0"/>
          <a:chOff x="0" y="0"/>
          <a:chExt cx="0" cy="0"/>
        </a:xfrm>
      </p:grpSpPr>
      <p:sp>
        <p:nvSpPr>
          <p:cNvPr id="6973" name="Google Shape;6973;p7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974" name="Google Shape;6974;p7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975" name="Google Shape;6975;p70"/>
          <p:cNvGrpSpPr/>
          <p:nvPr/>
        </p:nvGrpSpPr>
        <p:grpSpPr>
          <a:xfrm>
            <a:off x="7075663" y="2444129"/>
            <a:ext cx="362163" cy="347098"/>
            <a:chOff x="7075663" y="2444129"/>
            <a:chExt cx="362163" cy="347098"/>
          </a:xfrm>
        </p:grpSpPr>
        <p:sp>
          <p:nvSpPr>
            <p:cNvPr id="6976" name="Google Shape;6976;p7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70"/>
          <p:cNvGrpSpPr/>
          <p:nvPr/>
        </p:nvGrpSpPr>
        <p:grpSpPr>
          <a:xfrm>
            <a:off x="6638175" y="2436584"/>
            <a:ext cx="372197" cy="362163"/>
            <a:chOff x="6638175" y="2436584"/>
            <a:chExt cx="372197" cy="362163"/>
          </a:xfrm>
        </p:grpSpPr>
        <p:sp>
          <p:nvSpPr>
            <p:cNvPr id="6985" name="Google Shape;6985;p70"/>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0"/>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0"/>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0"/>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0"/>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0"/>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0"/>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0"/>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0"/>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0"/>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0"/>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0"/>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0"/>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70"/>
          <p:cNvGrpSpPr/>
          <p:nvPr/>
        </p:nvGrpSpPr>
        <p:grpSpPr>
          <a:xfrm>
            <a:off x="6192906" y="2439440"/>
            <a:ext cx="371699" cy="356084"/>
            <a:chOff x="6192906" y="2439440"/>
            <a:chExt cx="371699" cy="356084"/>
          </a:xfrm>
        </p:grpSpPr>
        <p:sp>
          <p:nvSpPr>
            <p:cNvPr id="6999" name="Google Shape;6999;p70"/>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0"/>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0"/>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0"/>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0"/>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0"/>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0"/>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0"/>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0"/>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0"/>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0"/>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0"/>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0"/>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70"/>
          <p:cNvGrpSpPr/>
          <p:nvPr/>
        </p:nvGrpSpPr>
        <p:grpSpPr>
          <a:xfrm>
            <a:off x="5762467" y="2436584"/>
            <a:ext cx="362163" cy="362163"/>
            <a:chOff x="5762467" y="2436584"/>
            <a:chExt cx="362163" cy="362163"/>
          </a:xfrm>
        </p:grpSpPr>
        <p:sp>
          <p:nvSpPr>
            <p:cNvPr id="7013" name="Google Shape;7013;p70"/>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0"/>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0"/>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0"/>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0"/>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0"/>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0"/>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0"/>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0"/>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0"/>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0"/>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0"/>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0"/>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0"/>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0"/>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0"/>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0"/>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0"/>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0"/>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0"/>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0"/>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70"/>
          <p:cNvGrpSpPr/>
          <p:nvPr/>
        </p:nvGrpSpPr>
        <p:grpSpPr>
          <a:xfrm>
            <a:off x="5323721" y="2437029"/>
            <a:ext cx="362922" cy="361219"/>
            <a:chOff x="5323721" y="2437029"/>
            <a:chExt cx="362922" cy="361219"/>
          </a:xfrm>
        </p:grpSpPr>
        <p:sp>
          <p:nvSpPr>
            <p:cNvPr id="7039" name="Google Shape;7039;p70"/>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0"/>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0"/>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0"/>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0"/>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0"/>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0"/>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0"/>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0"/>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0"/>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0"/>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0"/>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0"/>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0"/>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0"/>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0"/>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0"/>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0"/>
          <p:cNvGrpSpPr/>
          <p:nvPr/>
        </p:nvGrpSpPr>
        <p:grpSpPr>
          <a:xfrm>
            <a:off x="4875937" y="2468731"/>
            <a:ext cx="407122" cy="315448"/>
            <a:chOff x="4875937" y="2468731"/>
            <a:chExt cx="407122" cy="315448"/>
          </a:xfrm>
        </p:grpSpPr>
        <p:sp>
          <p:nvSpPr>
            <p:cNvPr id="7057" name="Google Shape;7057;p70"/>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0"/>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0"/>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0"/>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0"/>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0"/>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0"/>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0"/>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0"/>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0"/>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0"/>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0"/>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0"/>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0"/>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0"/>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0"/>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0"/>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0"/>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0"/>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70"/>
          <p:cNvGrpSpPr/>
          <p:nvPr/>
        </p:nvGrpSpPr>
        <p:grpSpPr>
          <a:xfrm>
            <a:off x="4893282" y="3804774"/>
            <a:ext cx="242114" cy="362163"/>
            <a:chOff x="4893282" y="3804774"/>
            <a:chExt cx="242114" cy="362163"/>
          </a:xfrm>
        </p:grpSpPr>
        <p:sp>
          <p:nvSpPr>
            <p:cNvPr id="7077" name="Google Shape;7077;p7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70"/>
          <p:cNvGrpSpPr/>
          <p:nvPr/>
        </p:nvGrpSpPr>
        <p:grpSpPr>
          <a:xfrm>
            <a:off x="6248162" y="3804774"/>
            <a:ext cx="231058" cy="362425"/>
            <a:chOff x="6248162" y="3804774"/>
            <a:chExt cx="231058" cy="362425"/>
          </a:xfrm>
        </p:grpSpPr>
        <p:sp>
          <p:nvSpPr>
            <p:cNvPr id="7104" name="Google Shape;7104;p70"/>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0"/>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0"/>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0"/>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70"/>
          <p:cNvGrpSpPr/>
          <p:nvPr/>
        </p:nvGrpSpPr>
        <p:grpSpPr>
          <a:xfrm>
            <a:off x="5346568" y="3804774"/>
            <a:ext cx="233337" cy="362163"/>
            <a:chOff x="5346568" y="3804774"/>
            <a:chExt cx="233337" cy="362163"/>
          </a:xfrm>
        </p:grpSpPr>
        <p:sp>
          <p:nvSpPr>
            <p:cNvPr id="7109" name="Google Shape;7109;p70"/>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0"/>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0"/>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0"/>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0"/>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0"/>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0"/>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0"/>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0"/>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0"/>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0"/>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0"/>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0"/>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0"/>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0"/>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0"/>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0"/>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0"/>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0"/>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70"/>
          <p:cNvGrpSpPr/>
          <p:nvPr/>
        </p:nvGrpSpPr>
        <p:grpSpPr>
          <a:xfrm>
            <a:off x="6704985" y="3805141"/>
            <a:ext cx="209967" cy="361639"/>
            <a:chOff x="6704985" y="3805141"/>
            <a:chExt cx="209967" cy="361639"/>
          </a:xfrm>
        </p:grpSpPr>
        <p:sp>
          <p:nvSpPr>
            <p:cNvPr id="7129" name="Google Shape;7129;p70"/>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0"/>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0"/>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0"/>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0"/>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0"/>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0"/>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0"/>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0"/>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0"/>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0"/>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0"/>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70"/>
          <p:cNvGrpSpPr/>
          <p:nvPr/>
        </p:nvGrpSpPr>
        <p:grpSpPr>
          <a:xfrm>
            <a:off x="7513884" y="2448269"/>
            <a:ext cx="363184" cy="338792"/>
            <a:chOff x="7513884" y="2448269"/>
            <a:chExt cx="363184" cy="338792"/>
          </a:xfrm>
        </p:grpSpPr>
        <p:sp>
          <p:nvSpPr>
            <p:cNvPr id="7142" name="Google Shape;7142;p70"/>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0"/>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0"/>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0"/>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0"/>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0"/>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0"/>
          <p:cNvGrpSpPr/>
          <p:nvPr/>
        </p:nvGrpSpPr>
        <p:grpSpPr>
          <a:xfrm>
            <a:off x="5777767" y="3804826"/>
            <a:ext cx="258699" cy="362136"/>
            <a:chOff x="5777767" y="3804826"/>
            <a:chExt cx="258699" cy="362136"/>
          </a:xfrm>
        </p:grpSpPr>
        <p:sp>
          <p:nvSpPr>
            <p:cNvPr id="7149" name="Google Shape;7149;p7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70"/>
          <p:cNvGrpSpPr/>
          <p:nvPr/>
        </p:nvGrpSpPr>
        <p:grpSpPr>
          <a:xfrm>
            <a:off x="7953101" y="2436584"/>
            <a:ext cx="361691" cy="362163"/>
            <a:chOff x="7953101" y="2436584"/>
            <a:chExt cx="361691" cy="362163"/>
          </a:xfrm>
        </p:grpSpPr>
        <p:sp>
          <p:nvSpPr>
            <p:cNvPr id="7153" name="Google Shape;7153;p7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70"/>
          <p:cNvGrpSpPr/>
          <p:nvPr/>
        </p:nvGrpSpPr>
        <p:grpSpPr>
          <a:xfrm>
            <a:off x="4859353" y="3355130"/>
            <a:ext cx="373481" cy="362267"/>
            <a:chOff x="4859353" y="3355130"/>
            <a:chExt cx="373481" cy="362267"/>
          </a:xfrm>
        </p:grpSpPr>
        <p:sp>
          <p:nvSpPr>
            <p:cNvPr id="7163" name="Google Shape;7163;p70"/>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0"/>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0"/>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0"/>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0"/>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0"/>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0"/>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0"/>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0"/>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0"/>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0"/>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0"/>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0"/>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0"/>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70"/>
          <p:cNvGrpSpPr/>
          <p:nvPr/>
        </p:nvGrpSpPr>
        <p:grpSpPr>
          <a:xfrm>
            <a:off x="6637678" y="1500982"/>
            <a:ext cx="378721" cy="362005"/>
            <a:chOff x="6637678" y="1500982"/>
            <a:chExt cx="378721" cy="362005"/>
          </a:xfrm>
        </p:grpSpPr>
        <p:sp>
          <p:nvSpPr>
            <p:cNvPr id="7178" name="Google Shape;7178;p70"/>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0"/>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0"/>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0"/>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0"/>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0"/>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0"/>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0"/>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0"/>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0"/>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0"/>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0"/>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0"/>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0"/>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0"/>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0"/>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70"/>
          <p:cNvGrpSpPr/>
          <p:nvPr/>
        </p:nvGrpSpPr>
        <p:grpSpPr>
          <a:xfrm>
            <a:off x="5827993" y="3355496"/>
            <a:ext cx="223041" cy="362163"/>
            <a:chOff x="5827993" y="3355496"/>
            <a:chExt cx="223041" cy="362163"/>
          </a:xfrm>
        </p:grpSpPr>
        <p:sp>
          <p:nvSpPr>
            <p:cNvPr id="7195" name="Google Shape;7195;p70"/>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0"/>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0"/>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0"/>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0"/>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0"/>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0"/>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0"/>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0"/>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0"/>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0"/>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0"/>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0"/>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70"/>
          <p:cNvGrpSpPr/>
          <p:nvPr/>
        </p:nvGrpSpPr>
        <p:grpSpPr>
          <a:xfrm>
            <a:off x="7528713" y="1500641"/>
            <a:ext cx="370520" cy="361586"/>
            <a:chOff x="7528713" y="1500641"/>
            <a:chExt cx="370520" cy="361586"/>
          </a:xfrm>
        </p:grpSpPr>
        <p:sp>
          <p:nvSpPr>
            <p:cNvPr id="7211" name="Google Shape;7211;p70"/>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0"/>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0"/>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0"/>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0"/>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70"/>
          <p:cNvGrpSpPr/>
          <p:nvPr/>
        </p:nvGrpSpPr>
        <p:grpSpPr>
          <a:xfrm>
            <a:off x="5317198" y="3355496"/>
            <a:ext cx="367429" cy="362163"/>
            <a:chOff x="5317198" y="3355496"/>
            <a:chExt cx="367429" cy="362163"/>
          </a:xfrm>
        </p:grpSpPr>
        <p:sp>
          <p:nvSpPr>
            <p:cNvPr id="7219" name="Google Shape;7219;p70"/>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0"/>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0"/>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0"/>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0"/>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0"/>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0"/>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0"/>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0"/>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0"/>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0"/>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0"/>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0"/>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0"/>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0"/>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0"/>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70"/>
          <p:cNvGrpSpPr/>
          <p:nvPr/>
        </p:nvGrpSpPr>
        <p:grpSpPr>
          <a:xfrm>
            <a:off x="5302971" y="1500563"/>
            <a:ext cx="383175" cy="362241"/>
            <a:chOff x="5302971" y="1500563"/>
            <a:chExt cx="383175" cy="362241"/>
          </a:xfrm>
        </p:grpSpPr>
        <p:sp>
          <p:nvSpPr>
            <p:cNvPr id="7236" name="Google Shape;7236;p7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70"/>
          <p:cNvGrpSpPr/>
          <p:nvPr/>
        </p:nvGrpSpPr>
        <p:grpSpPr>
          <a:xfrm>
            <a:off x="6202705" y="1525453"/>
            <a:ext cx="364180" cy="312461"/>
            <a:chOff x="6202705" y="1525453"/>
            <a:chExt cx="364180" cy="312461"/>
          </a:xfrm>
        </p:grpSpPr>
        <p:sp>
          <p:nvSpPr>
            <p:cNvPr id="7239" name="Google Shape;7239;p70"/>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0"/>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0"/>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0"/>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0"/>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0"/>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0"/>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70"/>
          <p:cNvGrpSpPr/>
          <p:nvPr/>
        </p:nvGrpSpPr>
        <p:grpSpPr>
          <a:xfrm>
            <a:off x="7087217" y="1503602"/>
            <a:ext cx="362398" cy="356163"/>
            <a:chOff x="7087217" y="1503602"/>
            <a:chExt cx="362398" cy="356163"/>
          </a:xfrm>
        </p:grpSpPr>
        <p:sp>
          <p:nvSpPr>
            <p:cNvPr id="7247" name="Google Shape;7247;p70"/>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0"/>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0"/>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0"/>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0"/>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0"/>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0"/>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0"/>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0"/>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0"/>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0"/>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0"/>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0"/>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0"/>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0"/>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0"/>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0"/>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0"/>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0"/>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0"/>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0"/>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0"/>
          <p:cNvGrpSpPr/>
          <p:nvPr/>
        </p:nvGrpSpPr>
        <p:grpSpPr>
          <a:xfrm>
            <a:off x="7968952" y="1500877"/>
            <a:ext cx="378747" cy="361455"/>
            <a:chOff x="7968952" y="1500877"/>
            <a:chExt cx="378747" cy="361455"/>
          </a:xfrm>
        </p:grpSpPr>
        <p:sp>
          <p:nvSpPr>
            <p:cNvPr id="7269" name="Google Shape;7269;p70"/>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0"/>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0"/>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0"/>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0"/>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0"/>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0"/>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0"/>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0"/>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0"/>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0"/>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0"/>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0"/>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0"/>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0"/>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70"/>
          <p:cNvGrpSpPr/>
          <p:nvPr/>
        </p:nvGrpSpPr>
        <p:grpSpPr>
          <a:xfrm>
            <a:off x="5761445" y="1541723"/>
            <a:ext cx="362163" cy="279737"/>
            <a:chOff x="5761445" y="1541723"/>
            <a:chExt cx="362163" cy="279737"/>
          </a:xfrm>
        </p:grpSpPr>
        <p:sp>
          <p:nvSpPr>
            <p:cNvPr id="7285" name="Google Shape;7285;p70"/>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0"/>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0"/>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0"/>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0"/>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0"/>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70"/>
          <p:cNvGrpSpPr/>
          <p:nvPr/>
        </p:nvGrpSpPr>
        <p:grpSpPr>
          <a:xfrm>
            <a:off x="6204958" y="3355575"/>
            <a:ext cx="358390" cy="362320"/>
            <a:chOff x="6204958" y="3355575"/>
            <a:chExt cx="358390" cy="362320"/>
          </a:xfrm>
        </p:grpSpPr>
        <p:sp>
          <p:nvSpPr>
            <p:cNvPr id="7292" name="Google Shape;7292;p70"/>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0"/>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0"/>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0"/>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0"/>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0"/>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0"/>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0"/>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0"/>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0"/>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0"/>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0"/>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0"/>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0"/>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0"/>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0"/>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70"/>
          <p:cNvGrpSpPr/>
          <p:nvPr/>
        </p:nvGrpSpPr>
        <p:grpSpPr>
          <a:xfrm>
            <a:off x="4939970" y="1499855"/>
            <a:ext cx="242979" cy="362660"/>
            <a:chOff x="4939970" y="1499855"/>
            <a:chExt cx="242979" cy="362660"/>
          </a:xfrm>
        </p:grpSpPr>
        <p:sp>
          <p:nvSpPr>
            <p:cNvPr id="7309" name="Google Shape;7309;p70"/>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0"/>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0"/>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0"/>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0"/>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0"/>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70"/>
          <p:cNvGrpSpPr/>
          <p:nvPr/>
        </p:nvGrpSpPr>
        <p:grpSpPr>
          <a:xfrm>
            <a:off x="8023448" y="3355496"/>
            <a:ext cx="284322" cy="362163"/>
            <a:chOff x="8023448" y="3355496"/>
            <a:chExt cx="284322" cy="362163"/>
          </a:xfrm>
        </p:grpSpPr>
        <p:sp>
          <p:nvSpPr>
            <p:cNvPr id="7316" name="Google Shape;7316;p7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70"/>
          <p:cNvGrpSpPr/>
          <p:nvPr/>
        </p:nvGrpSpPr>
        <p:grpSpPr>
          <a:xfrm>
            <a:off x="6644201" y="3355496"/>
            <a:ext cx="366695" cy="361979"/>
            <a:chOff x="6644201" y="3355496"/>
            <a:chExt cx="366695" cy="361979"/>
          </a:xfrm>
        </p:grpSpPr>
        <p:sp>
          <p:nvSpPr>
            <p:cNvPr id="7326" name="Google Shape;7326;p7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70"/>
          <p:cNvGrpSpPr/>
          <p:nvPr/>
        </p:nvGrpSpPr>
        <p:grpSpPr>
          <a:xfrm>
            <a:off x="7955145" y="2019192"/>
            <a:ext cx="365176" cy="271013"/>
            <a:chOff x="7955145" y="2019192"/>
            <a:chExt cx="365176" cy="271013"/>
          </a:xfrm>
        </p:grpSpPr>
        <p:sp>
          <p:nvSpPr>
            <p:cNvPr id="7349" name="Google Shape;7349;p70"/>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0"/>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0"/>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0"/>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0"/>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0"/>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70"/>
          <p:cNvGrpSpPr/>
          <p:nvPr/>
        </p:nvGrpSpPr>
        <p:grpSpPr>
          <a:xfrm>
            <a:off x="7518155" y="2009471"/>
            <a:ext cx="361927" cy="290270"/>
            <a:chOff x="7518155" y="2009471"/>
            <a:chExt cx="361927" cy="290270"/>
          </a:xfrm>
        </p:grpSpPr>
        <p:sp>
          <p:nvSpPr>
            <p:cNvPr id="7356" name="Google Shape;7356;p70"/>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0"/>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0"/>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0"/>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0"/>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0"/>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0"/>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0"/>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0"/>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0"/>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0"/>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0"/>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0"/>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70"/>
          <p:cNvGrpSpPr/>
          <p:nvPr/>
        </p:nvGrpSpPr>
        <p:grpSpPr>
          <a:xfrm>
            <a:off x="7079672" y="1991053"/>
            <a:ext cx="362163" cy="327264"/>
            <a:chOff x="7079672" y="1991053"/>
            <a:chExt cx="362163" cy="327264"/>
          </a:xfrm>
        </p:grpSpPr>
        <p:sp>
          <p:nvSpPr>
            <p:cNvPr id="7370" name="Google Shape;7370;p70"/>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0"/>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0"/>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0"/>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0"/>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0"/>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0"/>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0"/>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0"/>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0"/>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0"/>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0"/>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0"/>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0"/>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0"/>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0"/>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70"/>
          <p:cNvGrpSpPr/>
          <p:nvPr/>
        </p:nvGrpSpPr>
        <p:grpSpPr>
          <a:xfrm>
            <a:off x="6641188" y="2035514"/>
            <a:ext cx="361901" cy="238132"/>
            <a:chOff x="6641188" y="2035514"/>
            <a:chExt cx="361901" cy="238132"/>
          </a:xfrm>
        </p:grpSpPr>
        <p:sp>
          <p:nvSpPr>
            <p:cNvPr id="7387" name="Google Shape;7387;p70"/>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0"/>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0"/>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0"/>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0"/>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0"/>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0"/>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0"/>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0"/>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0"/>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0"/>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0"/>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0"/>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0"/>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0"/>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0"/>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0"/>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0"/>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0"/>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70"/>
          <p:cNvGrpSpPr/>
          <p:nvPr/>
        </p:nvGrpSpPr>
        <p:grpSpPr>
          <a:xfrm>
            <a:off x="6202443" y="1986677"/>
            <a:ext cx="362425" cy="335884"/>
            <a:chOff x="6202443" y="1986677"/>
            <a:chExt cx="362425" cy="335884"/>
          </a:xfrm>
        </p:grpSpPr>
        <p:sp>
          <p:nvSpPr>
            <p:cNvPr id="7407" name="Google Shape;7407;p7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70"/>
          <p:cNvGrpSpPr/>
          <p:nvPr/>
        </p:nvGrpSpPr>
        <p:grpSpPr>
          <a:xfrm>
            <a:off x="5764222" y="2016598"/>
            <a:ext cx="374293" cy="276069"/>
            <a:chOff x="5764222" y="2016598"/>
            <a:chExt cx="374293" cy="276069"/>
          </a:xfrm>
        </p:grpSpPr>
        <p:sp>
          <p:nvSpPr>
            <p:cNvPr id="7428" name="Google Shape;7428;p70"/>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0"/>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0"/>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0"/>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0"/>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0"/>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0"/>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0"/>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0"/>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0"/>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0"/>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70"/>
          <p:cNvGrpSpPr/>
          <p:nvPr/>
        </p:nvGrpSpPr>
        <p:grpSpPr>
          <a:xfrm>
            <a:off x="5325477" y="2016441"/>
            <a:ext cx="361927" cy="276515"/>
            <a:chOff x="5325477" y="2016441"/>
            <a:chExt cx="361927" cy="276515"/>
          </a:xfrm>
        </p:grpSpPr>
        <p:sp>
          <p:nvSpPr>
            <p:cNvPr id="7440" name="Google Shape;7440;p70"/>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0"/>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0"/>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0"/>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0"/>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0"/>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0"/>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0"/>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0"/>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0"/>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0"/>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0"/>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0"/>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0"/>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0"/>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0"/>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0"/>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0"/>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0"/>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0"/>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70"/>
          <p:cNvGrpSpPr/>
          <p:nvPr/>
        </p:nvGrpSpPr>
        <p:grpSpPr>
          <a:xfrm>
            <a:off x="4870671" y="2017200"/>
            <a:ext cx="364180" cy="274812"/>
            <a:chOff x="4870671" y="2017200"/>
            <a:chExt cx="364180" cy="274812"/>
          </a:xfrm>
        </p:grpSpPr>
        <p:sp>
          <p:nvSpPr>
            <p:cNvPr id="7461" name="Google Shape;7461;p70"/>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0"/>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0"/>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0"/>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0"/>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0"/>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0"/>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0"/>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0"/>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0"/>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0"/>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0"/>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0"/>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70"/>
          <p:cNvGrpSpPr/>
          <p:nvPr/>
        </p:nvGrpSpPr>
        <p:grpSpPr>
          <a:xfrm>
            <a:off x="7144726" y="3355496"/>
            <a:ext cx="260690" cy="362032"/>
            <a:chOff x="7144726" y="3355496"/>
            <a:chExt cx="260690" cy="362032"/>
          </a:xfrm>
        </p:grpSpPr>
        <p:sp>
          <p:nvSpPr>
            <p:cNvPr id="7475" name="Google Shape;7475;p70"/>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0"/>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0"/>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0"/>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0"/>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0"/>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70"/>
          <p:cNvGrpSpPr/>
          <p:nvPr/>
        </p:nvGrpSpPr>
        <p:grpSpPr>
          <a:xfrm>
            <a:off x="6705719" y="4278051"/>
            <a:ext cx="261712" cy="361770"/>
            <a:chOff x="6705719" y="4278051"/>
            <a:chExt cx="261712" cy="361770"/>
          </a:xfrm>
        </p:grpSpPr>
        <p:sp>
          <p:nvSpPr>
            <p:cNvPr id="7482" name="Google Shape;7482;p7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0"/>
          <p:cNvGrpSpPr/>
          <p:nvPr/>
        </p:nvGrpSpPr>
        <p:grpSpPr>
          <a:xfrm>
            <a:off x="5750650" y="2891652"/>
            <a:ext cx="320216" cy="361403"/>
            <a:chOff x="5750650" y="2891652"/>
            <a:chExt cx="320216" cy="361403"/>
          </a:xfrm>
        </p:grpSpPr>
        <p:sp>
          <p:nvSpPr>
            <p:cNvPr id="7498" name="Google Shape;7498;p7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0"/>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0"/>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0"/>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0"/>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0"/>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0"/>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70"/>
          <p:cNvGrpSpPr/>
          <p:nvPr/>
        </p:nvGrpSpPr>
        <p:grpSpPr>
          <a:xfrm>
            <a:off x="6658009" y="2891390"/>
            <a:ext cx="315972" cy="361927"/>
            <a:chOff x="6658009" y="2891390"/>
            <a:chExt cx="315972" cy="361927"/>
          </a:xfrm>
        </p:grpSpPr>
        <p:sp>
          <p:nvSpPr>
            <p:cNvPr id="7514" name="Google Shape;7514;p70"/>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0"/>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0"/>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0"/>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0"/>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0"/>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0"/>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70"/>
          <p:cNvGrpSpPr/>
          <p:nvPr/>
        </p:nvGrpSpPr>
        <p:grpSpPr>
          <a:xfrm>
            <a:off x="6203465" y="2891206"/>
            <a:ext cx="320478" cy="362110"/>
            <a:chOff x="6203465" y="2891206"/>
            <a:chExt cx="320478" cy="362110"/>
          </a:xfrm>
        </p:grpSpPr>
        <p:sp>
          <p:nvSpPr>
            <p:cNvPr id="7522" name="Google Shape;7522;p7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0"/>
          <p:cNvGrpSpPr/>
          <p:nvPr/>
        </p:nvGrpSpPr>
        <p:grpSpPr>
          <a:xfrm>
            <a:off x="7567280" y="2891259"/>
            <a:ext cx="307116" cy="362294"/>
            <a:chOff x="7567280" y="2891259"/>
            <a:chExt cx="307116" cy="362294"/>
          </a:xfrm>
        </p:grpSpPr>
        <p:sp>
          <p:nvSpPr>
            <p:cNvPr id="7528" name="Google Shape;7528;p70"/>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0"/>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0"/>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0"/>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0"/>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0"/>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0"/>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0"/>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0"/>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0"/>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0"/>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0"/>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0"/>
          <p:cNvGrpSpPr/>
          <p:nvPr/>
        </p:nvGrpSpPr>
        <p:grpSpPr>
          <a:xfrm>
            <a:off x="7112579" y="2891521"/>
            <a:ext cx="338556" cy="361534"/>
            <a:chOff x="7112579" y="2891521"/>
            <a:chExt cx="338556" cy="361534"/>
          </a:xfrm>
        </p:grpSpPr>
        <p:sp>
          <p:nvSpPr>
            <p:cNvPr id="7541" name="Google Shape;7541;p7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70"/>
          <p:cNvGrpSpPr/>
          <p:nvPr/>
        </p:nvGrpSpPr>
        <p:grpSpPr>
          <a:xfrm>
            <a:off x="7155259" y="3805036"/>
            <a:ext cx="207478" cy="361272"/>
            <a:chOff x="7155259" y="3805036"/>
            <a:chExt cx="207478" cy="361272"/>
          </a:xfrm>
        </p:grpSpPr>
        <p:sp>
          <p:nvSpPr>
            <p:cNvPr id="7544" name="Google Shape;7544;p7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70"/>
          <p:cNvGrpSpPr/>
          <p:nvPr/>
        </p:nvGrpSpPr>
        <p:grpSpPr>
          <a:xfrm>
            <a:off x="4915368" y="2891390"/>
            <a:ext cx="182850" cy="361927"/>
            <a:chOff x="4915368" y="2891390"/>
            <a:chExt cx="182850" cy="361927"/>
          </a:xfrm>
        </p:grpSpPr>
        <p:sp>
          <p:nvSpPr>
            <p:cNvPr id="7557" name="Google Shape;7557;p7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70"/>
          <p:cNvGrpSpPr/>
          <p:nvPr/>
        </p:nvGrpSpPr>
        <p:grpSpPr>
          <a:xfrm>
            <a:off x="8028714" y="2891652"/>
            <a:ext cx="289589" cy="361403"/>
            <a:chOff x="8028714" y="2891652"/>
            <a:chExt cx="289589" cy="361403"/>
          </a:xfrm>
        </p:grpSpPr>
        <p:sp>
          <p:nvSpPr>
            <p:cNvPr id="7569" name="Google Shape;7569;p70"/>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0"/>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0"/>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0"/>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0"/>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0"/>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0"/>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0"/>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0"/>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0"/>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0"/>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0"/>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0"/>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0"/>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0"/>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0"/>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0"/>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0"/>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0"/>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0"/>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0"/>
          <p:cNvGrpSpPr/>
          <p:nvPr/>
        </p:nvGrpSpPr>
        <p:grpSpPr>
          <a:xfrm>
            <a:off x="7551822" y="3804774"/>
            <a:ext cx="293335" cy="361927"/>
            <a:chOff x="7551822" y="3804774"/>
            <a:chExt cx="293335" cy="361927"/>
          </a:xfrm>
        </p:grpSpPr>
        <p:sp>
          <p:nvSpPr>
            <p:cNvPr id="7590" name="Google Shape;7590;p7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0"/>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70"/>
          <p:cNvGrpSpPr/>
          <p:nvPr/>
        </p:nvGrpSpPr>
        <p:grpSpPr>
          <a:xfrm>
            <a:off x="6263725" y="4277658"/>
            <a:ext cx="210491" cy="362163"/>
            <a:chOff x="6263725" y="4277658"/>
            <a:chExt cx="210491" cy="362163"/>
          </a:xfrm>
        </p:grpSpPr>
        <p:sp>
          <p:nvSpPr>
            <p:cNvPr id="7602" name="Google Shape;7602;p70"/>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0"/>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0"/>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0"/>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0"/>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0"/>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0"/>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0"/>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0"/>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0"/>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0"/>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0"/>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0"/>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0"/>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0"/>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70"/>
          <p:cNvGrpSpPr/>
          <p:nvPr/>
        </p:nvGrpSpPr>
        <p:grpSpPr>
          <a:xfrm>
            <a:off x="7987790" y="3804695"/>
            <a:ext cx="336303" cy="362005"/>
            <a:chOff x="7987790" y="3804695"/>
            <a:chExt cx="336303" cy="362005"/>
          </a:xfrm>
        </p:grpSpPr>
        <p:sp>
          <p:nvSpPr>
            <p:cNvPr id="7618" name="Google Shape;7618;p7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70"/>
          <p:cNvGrpSpPr/>
          <p:nvPr/>
        </p:nvGrpSpPr>
        <p:grpSpPr>
          <a:xfrm>
            <a:off x="5273444" y="2891285"/>
            <a:ext cx="371123" cy="362267"/>
            <a:chOff x="5273444" y="2891285"/>
            <a:chExt cx="371123" cy="362267"/>
          </a:xfrm>
        </p:grpSpPr>
        <p:sp>
          <p:nvSpPr>
            <p:cNvPr id="7629" name="Google Shape;7629;p7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70"/>
          <p:cNvGrpSpPr/>
          <p:nvPr/>
        </p:nvGrpSpPr>
        <p:grpSpPr>
          <a:xfrm>
            <a:off x="7630397" y="3358399"/>
            <a:ext cx="214759" cy="357030"/>
            <a:chOff x="2235125" y="238075"/>
            <a:chExt cx="3144350" cy="5227375"/>
          </a:xfrm>
        </p:grpSpPr>
        <p:sp>
          <p:nvSpPr>
            <p:cNvPr id="7644" name="Google Shape;7644;p70"/>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0"/>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0"/>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0"/>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0"/>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0"/>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0"/>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0"/>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0"/>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70"/>
          <p:cNvGrpSpPr/>
          <p:nvPr/>
        </p:nvGrpSpPr>
        <p:grpSpPr>
          <a:xfrm>
            <a:off x="2810729" y="4267107"/>
            <a:ext cx="342496" cy="351944"/>
            <a:chOff x="2810729" y="4267107"/>
            <a:chExt cx="342496" cy="351944"/>
          </a:xfrm>
        </p:grpSpPr>
        <p:sp>
          <p:nvSpPr>
            <p:cNvPr id="7654" name="Google Shape;7654;p70"/>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0"/>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0"/>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0"/>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0"/>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0"/>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0"/>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0"/>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0"/>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0"/>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0"/>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0"/>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0"/>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0"/>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0"/>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0"/>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0"/>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0"/>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0"/>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0"/>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0"/>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0"/>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0"/>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0"/>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0"/>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0"/>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0"/>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0"/>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0"/>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0"/>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70"/>
          <p:cNvGrpSpPr/>
          <p:nvPr/>
        </p:nvGrpSpPr>
        <p:grpSpPr>
          <a:xfrm>
            <a:off x="1779168" y="3805625"/>
            <a:ext cx="282381" cy="343454"/>
            <a:chOff x="1779168" y="3805625"/>
            <a:chExt cx="282381" cy="343454"/>
          </a:xfrm>
        </p:grpSpPr>
        <p:sp>
          <p:nvSpPr>
            <p:cNvPr id="7685" name="Google Shape;7685;p70"/>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0"/>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0"/>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0"/>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0"/>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0"/>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0"/>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0"/>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0"/>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0"/>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0"/>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0"/>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0"/>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0"/>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0"/>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0"/>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0"/>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0"/>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0"/>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0"/>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0"/>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0"/>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0"/>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0"/>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0"/>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0"/>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0"/>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0"/>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0"/>
          <p:cNvGrpSpPr/>
          <p:nvPr/>
        </p:nvGrpSpPr>
        <p:grpSpPr>
          <a:xfrm>
            <a:off x="2593522" y="2407029"/>
            <a:ext cx="391606" cy="364535"/>
            <a:chOff x="2593522" y="2407029"/>
            <a:chExt cx="391606" cy="364535"/>
          </a:xfrm>
        </p:grpSpPr>
        <p:sp>
          <p:nvSpPr>
            <p:cNvPr id="7714" name="Google Shape;7714;p70"/>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0"/>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0"/>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0"/>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0"/>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0"/>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0"/>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0"/>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0"/>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0"/>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0"/>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0"/>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0"/>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0"/>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0"/>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0"/>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0"/>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0"/>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0"/>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0"/>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0"/>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0"/>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0"/>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0"/>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0"/>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0"/>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0"/>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0"/>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0"/>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0"/>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0"/>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0"/>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0"/>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0"/>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0"/>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0"/>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0"/>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0"/>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0"/>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70"/>
          <p:cNvGrpSpPr/>
          <p:nvPr/>
        </p:nvGrpSpPr>
        <p:grpSpPr>
          <a:xfrm>
            <a:off x="3955047" y="2432242"/>
            <a:ext cx="322912" cy="334396"/>
            <a:chOff x="3955047" y="2432242"/>
            <a:chExt cx="322912" cy="334396"/>
          </a:xfrm>
        </p:grpSpPr>
        <p:sp>
          <p:nvSpPr>
            <p:cNvPr id="7754" name="Google Shape;7754;p7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70"/>
          <p:cNvGrpSpPr/>
          <p:nvPr/>
        </p:nvGrpSpPr>
        <p:grpSpPr>
          <a:xfrm>
            <a:off x="1802465" y="1962854"/>
            <a:ext cx="265373" cy="351944"/>
            <a:chOff x="1802465" y="1962854"/>
            <a:chExt cx="265373" cy="351944"/>
          </a:xfrm>
        </p:grpSpPr>
        <p:sp>
          <p:nvSpPr>
            <p:cNvPr id="7758" name="Google Shape;7758;p70"/>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0"/>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0"/>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0"/>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0"/>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0"/>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0"/>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70"/>
          <p:cNvGrpSpPr/>
          <p:nvPr/>
        </p:nvGrpSpPr>
        <p:grpSpPr>
          <a:xfrm>
            <a:off x="3512070" y="1956222"/>
            <a:ext cx="373983" cy="363622"/>
            <a:chOff x="3512070" y="1956222"/>
            <a:chExt cx="373983" cy="363622"/>
          </a:xfrm>
        </p:grpSpPr>
        <p:sp>
          <p:nvSpPr>
            <p:cNvPr id="7766" name="Google Shape;7766;p70"/>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0"/>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0"/>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0"/>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0"/>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0"/>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0"/>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0"/>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0"/>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0"/>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0"/>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0"/>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0"/>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0"/>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0"/>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0"/>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0"/>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70"/>
          <p:cNvGrpSpPr/>
          <p:nvPr/>
        </p:nvGrpSpPr>
        <p:grpSpPr>
          <a:xfrm>
            <a:off x="842683" y="2394751"/>
            <a:ext cx="345640" cy="356660"/>
            <a:chOff x="842683" y="2394751"/>
            <a:chExt cx="345640" cy="356660"/>
          </a:xfrm>
        </p:grpSpPr>
        <p:sp>
          <p:nvSpPr>
            <p:cNvPr id="7784" name="Google Shape;7784;p70"/>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0"/>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0"/>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0"/>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0"/>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0"/>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0"/>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0"/>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0"/>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0"/>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0"/>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0"/>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0"/>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0"/>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0"/>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0"/>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70"/>
          <p:cNvGrpSpPr/>
          <p:nvPr/>
        </p:nvGrpSpPr>
        <p:grpSpPr>
          <a:xfrm>
            <a:off x="1290615" y="2399467"/>
            <a:ext cx="336836" cy="342511"/>
            <a:chOff x="1290615" y="2399467"/>
            <a:chExt cx="336836" cy="342511"/>
          </a:xfrm>
        </p:grpSpPr>
        <p:sp>
          <p:nvSpPr>
            <p:cNvPr id="7801" name="Google Shape;7801;p70"/>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0"/>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0"/>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0"/>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0"/>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0"/>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0"/>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0"/>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0"/>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0"/>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0"/>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0"/>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0"/>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0"/>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0"/>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0"/>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0"/>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0"/>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0"/>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0"/>
          <p:cNvGrpSpPr/>
          <p:nvPr/>
        </p:nvGrpSpPr>
        <p:grpSpPr>
          <a:xfrm>
            <a:off x="1748310" y="2408601"/>
            <a:ext cx="308508" cy="333378"/>
            <a:chOff x="1748310" y="2408601"/>
            <a:chExt cx="308508" cy="333378"/>
          </a:xfrm>
        </p:grpSpPr>
        <p:sp>
          <p:nvSpPr>
            <p:cNvPr id="7821" name="Google Shape;7821;p70"/>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0"/>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0"/>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0"/>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0"/>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0"/>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0"/>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0"/>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0"/>
          <p:cNvGrpSpPr/>
          <p:nvPr/>
        </p:nvGrpSpPr>
        <p:grpSpPr>
          <a:xfrm>
            <a:off x="3044614" y="2418033"/>
            <a:ext cx="376184" cy="315141"/>
            <a:chOff x="3044614" y="2418033"/>
            <a:chExt cx="376184" cy="315141"/>
          </a:xfrm>
        </p:grpSpPr>
        <p:sp>
          <p:nvSpPr>
            <p:cNvPr id="7830" name="Google Shape;7830;p70"/>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0"/>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0"/>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0"/>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0"/>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0"/>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0"/>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0"/>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0"/>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70"/>
          <p:cNvGrpSpPr/>
          <p:nvPr/>
        </p:nvGrpSpPr>
        <p:grpSpPr>
          <a:xfrm>
            <a:off x="3943638" y="3815072"/>
            <a:ext cx="357933" cy="342676"/>
            <a:chOff x="3943638" y="3815072"/>
            <a:chExt cx="357933" cy="342676"/>
          </a:xfrm>
        </p:grpSpPr>
        <p:sp>
          <p:nvSpPr>
            <p:cNvPr id="7840" name="Google Shape;7840;p7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70"/>
          <p:cNvGrpSpPr/>
          <p:nvPr/>
        </p:nvGrpSpPr>
        <p:grpSpPr>
          <a:xfrm>
            <a:off x="3508282" y="3810341"/>
            <a:ext cx="351644" cy="351959"/>
            <a:chOff x="3508282" y="3810341"/>
            <a:chExt cx="351644" cy="351959"/>
          </a:xfrm>
        </p:grpSpPr>
        <p:sp>
          <p:nvSpPr>
            <p:cNvPr id="7850" name="Google Shape;7850;p70"/>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0"/>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0"/>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0"/>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0"/>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0"/>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0"/>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0"/>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0"/>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0"/>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0"/>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0"/>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0"/>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70"/>
          <p:cNvGrpSpPr/>
          <p:nvPr/>
        </p:nvGrpSpPr>
        <p:grpSpPr>
          <a:xfrm>
            <a:off x="2224585" y="1962854"/>
            <a:ext cx="303163" cy="351809"/>
            <a:chOff x="2224585" y="1962854"/>
            <a:chExt cx="303163" cy="351809"/>
          </a:xfrm>
        </p:grpSpPr>
        <p:sp>
          <p:nvSpPr>
            <p:cNvPr id="7864" name="Google Shape;7864;p70"/>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0"/>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0"/>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0"/>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0"/>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0"/>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0"/>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0"/>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70"/>
          <p:cNvGrpSpPr/>
          <p:nvPr/>
        </p:nvGrpSpPr>
        <p:grpSpPr>
          <a:xfrm>
            <a:off x="2622794" y="1990868"/>
            <a:ext cx="389090" cy="296231"/>
            <a:chOff x="2622794" y="1990868"/>
            <a:chExt cx="389090" cy="296231"/>
          </a:xfrm>
        </p:grpSpPr>
        <p:sp>
          <p:nvSpPr>
            <p:cNvPr id="7873" name="Google Shape;7873;p70"/>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0"/>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0"/>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0"/>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0"/>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0"/>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0"/>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0"/>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0"/>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70"/>
          <p:cNvGrpSpPr/>
          <p:nvPr/>
        </p:nvGrpSpPr>
        <p:grpSpPr>
          <a:xfrm>
            <a:off x="3977326" y="1952149"/>
            <a:ext cx="327074" cy="375241"/>
            <a:chOff x="3977326" y="1952149"/>
            <a:chExt cx="327074" cy="375241"/>
          </a:xfrm>
        </p:grpSpPr>
        <p:sp>
          <p:nvSpPr>
            <p:cNvPr id="7883" name="Google Shape;7883;p70"/>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0"/>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0"/>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0"/>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0"/>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0"/>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0"/>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0"/>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0"/>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0"/>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0"/>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0"/>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0"/>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0"/>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0"/>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0"/>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0"/>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70"/>
          <p:cNvGrpSpPr/>
          <p:nvPr/>
        </p:nvGrpSpPr>
        <p:grpSpPr>
          <a:xfrm>
            <a:off x="1341612" y="3340055"/>
            <a:ext cx="259399" cy="370524"/>
            <a:chOff x="1341612" y="3340055"/>
            <a:chExt cx="259399" cy="370524"/>
          </a:xfrm>
        </p:grpSpPr>
        <p:sp>
          <p:nvSpPr>
            <p:cNvPr id="7901" name="Google Shape;7901;p70"/>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0"/>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0"/>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0"/>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0"/>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0"/>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0"/>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0"/>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0"/>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0"/>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0"/>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0"/>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0"/>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0"/>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0"/>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0"/>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0"/>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0"/>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70"/>
          <p:cNvGrpSpPr/>
          <p:nvPr/>
        </p:nvGrpSpPr>
        <p:grpSpPr>
          <a:xfrm>
            <a:off x="2179892" y="3844972"/>
            <a:ext cx="351629" cy="282381"/>
            <a:chOff x="2179892" y="3844972"/>
            <a:chExt cx="351629" cy="282381"/>
          </a:xfrm>
        </p:grpSpPr>
        <p:sp>
          <p:nvSpPr>
            <p:cNvPr id="7920" name="Google Shape;7920;p70"/>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0"/>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0"/>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0"/>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0"/>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0"/>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0"/>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0"/>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0"/>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0"/>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0"/>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0"/>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0"/>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0"/>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0"/>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0"/>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0"/>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0"/>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0"/>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0"/>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70"/>
          <p:cNvGrpSpPr/>
          <p:nvPr/>
        </p:nvGrpSpPr>
        <p:grpSpPr>
          <a:xfrm>
            <a:off x="3131170" y="3816884"/>
            <a:ext cx="220051" cy="338169"/>
            <a:chOff x="3131170" y="3816884"/>
            <a:chExt cx="220051" cy="338169"/>
          </a:xfrm>
        </p:grpSpPr>
        <p:sp>
          <p:nvSpPr>
            <p:cNvPr id="7941" name="Google Shape;7941;p70"/>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0"/>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0"/>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0"/>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0"/>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0"/>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0"/>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0"/>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0"/>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70"/>
          <p:cNvGrpSpPr/>
          <p:nvPr/>
        </p:nvGrpSpPr>
        <p:grpSpPr>
          <a:xfrm>
            <a:off x="903502" y="3359564"/>
            <a:ext cx="247990" cy="333393"/>
            <a:chOff x="903502" y="3359564"/>
            <a:chExt cx="247990" cy="333393"/>
          </a:xfrm>
        </p:grpSpPr>
        <p:sp>
          <p:nvSpPr>
            <p:cNvPr id="7951" name="Google Shape;7951;p70"/>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0"/>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0"/>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0"/>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0"/>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0"/>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0"/>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0"/>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0"/>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0"/>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0"/>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0"/>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0"/>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0"/>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0"/>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0"/>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0"/>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0"/>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0"/>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0"/>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0"/>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0"/>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70"/>
          <p:cNvGrpSpPr/>
          <p:nvPr/>
        </p:nvGrpSpPr>
        <p:grpSpPr>
          <a:xfrm>
            <a:off x="2616191" y="2890461"/>
            <a:ext cx="365793" cy="361152"/>
            <a:chOff x="2616191" y="2890461"/>
            <a:chExt cx="365793" cy="361152"/>
          </a:xfrm>
        </p:grpSpPr>
        <p:sp>
          <p:nvSpPr>
            <p:cNvPr id="7974" name="Google Shape;7974;p70"/>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0"/>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0"/>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0"/>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0"/>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0"/>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0"/>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0"/>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0"/>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0"/>
          <p:cNvGrpSpPr/>
          <p:nvPr/>
        </p:nvGrpSpPr>
        <p:grpSpPr>
          <a:xfrm>
            <a:off x="3049959" y="1945861"/>
            <a:ext cx="402940" cy="388536"/>
            <a:chOff x="3049959" y="1945861"/>
            <a:chExt cx="402940" cy="388536"/>
          </a:xfrm>
        </p:grpSpPr>
        <p:sp>
          <p:nvSpPr>
            <p:cNvPr id="7986" name="Google Shape;7986;p70"/>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0"/>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0"/>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0"/>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0"/>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0"/>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0"/>
          <p:cNvGrpSpPr/>
          <p:nvPr/>
        </p:nvGrpSpPr>
        <p:grpSpPr>
          <a:xfrm>
            <a:off x="2483025" y="4268679"/>
            <a:ext cx="202428" cy="349114"/>
            <a:chOff x="2483025" y="4268679"/>
            <a:chExt cx="202428" cy="349114"/>
          </a:xfrm>
        </p:grpSpPr>
        <p:sp>
          <p:nvSpPr>
            <p:cNvPr id="7993" name="Google Shape;7993;p70"/>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0"/>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0"/>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0"/>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0"/>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0"/>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70"/>
          <p:cNvGrpSpPr/>
          <p:nvPr/>
        </p:nvGrpSpPr>
        <p:grpSpPr>
          <a:xfrm>
            <a:off x="862507" y="2885984"/>
            <a:ext cx="329590" cy="365000"/>
            <a:chOff x="862507" y="2885984"/>
            <a:chExt cx="329590" cy="365000"/>
          </a:xfrm>
        </p:grpSpPr>
        <p:sp>
          <p:nvSpPr>
            <p:cNvPr id="8000" name="Google Shape;8000;p70"/>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0"/>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0"/>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0"/>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0"/>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0"/>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0"/>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0"/>
          <p:cNvGrpSpPr/>
          <p:nvPr/>
        </p:nvGrpSpPr>
        <p:grpSpPr>
          <a:xfrm>
            <a:off x="3082075" y="2871805"/>
            <a:ext cx="318884" cy="379807"/>
            <a:chOff x="3082075" y="2871805"/>
            <a:chExt cx="318884" cy="379807"/>
          </a:xfrm>
        </p:grpSpPr>
        <p:sp>
          <p:nvSpPr>
            <p:cNvPr id="8008" name="Google Shape;8008;p70"/>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0"/>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0"/>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0"/>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0"/>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0"/>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0"/>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0"/>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0"/>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0"/>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0"/>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0"/>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0"/>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0"/>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0"/>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0"/>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0"/>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0"/>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0"/>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0"/>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70"/>
          <p:cNvGrpSpPr/>
          <p:nvPr/>
        </p:nvGrpSpPr>
        <p:grpSpPr>
          <a:xfrm>
            <a:off x="2594780" y="1516494"/>
            <a:ext cx="410187" cy="324244"/>
            <a:chOff x="2594780" y="1516494"/>
            <a:chExt cx="410187" cy="324244"/>
          </a:xfrm>
        </p:grpSpPr>
        <p:sp>
          <p:nvSpPr>
            <p:cNvPr id="8029" name="Google Shape;8029;p70"/>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0"/>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0"/>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0"/>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0"/>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0"/>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0"/>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0"/>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70"/>
          <p:cNvGrpSpPr/>
          <p:nvPr/>
        </p:nvGrpSpPr>
        <p:grpSpPr>
          <a:xfrm>
            <a:off x="1742965" y="1502959"/>
            <a:ext cx="333692" cy="333363"/>
            <a:chOff x="1742965" y="1502959"/>
            <a:chExt cx="333692" cy="333363"/>
          </a:xfrm>
        </p:grpSpPr>
        <p:sp>
          <p:nvSpPr>
            <p:cNvPr id="8038" name="Google Shape;8038;p70"/>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0"/>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0"/>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0"/>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0"/>
          <p:cNvGrpSpPr/>
          <p:nvPr/>
        </p:nvGrpSpPr>
        <p:grpSpPr>
          <a:xfrm>
            <a:off x="3051531" y="1516809"/>
            <a:ext cx="390034" cy="296545"/>
            <a:chOff x="3051531" y="1516809"/>
            <a:chExt cx="390034" cy="296545"/>
          </a:xfrm>
        </p:grpSpPr>
        <p:sp>
          <p:nvSpPr>
            <p:cNvPr id="8043" name="Google Shape;8043;p70"/>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0"/>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0"/>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0"/>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0"/>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0"/>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0"/>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0"/>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0"/>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0"/>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0"/>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0"/>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0"/>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0"/>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0"/>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0"/>
          <p:cNvGrpSpPr/>
          <p:nvPr/>
        </p:nvGrpSpPr>
        <p:grpSpPr>
          <a:xfrm>
            <a:off x="3514900" y="1489020"/>
            <a:ext cx="354145" cy="351869"/>
            <a:chOff x="3514900" y="1489020"/>
            <a:chExt cx="354145" cy="351869"/>
          </a:xfrm>
        </p:grpSpPr>
        <p:sp>
          <p:nvSpPr>
            <p:cNvPr id="8059" name="Google Shape;8059;p70"/>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0"/>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0"/>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0"/>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0"/>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0"/>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0"/>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0"/>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0"/>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0"/>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0"/>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0"/>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0"/>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0"/>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0"/>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70"/>
          <p:cNvGrpSpPr/>
          <p:nvPr/>
        </p:nvGrpSpPr>
        <p:grpSpPr>
          <a:xfrm>
            <a:off x="3066324" y="3350446"/>
            <a:ext cx="346598" cy="333183"/>
            <a:chOff x="3066324" y="3350446"/>
            <a:chExt cx="346598" cy="333183"/>
          </a:xfrm>
        </p:grpSpPr>
        <p:sp>
          <p:nvSpPr>
            <p:cNvPr id="8082" name="Google Shape;8082;p70"/>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0"/>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0"/>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0"/>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0"/>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70"/>
          <p:cNvGrpSpPr/>
          <p:nvPr/>
        </p:nvGrpSpPr>
        <p:grpSpPr>
          <a:xfrm>
            <a:off x="1282755" y="1952089"/>
            <a:ext cx="363278" cy="363338"/>
            <a:chOff x="1282755" y="1952089"/>
            <a:chExt cx="363278" cy="363338"/>
          </a:xfrm>
        </p:grpSpPr>
        <p:sp>
          <p:nvSpPr>
            <p:cNvPr id="8093" name="Google Shape;8093;p70"/>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0"/>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70"/>
          <p:cNvGrpSpPr/>
          <p:nvPr/>
        </p:nvGrpSpPr>
        <p:grpSpPr>
          <a:xfrm>
            <a:off x="3510094" y="2909281"/>
            <a:ext cx="355133" cy="343574"/>
            <a:chOff x="3510094" y="2909281"/>
            <a:chExt cx="355133" cy="343574"/>
          </a:xfrm>
        </p:grpSpPr>
        <p:sp>
          <p:nvSpPr>
            <p:cNvPr id="8101" name="Google Shape;8101;p70"/>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0"/>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0"/>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0"/>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4" name="Google Shape;8114;p70"/>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5" name="Google Shape;8115;p70"/>
          <p:cNvGrpSpPr/>
          <p:nvPr/>
        </p:nvGrpSpPr>
        <p:grpSpPr>
          <a:xfrm>
            <a:off x="2163842" y="1506972"/>
            <a:ext cx="382787" cy="331566"/>
            <a:chOff x="2163842" y="1506972"/>
            <a:chExt cx="382787" cy="331566"/>
          </a:xfrm>
        </p:grpSpPr>
        <p:sp>
          <p:nvSpPr>
            <p:cNvPr id="8116" name="Google Shape;8116;p70"/>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0"/>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0"/>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0"/>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0"/>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0"/>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0"/>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0"/>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70"/>
          <p:cNvGrpSpPr/>
          <p:nvPr/>
        </p:nvGrpSpPr>
        <p:grpSpPr>
          <a:xfrm>
            <a:off x="1738877" y="3349652"/>
            <a:ext cx="357918" cy="350536"/>
            <a:chOff x="1738877" y="3349652"/>
            <a:chExt cx="357918" cy="350536"/>
          </a:xfrm>
        </p:grpSpPr>
        <p:sp>
          <p:nvSpPr>
            <p:cNvPr id="8125" name="Google Shape;8125;p70"/>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0"/>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0"/>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0"/>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0"/>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0"/>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0"/>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0"/>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0"/>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0"/>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0"/>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0"/>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0"/>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0"/>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0"/>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0"/>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0"/>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70"/>
          <p:cNvGrpSpPr/>
          <p:nvPr/>
        </p:nvGrpSpPr>
        <p:grpSpPr>
          <a:xfrm>
            <a:off x="1971819" y="4276854"/>
            <a:ext cx="383281" cy="333947"/>
            <a:chOff x="1971819" y="4276854"/>
            <a:chExt cx="383281" cy="333947"/>
          </a:xfrm>
        </p:grpSpPr>
        <p:sp>
          <p:nvSpPr>
            <p:cNvPr id="8144" name="Google Shape;8144;p70"/>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0"/>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0"/>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0"/>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0"/>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0"/>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0"/>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0"/>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0"/>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0"/>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70"/>
          <p:cNvGrpSpPr/>
          <p:nvPr/>
        </p:nvGrpSpPr>
        <p:grpSpPr>
          <a:xfrm>
            <a:off x="1825119" y="2885819"/>
            <a:ext cx="175987" cy="361391"/>
            <a:chOff x="1825119" y="2885819"/>
            <a:chExt cx="175987" cy="361391"/>
          </a:xfrm>
        </p:grpSpPr>
        <p:sp>
          <p:nvSpPr>
            <p:cNvPr id="8155" name="Google Shape;8155;p7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70"/>
          <p:cNvGrpSpPr/>
          <p:nvPr/>
        </p:nvGrpSpPr>
        <p:grpSpPr>
          <a:xfrm>
            <a:off x="3504824" y="3405844"/>
            <a:ext cx="369896" cy="226339"/>
            <a:chOff x="3504824" y="3405844"/>
            <a:chExt cx="369896" cy="226339"/>
          </a:xfrm>
        </p:grpSpPr>
        <p:sp>
          <p:nvSpPr>
            <p:cNvPr id="8166" name="Google Shape;8166;p70"/>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0"/>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0"/>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0"/>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0"/>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0"/>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0"/>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0"/>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0"/>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0"/>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0"/>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0"/>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0"/>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0"/>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0"/>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0"/>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70"/>
          <p:cNvGrpSpPr/>
          <p:nvPr/>
        </p:nvGrpSpPr>
        <p:grpSpPr>
          <a:xfrm>
            <a:off x="1295661" y="3819594"/>
            <a:ext cx="345640" cy="342900"/>
            <a:chOff x="1295661" y="3819594"/>
            <a:chExt cx="345640" cy="342900"/>
          </a:xfrm>
        </p:grpSpPr>
        <p:sp>
          <p:nvSpPr>
            <p:cNvPr id="8183" name="Google Shape;8183;p70"/>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0"/>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0"/>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0"/>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0"/>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0"/>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0"/>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0"/>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0"/>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0"/>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0"/>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0"/>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0"/>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0"/>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0"/>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0"/>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70"/>
          <p:cNvGrpSpPr/>
          <p:nvPr/>
        </p:nvGrpSpPr>
        <p:grpSpPr>
          <a:xfrm>
            <a:off x="3486572" y="2433470"/>
            <a:ext cx="379328" cy="281738"/>
            <a:chOff x="3486572" y="2433470"/>
            <a:chExt cx="379328" cy="281738"/>
          </a:xfrm>
        </p:grpSpPr>
        <p:sp>
          <p:nvSpPr>
            <p:cNvPr id="8201" name="Google Shape;8201;p70"/>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0"/>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0"/>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0"/>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0"/>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0"/>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0"/>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8" name="Google Shape;8208;p70"/>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9" name="Google Shape;8209;p70"/>
          <p:cNvGrpSpPr/>
          <p:nvPr/>
        </p:nvGrpSpPr>
        <p:grpSpPr>
          <a:xfrm>
            <a:off x="3997149" y="3329634"/>
            <a:ext cx="270733" cy="355762"/>
            <a:chOff x="3997149" y="3329634"/>
            <a:chExt cx="270733" cy="355762"/>
          </a:xfrm>
        </p:grpSpPr>
        <p:sp>
          <p:nvSpPr>
            <p:cNvPr id="8210" name="Google Shape;8210;p70"/>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0"/>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0"/>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0"/>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0"/>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0"/>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0"/>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0"/>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0"/>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0"/>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0"/>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0"/>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0"/>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0"/>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0"/>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0"/>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0"/>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0"/>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0"/>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70"/>
          <p:cNvGrpSpPr/>
          <p:nvPr/>
        </p:nvGrpSpPr>
        <p:grpSpPr>
          <a:xfrm>
            <a:off x="3954343" y="2899354"/>
            <a:ext cx="345655" cy="343529"/>
            <a:chOff x="3954343" y="2899354"/>
            <a:chExt cx="345655" cy="343529"/>
          </a:xfrm>
        </p:grpSpPr>
        <p:sp>
          <p:nvSpPr>
            <p:cNvPr id="8232" name="Google Shape;8232;p7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70"/>
          <p:cNvGrpSpPr/>
          <p:nvPr/>
        </p:nvGrpSpPr>
        <p:grpSpPr>
          <a:xfrm>
            <a:off x="2166043" y="3351344"/>
            <a:ext cx="369566" cy="349803"/>
            <a:chOff x="2166043" y="3351344"/>
            <a:chExt cx="369566" cy="349803"/>
          </a:xfrm>
        </p:grpSpPr>
        <p:sp>
          <p:nvSpPr>
            <p:cNvPr id="8245" name="Google Shape;8245;p70"/>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0"/>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0"/>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0"/>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0"/>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0"/>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0"/>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0"/>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0"/>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70"/>
          <p:cNvGrpSpPr/>
          <p:nvPr/>
        </p:nvGrpSpPr>
        <p:grpSpPr>
          <a:xfrm>
            <a:off x="2619649" y="3352332"/>
            <a:ext cx="365793" cy="329275"/>
            <a:chOff x="2619649" y="3352332"/>
            <a:chExt cx="365793" cy="329275"/>
          </a:xfrm>
        </p:grpSpPr>
        <p:sp>
          <p:nvSpPr>
            <p:cNvPr id="8255" name="Google Shape;8255;p70"/>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0"/>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0"/>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0"/>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0"/>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0"/>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0"/>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0"/>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0"/>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0"/>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0"/>
          <p:cNvGrpSpPr/>
          <p:nvPr/>
        </p:nvGrpSpPr>
        <p:grpSpPr>
          <a:xfrm>
            <a:off x="1293760" y="1498228"/>
            <a:ext cx="340624" cy="351944"/>
            <a:chOff x="1293760" y="1498228"/>
            <a:chExt cx="340624" cy="351944"/>
          </a:xfrm>
        </p:grpSpPr>
        <p:sp>
          <p:nvSpPr>
            <p:cNvPr id="8266" name="Google Shape;8266;p70"/>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0"/>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0"/>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0"/>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0"/>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0"/>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0"/>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0"/>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0"/>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0"/>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0"/>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0"/>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0"/>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0"/>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70"/>
          <p:cNvGrpSpPr/>
          <p:nvPr/>
        </p:nvGrpSpPr>
        <p:grpSpPr>
          <a:xfrm>
            <a:off x="849601" y="1952074"/>
            <a:ext cx="406713" cy="383745"/>
            <a:chOff x="849601" y="1952074"/>
            <a:chExt cx="406713" cy="383745"/>
          </a:xfrm>
        </p:grpSpPr>
        <p:sp>
          <p:nvSpPr>
            <p:cNvPr id="8281" name="Google Shape;8281;p7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70"/>
          <p:cNvGrpSpPr/>
          <p:nvPr/>
        </p:nvGrpSpPr>
        <p:grpSpPr>
          <a:xfrm>
            <a:off x="2253871" y="2893365"/>
            <a:ext cx="203985" cy="355417"/>
            <a:chOff x="2253871" y="2893365"/>
            <a:chExt cx="203985" cy="355417"/>
          </a:xfrm>
        </p:grpSpPr>
        <p:sp>
          <p:nvSpPr>
            <p:cNvPr id="8289" name="Google Shape;8289;p70"/>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0"/>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0"/>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0"/>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0"/>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0"/>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0"/>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0"/>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0"/>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0"/>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0"/>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70"/>
          <p:cNvGrpSpPr/>
          <p:nvPr/>
        </p:nvGrpSpPr>
        <p:grpSpPr>
          <a:xfrm>
            <a:off x="2191541" y="2408601"/>
            <a:ext cx="308823" cy="342571"/>
            <a:chOff x="2191541" y="2408601"/>
            <a:chExt cx="308823" cy="342571"/>
          </a:xfrm>
        </p:grpSpPr>
        <p:sp>
          <p:nvSpPr>
            <p:cNvPr id="8301" name="Google Shape;8301;p70"/>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0"/>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0"/>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0"/>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0"/>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0"/>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0"/>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0"/>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0"/>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0"/>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0"/>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0"/>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0"/>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70"/>
          <p:cNvGrpSpPr/>
          <p:nvPr/>
        </p:nvGrpSpPr>
        <p:grpSpPr>
          <a:xfrm>
            <a:off x="847400" y="1503588"/>
            <a:ext cx="342496" cy="341553"/>
            <a:chOff x="847400" y="1503588"/>
            <a:chExt cx="342496" cy="341553"/>
          </a:xfrm>
        </p:grpSpPr>
        <p:sp>
          <p:nvSpPr>
            <p:cNvPr id="8315" name="Google Shape;8315;p70"/>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0"/>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0"/>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0"/>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0"/>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0"/>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0"/>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0"/>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0"/>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0"/>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0"/>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0"/>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0"/>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0"/>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0"/>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0"/>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0"/>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0"/>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0"/>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0"/>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70"/>
          <p:cNvGrpSpPr/>
          <p:nvPr/>
        </p:nvGrpSpPr>
        <p:grpSpPr>
          <a:xfrm>
            <a:off x="1329963" y="2899669"/>
            <a:ext cx="280495" cy="361077"/>
            <a:chOff x="1329963" y="2899669"/>
            <a:chExt cx="280495" cy="361077"/>
          </a:xfrm>
        </p:grpSpPr>
        <p:sp>
          <p:nvSpPr>
            <p:cNvPr id="8336" name="Google Shape;8336;p70"/>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0"/>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0"/>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0"/>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0"/>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70"/>
          <p:cNvGrpSpPr/>
          <p:nvPr/>
        </p:nvGrpSpPr>
        <p:grpSpPr>
          <a:xfrm>
            <a:off x="937429" y="3800908"/>
            <a:ext cx="195496" cy="343439"/>
            <a:chOff x="937429" y="3800908"/>
            <a:chExt cx="195496" cy="343439"/>
          </a:xfrm>
        </p:grpSpPr>
        <p:sp>
          <p:nvSpPr>
            <p:cNvPr id="8344" name="Google Shape;8344;p70"/>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0"/>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0"/>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0"/>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0"/>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0"/>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0"/>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0"/>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0"/>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0"/>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0"/>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0"/>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0"/>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0"/>
          <p:cNvGrpSpPr/>
          <p:nvPr/>
        </p:nvGrpSpPr>
        <p:grpSpPr>
          <a:xfrm>
            <a:off x="2687659" y="3810655"/>
            <a:ext cx="365164" cy="342511"/>
            <a:chOff x="2611459" y="3810655"/>
            <a:chExt cx="365164" cy="342511"/>
          </a:xfrm>
        </p:grpSpPr>
        <p:sp>
          <p:nvSpPr>
            <p:cNvPr id="8358" name="Google Shape;8358;p70"/>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0"/>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0"/>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0"/>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0"/>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0"/>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0"/>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0"/>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0"/>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0"/>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0"/>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70"/>
          <p:cNvGrpSpPr/>
          <p:nvPr/>
        </p:nvGrpSpPr>
        <p:grpSpPr>
          <a:xfrm>
            <a:off x="3952456" y="1524280"/>
            <a:ext cx="370195" cy="300154"/>
            <a:chOff x="3952456" y="1524280"/>
            <a:chExt cx="370195" cy="300154"/>
          </a:xfrm>
        </p:grpSpPr>
        <p:sp>
          <p:nvSpPr>
            <p:cNvPr id="8370" name="Google Shape;8370;p7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79" name="Shape 8379"/>
        <p:cNvGrpSpPr/>
        <p:nvPr/>
      </p:nvGrpSpPr>
      <p:grpSpPr>
        <a:xfrm>
          <a:off x="0" y="0"/>
          <a:ext cx="0" cy="0"/>
          <a:chOff x="0" y="0"/>
          <a:chExt cx="0" cy="0"/>
        </a:xfrm>
      </p:grpSpPr>
      <p:sp>
        <p:nvSpPr>
          <p:cNvPr id="8380" name="Google Shape;8380;p7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381" name="Google Shape;8381;p7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382" name="Google Shape;8382;p71"/>
          <p:cNvGrpSpPr/>
          <p:nvPr/>
        </p:nvGrpSpPr>
        <p:grpSpPr>
          <a:xfrm>
            <a:off x="908482" y="1502585"/>
            <a:ext cx="257112" cy="362808"/>
            <a:chOff x="908482" y="1502585"/>
            <a:chExt cx="257112" cy="362808"/>
          </a:xfrm>
        </p:grpSpPr>
        <p:sp>
          <p:nvSpPr>
            <p:cNvPr id="8383" name="Google Shape;8383;p71"/>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1"/>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1"/>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1"/>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1"/>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1"/>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1"/>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1"/>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1"/>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1"/>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1"/>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1"/>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1"/>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1"/>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1"/>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1"/>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1"/>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1"/>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1"/>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1"/>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71"/>
          <p:cNvGrpSpPr/>
          <p:nvPr/>
        </p:nvGrpSpPr>
        <p:grpSpPr>
          <a:xfrm>
            <a:off x="1303537" y="1502716"/>
            <a:ext cx="362939" cy="362677"/>
            <a:chOff x="1303537" y="1502716"/>
            <a:chExt cx="362939" cy="362677"/>
          </a:xfrm>
        </p:grpSpPr>
        <p:sp>
          <p:nvSpPr>
            <p:cNvPr id="8404" name="Google Shape;8404;p71"/>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1"/>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1"/>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1"/>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1"/>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1"/>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1"/>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1"/>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1"/>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1"/>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1"/>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71"/>
          <p:cNvGrpSpPr/>
          <p:nvPr/>
        </p:nvGrpSpPr>
        <p:grpSpPr>
          <a:xfrm>
            <a:off x="1751901" y="1502716"/>
            <a:ext cx="362677" cy="362677"/>
            <a:chOff x="1751901" y="1502716"/>
            <a:chExt cx="362677" cy="362677"/>
          </a:xfrm>
        </p:grpSpPr>
        <p:sp>
          <p:nvSpPr>
            <p:cNvPr id="8416" name="Google Shape;8416;p71"/>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1"/>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1"/>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1"/>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1"/>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1"/>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1"/>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1"/>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1"/>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1"/>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1"/>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1"/>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1"/>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1"/>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1"/>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1"/>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1"/>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1"/>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1"/>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71"/>
          <p:cNvGrpSpPr/>
          <p:nvPr/>
        </p:nvGrpSpPr>
        <p:grpSpPr>
          <a:xfrm>
            <a:off x="3095178" y="1502716"/>
            <a:ext cx="334290" cy="362677"/>
            <a:chOff x="3095178" y="1502716"/>
            <a:chExt cx="334290" cy="362677"/>
          </a:xfrm>
        </p:grpSpPr>
        <p:sp>
          <p:nvSpPr>
            <p:cNvPr id="8436" name="Google Shape;8436;p71"/>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1"/>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1"/>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1"/>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1"/>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1"/>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1"/>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1"/>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1"/>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1"/>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1"/>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1"/>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1"/>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1"/>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1"/>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1"/>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1"/>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71"/>
          <p:cNvGrpSpPr/>
          <p:nvPr/>
        </p:nvGrpSpPr>
        <p:grpSpPr>
          <a:xfrm>
            <a:off x="3542281" y="1505605"/>
            <a:ext cx="366196" cy="357005"/>
            <a:chOff x="3542281" y="1505605"/>
            <a:chExt cx="366196" cy="357005"/>
          </a:xfrm>
        </p:grpSpPr>
        <p:sp>
          <p:nvSpPr>
            <p:cNvPr id="8454" name="Google Shape;8454;p71"/>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1"/>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1"/>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1"/>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1"/>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1"/>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1"/>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1"/>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1"/>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1"/>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1"/>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1"/>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1"/>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1"/>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1"/>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1"/>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1"/>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1"/>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1"/>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1"/>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1"/>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1"/>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1"/>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1"/>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1"/>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71"/>
          <p:cNvGrpSpPr/>
          <p:nvPr/>
        </p:nvGrpSpPr>
        <p:grpSpPr>
          <a:xfrm>
            <a:off x="1748382" y="3384797"/>
            <a:ext cx="364673" cy="340067"/>
            <a:chOff x="1748382" y="3384797"/>
            <a:chExt cx="364673" cy="340067"/>
          </a:xfrm>
        </p:grpSpPr>
        <p:sp>
          <p:nvSpPr>
            <p:cNvPr id="8480" name="Google Shape;8480;p71"/>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1"/>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1"/>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1"/>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1"/>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1"/>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1"/>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1"/>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1"/>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1"/>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1"/>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1"/>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1"/>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1"/>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1"/>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71"/>
          <p:cNvGrpSpPr/>
          <p:nvPr/>
        </p:nvGrpSpPr>
        <p:grpSpPr>
          <a:xfrm>
            <a:off x="6221064" y="3811049"/>
            <a:ext cx="364673" cy="339804"/>
            <a:chOff x="6221064" y="3811049"/>
            <a:chExt cx="364673" cy="339804"/>
          </a:xfrm>
        </p:grpSpPr>
        <p:sp>
          <p:nvSpPr>
            <p:cNvPr id="8496" name="Google Shape;8496;p71"/>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1"/>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1"/>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1"/>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1"/>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1"/>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1"/>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1"/>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1"/>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1"/>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1"/>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1"/>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1"/>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1"/>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1"/>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71"/>
          <p:cNvGrpSpPr/>
          <p:nvPr/>
        </p:nvGrpSpPr>
        <p:grpSpPr>
          <a:xfrm>
            <a:off x="2182643" y="3386320"/>
            <a:ext cx="382030" cy="320451"/>
            <a:chOff x="2182643" y="3386320"/>
            <a:chExt cx="382030" cy="320451"/>
          </a:xfrm>
        </p:grpSpPr>
        <p:sp>
          <p:nvSpPr>
            <p:cNvPr id="8512" name="Google Shape;8512;p71"/>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1"/>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1"/>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1"/>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1"/>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1"/>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1"/>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1"/>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1"/>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1"/>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1"/>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1"/>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1"/>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1"/>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1"/>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71"/>
          <p:cNvGrpSpPr/>
          <p:nvPr/>
        </p:nvGrpSpPr>
        <p:grpSpPr>
          <a:xfrm>
            <a:off x="3084386" y="3389340"/>
            <a:ext cx="353880" cy="330745"/>
            <a:chOff x="3084386" y="3389340"/>
            <a:chExt cx="353880" cy="330745"/>
          </a:xfrm>
        </p:grpSpPr>
        <p:sp>
          <p:nvSpPr>
            <p:cNvPr id="8528" name="Google Shape;8528;p71"/>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1"/>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1"/>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1"/>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1"/>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1"/>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1"/>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1"/>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1"/>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1"/>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1"/>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1"/>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71"/>
          <p:cNvGrpSpPr/>
          <p:nvPr/>
        </p:nvGrpSpPr>
        <p:grpSpPr>
          <a:xfrm>
            <a:off x="863499" y="1970906"/>
            <a:ext cx="347078" cy="364016"/>
            <a:chOff x="863499" y="1970906"/>
            <a:chExt cx="347078" cy="364016"/>
          </a:xfrm>
        </p:grpSpPr>
        <p:sp>
          <p:nvSpPr>
            <p:cNvPr id="8541" name="Google Shape;8541;p71"/>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1"/>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1"/>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1"/>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1"/>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1"/>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1"/>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1"/>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1"/>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1"/>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1"/>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1"/>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1"/>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1"/>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1"/>
          <p:cNvGrpSpPr/>
          <p:nvPr/>
        </p:nvGrpSpPr>
        <p:grpSpPr>
          <a:xfrm>
            <a:off x="1749879" y="1970906"/>
            <a:ext cx="364436" cy="364174"/>
            <a:chOff x="1749879" y="1970906"/>
            <a:chExt cx="364436" cy="364174"/>
          </a:xfrm>
        </p:grpSpPr>
        <p:sp>
          <p:nvSpPr>
            <p:cNvPr id="8556" name="Google Shape;8556;p71"/>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1"/>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1"/>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1"/>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1"/>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1"/>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1"/>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1"/>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1"/>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1"/>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1"/>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1"/>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1"/>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1"/>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1"/>
          <p:cNvGrpSpPr/>
          <p:nvPr/>
        </p:nvGrpSpPr>
        <p:grpSpPr>
          <a:xfrm>
            <a:off x="2186425" y="1976158"/>
            <a:ext cx="396106" cy="353985"/>
            <a:chOff x="2186425" y="1976158"/>
            <a:chExt cx="396106" cy="353985"/>
          </a:xfrm>
        </p:grpSpPr>
        <p:sp>
          <p:nvSpPr>
            <p:cNvPr id="8571" name="Google Shape;8571;p71"/>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1"/>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1"/>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1"/>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1"/>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1"/>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1"/>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71"/>
          <p:cNvGrpSpPr/>
          <p:nvPr/>
        </p:nvGrpSpPr>
        <p:grpSpPr>
          <a:xfrm>
            <a:off x="2659157" y="2017412"/>
            <a:ext cx="319190" cy="271240"/>
            <a:chOff x="2659157" y="2017412"/>
            <a:chExt cx="319190" cy="271240"/>
          </a:xfrm>
        </p:grpSpPr>
        <p:sp>
          <p:nvSpPr>
            <p:cNvPr id="8579" name="Google Shape;8579;p71"/>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1"/>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1"/>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1"/>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1"/>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1"/>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1"/>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1"/>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1"/>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1"/>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1"/>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1"/>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1"/>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1"/>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1"/>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1"/>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1"/>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1"/>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1"/>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1"/>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1"/>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1"/>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1"/>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1"/>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1"/>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1"/>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71"/>
          <p:cNvGrpSpPr/>
          <p:nvPr/>
        </p:nvGrpSpPr>
        <p:grpSpPr>
          <a:xfrm>
            <a:off x="3111775" y="1993516"/>
            <a:ext cx="318928" cy="319217"/>
            <a:chOff x="3111775" y="1993516"/>
            <a:chExt cx="318928" cy="319217"/>
          </a:xfrm>
        </p:grpSpPr>
        <p:sp>
          <p:nvSpPr>
            <p:cNvPr id="8606" name="Google Shape;8606;p71"/>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1"/>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1"/>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1"/>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1"/>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1"/>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1"/>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1"/>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1"/>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1"/>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1"/>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1"/>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1"/>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1"/>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1"/>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1"/>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1"/>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1"/>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1"/>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1"/>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1"/>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1"/>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1"/>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1"/>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1"/>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1"/>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1"/>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1"/>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1"/>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1"/>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71"/>
          <p:cNvGrpSpPr/>
          <p:nvPr/>
        </p:nvGrpSpPr>
        <p:grpSpPr>
          <a:xfrm>
            <a:off x="4023785" y="1970407"/>
            <a:ext cx="288807" cy="355377"/>
            <a:chOff x="4023785" y="1970407"/>
            <a:chExt cx="288807" cy="355377"/>
          </a:xfrm>
        </p:grpSpPr>
        <p:sp>
          <p:nvSpPr>
            <p:cNvPr id="8637" name="Google Shape;8637;p71"/>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1"/>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1"/>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1"/>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1"/>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1"/>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1"/>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1"/>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1"/>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1"/>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1"/>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1"/>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1"/>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1"/>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1"/>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1"/>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1"/>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1"/>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1"/>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1"/>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71"/>
          <p:cNvGrpSpPr/>
          <p:nvPr/>
        </p:nvGrpSpPr>
        <p:grpSpPr>
          <a:xfrm>
            <a:off x="3544540" y="3380963"/>
            <a:ext cx="320188" cy="319269"/>
            <a:chOff x="3544540" y="3380963"/>
            <a:chExt cx="320188" cy="319269"/>
          </a:xfrm>
        </p:grpSpPr>
        <p:sp>
          <p:nvSpPr>
            <p:cNvPr id="8658" name="Google Shape;8658;p71"/>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1"/>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1"/>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1"/>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1"/>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1"/>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1"/>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1"/>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1"/>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1"/>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1"/>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1"/>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1"/>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1"/>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1"/>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1"/>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71"/>
          <p:cNvGrpSpPr/>
          <p:nvPr/>
        </p:nvGrpSpPr>
        <p:grpSpPr>
          <a:xfrm>
            <a:off x="3944637" y="3354834"/>
            <a:ext cx="415696" cy="371605"/>
            <a:chOff x="3944637" y="3354834"/>
            <a:chExt cx="415696" cy="371605"/>
          </a:xfrm>
        </p:grpSpPr>
        <p:sp>
          <p:nvSpPr>
            <p:cNvPr id="8675" name="Google Shape;8675;p71"/>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1"/>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1"/>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1"/>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1"/>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1"/>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1"/>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1"/>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1"/>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1"/>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1"/>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1"/>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1"/>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1"/>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1"/>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1"/>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1"/>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1"/>
          <p:cNvGrpSpPr/>
          <p:nvPr/>
        </p:nvGrpSpPr>
        <p:grpSpPr>
          <a:xfrm>
            <a:off x="1314619" y="3821527"/>
            <a:ext cx="346317" cy="332136"/>
            <a:chOff x="1314619" y="3821527"/>
            <a:chExt cx="346317" cy="332136"/>
          </a:xfrm>
        </p:grpSpPr>
        <p:sp>
          <p:nvSpPr>
            <p:cNvPr id="8693" name="Google Shape;8693;p71"/>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1"/>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1"/>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1"/>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1"/>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1"/>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1"/>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1"/>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71"/>
          <p:cNvGrpSpPr/>
          <p:nvPr/>
        </p:nvGrpSpPr>
        <p:grpSpPr>
          <a:xfrm>
            <a:off x="1751139" y="3790934"/>
            <a:ext cx="386258" cy="380507"/>
            <a:chOff x="1751139" y="3790934"/>
            <a:chExt cx="386258" cy="380507"/>
          </a:xfrm>
        </p:grpSpPr>
        <p:sp>
          <p:nvSpPr>
            <p:cNvPr id="8702" name="Google Shape;8702;p71"/>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1"/>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1"/>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1"/>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1"/>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1"/>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1"/>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1"/>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1"/>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1"/>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1"/>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1"/>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1"/>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1"/>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1"/>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1"/>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71"/>
          <p:cNvGrpSpPr/>
          <p:nvPr/>
        </p:nvGrpSpPr>
        <p:grpSpPr>
          <a:xfrm>
            <a:off x="2189681" y="3821606"/>
            <a:ext cx="395607" cy="318928"/>
            <a:chOff x="2189681" y="3821606"/>
            <a:chExt cx="395607" cy="318928"/>
          </a:xfrm>
        </p:grpSpPr>
        <p:sp>
          <p:nvSpPr>
            <p:cNvPr id="8721" name="Google Shape;8721;p71"/>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1"/>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1"/>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1"/>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1"/>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1"/>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1"/>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1"/>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1"/>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1"/>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1"/>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1"/>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1"/>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1"/>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1"/>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1"/>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1"/>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1"/>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1"/>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1"/>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1"/>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1"/>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1"/>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1"/>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1"/>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1"/>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1"/>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1"/>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1"/>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1"/>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1" name="Google Shape;8751;p71"/>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2" name="Google Shape;8752;p71"/>
          <p:cNvGrpSpPr/>
          <p:nvPr/>
        </p:nvGrpSpPr>
        <p:grpSpPr>
          <a:xfrm>
            <a:off x="1277409" y="1961347"/>
            <a:ext cx="420475" cy="383055"/>
            <a:chOff x="1277409" y="1961347"/>
            <a:chExt cx="420475" cy="383055"/>
          </a:xfrm>
        </p:grpSpPr>
        <p:sp>
          <p:nvSpPr>
            <p:cNvPr id="8753" name="Google Shape;8753;p71"/>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1"/>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1"/>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1"/>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1"/>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1"/>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1"/>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1"/>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1"/>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1"/>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1"/>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1"/>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1"/>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1"/>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1"/>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1"/>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1"/>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1"/>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1"/>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1"/>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1"/>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1"/>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1"/>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1"/>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1"/>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1"/>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1"/>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71"/>
          <p:cNvGrpSpPr/>
          <p:nvPr/>
        </p:nvGrpSpPr>
        <p:grpSpPr>
          <a:xfrm>
            <a:off x="2215075" y="2432819"/>
            <a:ext cx="380008" cy="351648"/>
            <a:chOff x="2215075" y="2432819"/>
            <a:chExt cx="380008" cy="351648"/>
          </a:xfrm>
        </p:grpSpPr>
        <p:sp>
          <p:nvSpPr>
            <p:cNvPr id="8781" name="Google Shape;8781;p71"/>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1"/>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1"/>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1"/>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1"/>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1"/>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1"/>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1"/>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1"/>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1"/>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1"/>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1"/>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1"/>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1"/>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1"/>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1"/>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1"/>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1"/>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1"/>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1"/>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1"/>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1"/>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1"/>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1"/>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1"/>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1"/>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1"/>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1"/>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1"/>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1"/>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1"/>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71"/>
          <p:cNvGrpSpPr/>
          <p:nvPr/>
        </p:nvGrpSpPr>
        <p:grpSpPr>
          <a:xfrm>
            <a:off x="2661416" y="2422342"/>
            <a:ext cx="344059" cy="340671"/>
            <a:chOff x="2661416" y="2422342"/>
            <a:chExt cx="344059" cy="340671"/>
          </a:xfrm>
        </p:grpSpPr>
        <p:sp>
          <p:nvSpPr>
            <p:cNvPr id="8813" name="Google Shape;8813;p71"/>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1"/>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1"/>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1"/>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1"/>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1"/>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1"/>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1"/>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1"/>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1"/>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1"/>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1"/>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1"/>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1"/>
          <p:cNvGrpSpPr/>
          <p:nvPr/>
        </p:nvGrpSpPr>
        <p:grpSpPr>
          <a:xfrm>
            <a:off x="4066510" y="2422342"/>
            <a:ext cx="206876" cy="348470"/>
            <a:chOff x="4066510" y="2422342"/>
            <a:chExt cx="206876" cy="348470"/>
          </a:xfrm>
        </p:grpSpPr>
        <p:sp>
          <p:nvSpPr>
            <p:cNvPr id="8827" name="Google Shape;8827;p71"/>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1"/>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1"/>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1"/>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1"/>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1"/>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1"/>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1"/>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1"/>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1"/>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1"/>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1"/>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9" name="Google Shape;8839;p71"/>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0" name="Google Shape;8840;p71"/>
          <p:cNvGrpSpPr/>
          <p:nvPr/>
        </p:nvGrpSpPr>
        <p:grpSpPr>
          <a:xfrm>
            <a:off x="2617693" y="3817325"/>
            <a:ext cx="420475" cy="326491"/>
            <a:chOff x="2617693" y="3817325"/>
            <a:chExt cx="420475" cy="326491"/>
          </a:xfrm>
        </p:grpSpPr>
        <p:sp>
          <p:nvSpPr>
            <p:cNvPr id="8841" name="Google Shape;8841;p71"/>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1"/>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1"/>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1"/>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1"/>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1"/>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1"/>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1"/>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1"/>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1"/>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1"/>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1"/>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1"/>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1"/>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1"/>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1"/>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1"/>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71"/>
          <p:cNvGrpSpPr/>
          <p:nvPr/>
        </p:nvGrpSpPr>
        <p:grpSpPr>
          <a:xfrm>
            <a:off x="3545301" y="2423523"/>
            <a:ext cx="358134" cy="356637"/>
            <a:chOff x="3545301" y="2423523"/>
            <a:chExt cx="358134" cy="356637"/>
          </a:xfrm>
        </p:grpSpPr>
        <p:sp>
          <p:nvSpPr>
            <p:cNvPr id="8859" name="Google Shape;8859;p71"/>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1"/>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1"/>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1"/>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1"/>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1"/>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1"/>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1"/>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1"/>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1"/>
          <p:cNvGrpSpPr/>
          <p:nvPr/>
        </p:nvGrpSpPr>
        <p:grpSpPr>
          <a:xfrm>
            <a:off x="5766424" y="4275195"/>
            <a:ext cx="358160" cy="356926"/>
            <a:chOff x="5766424" y="4275195"/>
            <a:chExt cx="358160" cy="356926"/>
          </a:xfrm>
        </p:grpSpPr>
        <p:sp>
          <p:nvSpPr>
            <p:cNvPr id="8869" name="Google Shape;8869;p71"/>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1"/>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1"/>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1"/>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1"/>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1"/>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1"/>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1"/>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1"/>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71"/>
          <p:cNvGrpSpPr/>
          <p:nvPr/>
        </p:nvGrpSpPr>
        <p:grpSpPr>
          <a:xfrm>
            <a:off x="3531462" y="3824599"/>
            <a:ext cx="377251" cy="324232"/>
            <a:chOff x="3531462" y="3824599"/>
            <a:chExt cx="377251" cy="324232"/>
          </a:xfrm>
        </p:grpSpPr>
        <p:sp>
          <p:nvSpPr>
            <p:cNvPr id="8879" name="Google Shape;8879;p71"/>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1"/>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1"/>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1"/>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1"/>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1"/>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1"/>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1"/>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1"/>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1"/>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1"/>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71"/>
          <p:cNvGrpSpPr/>
          <p:nvPr/>
        </p:nvGrpSpPr>
        <p:grpSpPr>
          <a:xfrm>
            <a:off x="4030586" y="3805246"/>
            <a:ext cx="286523" cy="340566"/>
            <a:chOff x="4030586" y="3805246"/>
            <a:chExt cx="286523" cy="340566"/>
          </a:xfrm>
        </p:grpSpPr>
        <p:sp>
          <p:nvSpPr>
            <p:cNvPr id="8891" name="Google Shape;8891;p71"/>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1"/>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1"/>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1"/>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1"/>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1"/>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1"/>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1"/>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1"/>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1"/>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1"/>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1"/>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1"/>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71"/>
          <p:cNvGrpSpPr/>
          <p:nvPr/>
        </p:nvGrpSpPr>
        <p:grpSpPr>
          <a:xfrm>
            <a:off x="2180884" y="2888719"/>
            <a:ext cx="376752" cy="374468"/>
            <a:chOff x="2180884" y="2888719"/>
            <a:chExt cx="376752" cy="374468"/>
          </a:xfrm>
        </p:grpSpPr>
        <p:sp>
          <p:nvSpPr>
            <p:cNvPr id="8905" name="Google Shape;8905;p71"/>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1"/>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1"/>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1"/>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1"/>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1"/>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1"/>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1"/>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1"/>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1"/>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1"/>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1"/>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1"/>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1"/>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71"/>
          <p:cNvGrpSpPr/>
          <p:nvPr/>
        </p:nvGrpSpPr>
        <p:grpSpPr>
          <a:xfrm>
            <a:off x="3954432" y="2942999"/>
            <a:ext cx="378249" cy="265909"/>
            <a:chOff x="3954432" y="2942999"/>
            <a:chExt cx="378249" cy="265909"/>
          </a:xfrm>
        </p:grpSpPr>
        <p:sp>
          <p:nvSpPr>
            <p:cNvPr id="8920" name="Google Shape;8920;p71"/>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1"/>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1"/>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1"/>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1"/>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1"/>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1"/>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1"/>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1"/>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71"/>
          <p:cNvGrpSpPr/>
          <p:nvPr/>
        </p:nvGrpSpPr>
        <p:grpSpPr>
          <a:xfrm>
            <a:off x="1752137" y="4266608"/>
            <a:ext cx="378512" cy="374756"/>
            <a:chOff x="1752137" y="4266608"/>
            <a:chExt cx="378512" cy="374756"/>
          </a:xfrm>
        </p:grpSpPr>
        <p:sp>
          <p:nvSpPr>
            <p:cNvPr id="8930" name="Google Shape;8930;p71"/>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1"/>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1"/>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1"/>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1"/>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1"/>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1"/>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1"/>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1"/>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1"/>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1"/>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1"/>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1"/>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1"/>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1"/>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1"/>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1"/>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1"/>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1"/>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71"/>
          <p:cNvGrpSpPr/>
          <p:nvPr/>
        </p:nvGrpSpPr>
        <p:grpSpPr>
          <a:xfrm>
            <a:off x="3117788" y="3812546"/>
            <a:ext cx="341065" cy="341065"/>
            <a:chOff x="3117788" y="3812546"/>
            <a:chExt cx="341065" cy="341065"/>
          </a:xfrm>
        </p:grpSpPr>
        <p:sp>
          <p:nvSpPr>
            <p:cNvPr id="8952" name="Google Shape;8952;p71"/>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1"/>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1"/>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1"/>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1"/>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1"/>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1"/>
          <p:cNvGrpSpPr/>
          <p:nvPr/>
        </p:nvGrpSpPr>
        <p:grpSpPr>
          <a:xfrm>
            <a:off x="3994400" y="4299932"/>
            <a:ext cx="338281" cy="322657"/>
            <a:chOff x="3994400" y="4299932"/>
            <a:chExt cx="338281" cy="322657"/>
          </a:xfrm>
        </p:grpSpPr>
        <p:sp>
          <p:nvSpPr>
            <p:cNvPr id="8959" name="Google Shape;8959;p71"/>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1"/>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1"/>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1"/>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1"/>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1"/>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1"/>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1"/>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71"/>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1"/>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9" name="Google Shape;8969;p71"/>
          <p:cNvGrpSpPr/>
          <p:nvPr/>
        </p:nvGrpSpPr>
        <p:grpSpPr>
          <a:xfrm>
            <a:off x="3573426" y="1965628"/>
            <a:ext cx="302358" cy="374993"/>
            <a:chOff x="3573426" y="1965628"/>
            <a:chExt cx="302358" cy="374993"/>
          </a:xfrm>
        </p:grpSpPr>
        <p:sp>
          <p:nvSpPr>
            <p:cNvPr id="8970" name="Google Shape;8970;p71"/>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1"/>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1"/>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1"/>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1"/>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1"/>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1"/>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1"/>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1"/>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1"/>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1"/>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1"/>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1"/>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1"/>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1"/>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1"/>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1"/>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1"/>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1"/>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1"/>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1"/>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1"/>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1"/>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1"/>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1"/>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1"/>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1"/>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1"/>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1"/>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1"/>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1"/>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1"/>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1"/>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1"/>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1"/>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1"/>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1"/>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1"/>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1"/>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1"/>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1"/>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1"/>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1"/>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1"/>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1"/>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1"/>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1"/>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71"/>
          <p:cNvGrpSpPr/>
          <p:nvPr/>
        </p:nvGrpSpPr>
        <p:grpSpPr>
          <a:xfrm>
            <a:off x="3513632" y="2908572"/>
            <a:ext cx="355876" cy="331007"/>
            <a:chOff x="3513632" y="2908572"/>
            <a:chExt cx="355876" cy="331007"/>
          </a:xfrm>
        </p:grpSpPr>
        <p:sp>
          <p:nvSpPr>
            <p:cNvPr id="9018" name="Google Shape;9018;p71"/>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1"/>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1"/>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1"/>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1"/>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1"/>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1"/>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1"/>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1"/>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1"/>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1"/>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1"/>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1"/>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1"/>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1"/>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1"/>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71"/>
          <p:cNvGrpSpPr/>
          <p:nvPr/>
        </p:nvGrpSpPr>
        <p:grpSpPr>
          <a:xfrm>
            <a:off x="2694083" y="2888430"/>
            <a:ext cx="235762" cy="374756"/>
            <a:chOff x="2694083" y="2888430"/>
            <a:chExt cx="235762" cy="374756"/>
          </a:xfrm>
        </p:grpSpPr>
        <p:sp>
          <p:nvSpPr>
            <p:cNvPr id="9035" name="Google Shape;9035;p71"/>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1"/>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1"/>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1"/>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1"/>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1"/>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1"/>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1"/>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1"/>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1"/>
          <p:cNvGrpSpPr/>
          <p:nvPr/>
        </p:nvGrpSpPr>
        <p:grpSpPr>
          <a:xfrm>
            <a:off x="871534" y="4300588"/>
            <a:ext cx="357661" cy="311155"/>
            <a:chOff x="871534" y="4300588"/>
            <a:chExt cx="357661" cy="311155"/>
          </a:xfrm>
        </p:grpSpPr>
        <p:sp>
          <p:nvSpPr>
            <p:cNvPr id="9045" name="Google Shape;9045;p71"/>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1"/>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1"/>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1"/>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1"/>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1"/>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1"/>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1"/>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1"/>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1"/>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1"/>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1"/>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1"/>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1"/>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1"/>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1"/>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1"/>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1"/>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1"/>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1"/>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1"/>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71"/>
          <p:cNvGrpSpPr/>
          <p:nvPr/>
        </p:nvGrpSpPr>
        <p:grpSpPr>
          <a:xfrm>
            <a:off x="916019" y="3821606"/>
            <a:ext cx="250100" cy="336785"/>
            <a:chOff x="916019" y="3821606"/>
            <a:chExt cx="250100" cy="336785"/>
          </a:xfrm>
        </p:grpSpPr>
        <p:sp>
          <p:nvSpPr>
            <p:cNvPr id="9067" name="Google Shape;9067;p71"/>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1"/>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1"/>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1"/>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1"/>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1"/>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1"/>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1"/>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1"/>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1"/>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1"/>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1"/>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1"/>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71"/>
          <p:cNvGrpSpPr/>
          <p:nvPr/>
        </p:nvGrpSpPr>
        <p:grpSpPr>
          <a:xfrm>
            <a:off x="849686" y="2909570"/>
            <a:ext cx="374730" cy="332504"/>
            <a:chOff x="849686" y="2909570"/>
            <a:chExt cx="374730" cy="332504"/>
          </a:xfrm>
        </p:grpSpPr>
        <p:sp>
          <p:nvSpPr>
            <p:cNvPr id="9081" name="Google Shape;9081;p71"/>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1"/>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1"/>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1"/>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1"/>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1"/>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1"/>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1"/>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1"/>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1"/>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1"/>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71"/>
          <p:cNvGrpSpPr/>
          <p:nvPr/>
        </p:nvGrpSpPr>
        <p:grpSpPr>
          <a:xfrm>
            <a:off x="1735567" y="2420241"/>
            <a:ext cx="417718" cy="372866"/>
            <a:chOff x="1735567" y="2420241"/>
            <a:chExt cx="417718" cy="372866"/>
          </a:xfrm>
        </p:grpSpPr>
        <p:sp>
          <p:nvSpPr>
            <p:cNvPr id="9093" name="Google Shape;9093;p71"/>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1"/>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1"/>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1"/>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1"/>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1"/>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1"/>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1"/>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1"/>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1"/>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1"/>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1"/>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71"/>
          <p:cNvGrpSpPr/>
          <p:nvPr/>
        </p:nvGrpSpPr>
        <p:grpSpPr>
          <a:xfrm>
            <a:off x="3599318" y="4299590"/>
            <a:ext cx="251098" cy="309028"/>
            <a:chOff x="3599318" y="4299590"/>
            <a:chExt cx="251098" cy="309028"/>
          </a:xfrm>
        </p:grpSpPr>
        <p:sp>
          <p:nvSpPr>
            <p:cNvPr id="9106" name="Google Shape;9106;p71"/>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1"/>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1"/>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1"/>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1"/>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1"/>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71"/>
          <p:cNvGrpSpPr/>
          <p:nvPr/>
        </p:nvGrpSpPr>
        <p:grpSpPr>
          <a:xfrm>
            <a:off x="3105998" y="2433240"/>
            <a:ext cx="345818" cy="345056"/>
            <a:chOff x="3105998" y="2433240"/>
            <a:chExt cx="345818" cy="345056"/>
          </a:xfrm>
        </p:grpSpPr>
        <p:sp>
          <p:nvSpPr>
            <p:cNvPr id="9113" name="Google Shape;9113;p71"/>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1"/>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1"/>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1"/>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1"/>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1"/>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1"/>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1"/>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1"/>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1"/>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1"/>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71"/>
          <p:cNvGrpSpPr/>
          <p:nvPr/>
        </p:nvGrpSpPr>
        <p:grpSpPr>
          <a:xfrm>
            <a:off x="1737326" y="2900773"/>
            <a:ext cx="374730" cy="350361"/>
            <a:chOff x="1737326" y="2900773"/>
            <a:chExt cx="374730" cy="350361"/>
          </a:xfrm>
        </p:grpSpPr>
        <p:sp>
          <p:nvSpPr>
            <p:cNvPr id="9125" name="Google Shape;9125;p71"/>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1"/>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1"/>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1"/>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1"/>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1"/>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1"/>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1"/>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1"/>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1"/>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1"/>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1"/>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1"/>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1"/>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1"/>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1"/>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1"/>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71"/>
          <p:cNvGrpSpPr/>
          <p:nvPr/>
        </p:nvGrpSpPr>
        <p:grpSpPr>
          <a:xfrm>
            <a:off x="4000676" y="1579396"/>
            <a:ext cx="327226" cy="211603"/>
            <a:chOff x="4000676" y="1579396"/>
            <a:chExt cx="327226" cy="211603"/>
          </a:xfrm>
        </p:grpSpPr>
        <p:sp>
          <p:nvSpPr>
            <p:cNvPr id="9143" name="Google Shape;9143;p71"/>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1"/>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1"/>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1"/>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1"/>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1"/>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1"/>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1"/>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1"/>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1"/>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1"/>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1"/>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1"/>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1"/>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1"/>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71"/>
          <p:cNvGrpSpPr/>
          <p:nvPr/>
        </p:nvGrpSpPr>
        <p:grpSpPr>
          <a:xfrm>
            <a:off x="2635523" y="1515584"/>
            <a:ext cx="371054" cy="336469"/>
            <a:chOff x="2635523" y="1515584"/>
            <a:chExt cx="371054" cy="336469"/>
          </a:xfrm>
        </p:grpSpPr>
        <p:sp>
          <p:nvSpPr>
            <p:cNvPr id="9160" name="Google Shape;9160;p71"/>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1"/>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1"/>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1"/>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1"/>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71"/>
          <p:cNvGrpSpPr/>
          <p:nvPr/>
        </p:nvGrpSpPr>
        <p:grpSpPr>
          <a:xfrm>
            <a:off x="2231907" y="1520731"/>
            <a:ext cx="311627" cy="326569"/>
            <a:chOff x="2231907" y="1520731"/>
            <a:chExt cx="311627" cy="326569"/>
          </a:xfrm>
        </p:grpSpPr>
        <p:sp>
          <p:nvSpPr>
            <p:cNvPr id="9168" name="Google Shape;9168;p71"/>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1"/>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1"/>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1"/>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1"/>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1"/>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71"/>
          <p:cNvGrpSpPr/>
          <p:nvPr/>
        </p:nvGrpSpPr>
        <p:grpSpPr>
          <a:xfrm>
            <a:off x="1340249" y="4301533"/>
            <a:ext cx="311890" cy="304695"/>
            <a:chOff x="1340249" y="4301533"/>
            <a:chExt cx="311890" cy="304695"/>
          </a:xfrm>
        </p:grpSpPr>
        <p:sp>
          <p:nvSpPr>
            <p:cNvPr id="9179" name="Google Shape;9179;p71"/>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1"/>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1"/>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1"/>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1"/>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1"/>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1"/>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1"/>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1"/>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71"/>
          <p:cNvGrpSpPr/>
          <p:nvPr/>
        </p:nvGrpSpPr>
        <p:grpSpPr>
          <a:xfrm>
            <a:off x="1330690" y="3377024"/>
            <a:ext cx="306874" cy="332268"/>
            <a:chOff x="1330690" y="3377024"/>
            <a:chExt cx="306874" cy="332268"/>
          </a:xfrm>
        </p:grpSpPr>
        <p:sp>
          <p:nvSpPr>
            <p:cNvPr id="9194" name="Google Shape;9194;p71"/>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1"/>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1"/>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1"/>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1"/>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1"/>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1"/>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71"/>
          <p:cNvGrpSpPr/>
          <p:nvPr/>
        </p:nvGrpSpPr>
        <p:grpSpPr>
          <a:xfrm>
            <a:off x="2650597" y="3381777"/>
            <a:ext cx="341511" cy="324994"/>
            <a:chOff x="2650597" y="3381777"/>
            <a:chExt cx="341511" cy="324994"/>
          </a:xfrm>
        </p:grpSpPr>
        <p:sp>
          <p:nvSpPr>
            <p:cNvPr id="9214" name="Google Shape;9214;p71"/>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1"/>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1"/>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1"/>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1"/>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1"/>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1"/>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1"/>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1"/>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1"/>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1"/>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1"/>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1"/>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1"/>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1"/>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1"/>
          <p:cNvGrpSpPr/>
          <p:nvPr/>
        </p:nvGrpSpPr>
        <p:grpSpPr>
          <a:xfrm>
            <a:off x="1295502" y="2437362"/>
            <a:ext cx="402645" cy="323917"/>
            <a:chOff x="1295502" y="2437362"/>
            <a:chExt cx="402645" cy="323917"/>
          </a:xfrm>
        </p:grpSpPr>
        <p:sp>
          <p:nvSpPr>
            <p:cNvPr id="9250" name="Google Shape;9250;p71"/>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1"/>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1"/>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1"/>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1"/>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1"/>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1"/>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1"/>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1"/>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71"/>
          <p:cNvGrpSpPr/>
          <p:nvPr/>
        </p:nvGrpSpPr>
        <p:grpSpPr>
          <a:xfrm>
            <a:off x="882590" y="2438360"/>
            <a:ext cx="337310" cy="337047"/>
            <a:chOff x="882590" y="2438360"/>
            <a:chExt cx="337310" cy="337047"/>
          </a:xfrm>
        </p:grpSpPr>
        <p:sp>
          <p:nvSpPr>
            <p:cNvPr id="9267" name="Google Shape;9267;p71"/>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1"/>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1"/>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1"/>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1"/>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1"/>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1"/>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1"/>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1"/>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1"/>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71"/>
          <p:cNvGrpSpPr/>
          <p:nvPr/>
        </p:nvGrpSpPr>
        <p:grpSpPr>
          <a:xfrm>
            <a:off x="4885060" y="1518788"/>
            <a:ext cx="385786" cy="342588"/>
            <a:chOff x="4885060" y="1518788"/>
            <a:chExt cx="385786" cy="342588"/>
          </a:xfrm>
        </p:grpSpPr>
        <p:sp>
          <p:nvSpPr>
            <p:cNvPr id="9292" name="Google Shape;9292;p71"/>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1"/>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1"/>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1"/>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1"/>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1"/>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1"/>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1"/>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1"/>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71"/>
          <p:cNvGrpSpPr/>
          <p:nvPr/>
        </p:nvGrpSpPr>
        <p:grpSpPr>
          <a:xfrm>
            <a:off x="5394478" y="1514533"/>
            <a:ext cx="249076" cy="351096"/>
            <a:chOff x="5394478" y="1514533"/>
            <a:chExt cx="249076" cy="351096"/>
          </a:xfrm>
        </p:grpSpPr>
        <p:sp>
          <p:nvSpPr>
            <p:cNvPr id="9312" name="Google Shape;9312;p71"/>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1"/>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1"/>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1"/>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1"/>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1"/>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1"/>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1"/>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1"/>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1"/>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1"/>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1"/>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71"/>
          <p:cNvGrpSpPr/>
          <p:nvPr/>
        </p:nvGrpSpPr>
        <p:grpSpPr>
          <a:xfrm>
            <a:off x="5782259" y="1512012"/>
            <a:ext cx="356138" cy="356138"/>
            <a:chOff x="5782259" y="1512012"/>
            <a:chExt cx="356138" cy="356138"/>
          </a:xfrm>
        </p:grpSpPr>
        <p:sp>
          <p:nvSpPr>
            <p:cNvPr id="9333" name="Google Shape;9333;p71"/>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1"/>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1"/>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1"/>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1"/>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1"/>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1"/>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1"/>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1"/>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71"/>
          <p:cNvGrpSpPr/>
          <p:nvPr/>
        </p:nvGrpSpPr>
        <p:grpSpPr>
          <a:xfrm>
            <a:off x="6229598" y="1518052"/>
            <a:ext cx="343560" cy="343822"/>
            <a:chOff x="6229598" y="1518052"/>
            <a:chExt cx="343560" cy="343822"/>
          </a:xfrm>
        </p:grpSpPr>
        <p:sp>
          <p:nvSpPr>
            <p:cNvPr id="9345" name="Google Shape;9345;p71"/>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1"/>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1"/>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1"/>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1"/>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1"/>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1"/>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1"/>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1"/>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1"/>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1"/>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1"/>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1"/>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1"/>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71"/>
          <p:cNvGrpSpPr/>
          <p:nvPr/>
        </p:nvGrpSpPr>
        <p:grpSpPr>
          <a:xfrm>
            <a:off x="870773" y="3357985"/>
            <a:ext cx="342824" cy="351228"/>
            <a:chOff x="870773" y="3357985"/>
            <a:chExt cx="342824" cy="351228"/>
          </a:xfrm>
        </p:grpSpPr>
        <p:sp>
          <p:nvSpPr>
            <p:cNvPr id="9365" name="Google Shape;9365;p71"/>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1"/>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1"/>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1"/>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1"/>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1"/>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1"/>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1"/>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71"/>
          <p:cNvGrpSpPr/>
          <p:nvPr/>
        </p:nvGrpSpPr>
        <p:grpSpPr>
          <a:xfrm>
            <a:off x="2743084" y="4299590"/>
            <a:ext cx="159372" cy="308896"/>
            <a:chOff x="2743084" y="4299590"/>
            <a:chExt cx="159372" cy="308896"/>
          </a:xfrm>
        </p:grpSpPr>
        <p:sp>
          <p:nvSpPr>
            <p:cNvPr id="9374" name="Google Shape;9374;p71"/>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1"/>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1"/>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1"/>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1"/>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1"/>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1"/>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1"/>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1"/>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1"/>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1"/>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1"/>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1"/>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1"/>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1"/>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1"/>
          <p:cNvGrpSpPr/>
          <p:nvPr/>
        </p:nvGrpSpPr>
        <p:grpSpPr>
          <a:xfrm>
            <a:off x="1293506" y="2939716"/>
            <a:ext cx="374730" cy="272211"/>
            <a:chOff x="1293506" y="2939716"/>
            <a:chExt cx="374730" cy="272211"/>
          </a:xfrm>
        </p:grpSpPr>
        <p:sp>
          <p:nvSpPr>
            <p:cNvPr id="9390" name="Google Shape;9390;p71"/>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1"/>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1"/>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1"/>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1"/>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1"/>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1"/>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1"/>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1"/>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1"/>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1"/>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1"/>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1"/>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1"/>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1"/>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1"/>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1"/>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1"/>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71"/>
          <p:cNvGrpSpPr/>
          <p:nvPr/>
        </p:nvGrpSpPr>
        <p:grpSpPr>
          <a:xfrm>
            <a:off x="6669900" y="1505474"/>
            <a:ext cx="345083" cy="369216"/>
            <a:chOff x="6669900" y="1505474"/>
            <a:chExt cx="345083" cy="369216"/>
          </a:xfrm>
        </p:grpSpPr>
        <p:sp>
          <p:nvSpPr>
            <p:cNvPr id="9421" name="Google Shape;9421;p71"/>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1"/>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1"/>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1"/>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1"/>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1"/>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1"/>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1"/>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1"/>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1"/>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1"/>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1"/>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1"/>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1"/>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1"/>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1"/>
          <p:cNvGrpSpPr/>
          <p:nvPr/>
        </p:nvGrpSpPr>
        <p:grpSpPr>
          <a:xfrm>
            <a:off x="7117003" y="1518000"/>
            <a:ext cx="333003" cy="344085"/>
            <a:chOff x="7117003" y="1518000"/>
            <a:chExt cx="333003" cy="344085"/>
          </a:xfrm>
        </p:grpSpPr>
        <p:sp>
          <p:nvSpPr>
            <p:cNvPr id="9444" name="Google Shape;9444;p71"/>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1"/>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1"/>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1"/>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1"/>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1"/>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1"/>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1"/>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1"/>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1"/>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1"/>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1"/>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1"/>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1"/>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1"/>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1"/>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1"/>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1"/>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1"/>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1"/>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1"/>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1"/>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1"/>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1"/>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1"/>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1"/>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71"/>
          <p:cNvGrpSpPr/>
          <p:nvPr/>
        </p:nvGrpSpPr>
        <p:grpSpPr>
          <a:xfrm>
            <a:off x="2200238" y="4289165"/>
            <a:ext cx="374756" cy="329300"/>
            <a:chOff x="2200238" y="4289165"/>
            <a:chExt cx="374756" cy="329300"/>
          </a:xfrm>
        </p:grpSpPr>
        <p:sp>
          <p:nvSpPr>
            <p:cNvPr id="9483" name="Google Shape;9483;p71"/>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1"/>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1"/>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1"/>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1"/>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1"/>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1"/>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71"/>
          <p:cNvGrpSpPr/>
          <p:nvPr/>
        </p:nvGrpSpPr>
        <p:grpSpPr>
          <a:xfrm>
            <a:off x="7556043" y="1499959"/>
            <a:ext cx="337283" cy="380192"/>
            <a:chOff x="7556043" y="1499959"/>
            <a:chExt cx="337283" cy="380192"/>
          </a:xfrm>
        </p:grpSpPr>
        <p:sp>
          <p:nvSpPr>
            <p:cNvPr id="9506" name="Google Shape;9506;p71"/>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1"/>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1"/>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71"/>
          <p:cNvGrpSpPr/>
          <p:nvPr/>
        </p:nvGrpSpPr>
        <p:grpSpPr>
          <a:xfrm>
            <a:off x="7992826" y="1517790"/>
            <a:ext cx="317431" cy="344584"/>
            <a:chOff x="7992826" y="1517790"/>
            <a:chExt cx="317431" cy="344584"/>
          </a:xfrm>
        </p:grpSpPr>
        <p:sp>
          <p:nvSpPr>
            <p:cNvPr id="9521" name="Google Shape;9521;p71"/>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1"/>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1"/>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1"/>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1"/>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1"/>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1"/>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1"/>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71"/>
          <p:cNvGrpSpPr/>
          <p:nvPr/>
        </p:nvGrpSpPr>
        <p:grpSpPr>
          <a:xfrm>
            <a:off x="4864446" y="3340207"/>
            <a:ext cx="395607" cy="387414"/>
            <a:chOff x="4864446" y="3340207"/>
            <a:chExt cx="395607" cy="387414"/>
          </a:xfrm>
        </p:grpSpPr>
        <p:sp>
          <p:nvSpPr>
            <p:cNvPr id="9539" name="Google Shape;9539;p71"/>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1"/>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1"/>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1"/>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1"/>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1"/>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1"/>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1"/>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1"/>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1"/>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1"/>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71"/>
          <p:cNvGrpSpPr/>
          <p:nvPr/>
        </p:nvGrpSpPr>
        <p:grpSpPr>
          <a:xfrm>
            <a:off x="3130367" y="4324485"/>
            <a:ext cx="297342" cy="258871"/>
            <a:chOff x="3130367" y="4324485"/>
            <a:chExt cx="297342" cy="258871"/>
          </a:xfrm>
        </p:grpSpPr>
        <p:sp>
          <p:nvSpPr>
            <p:cNvPr id="9565" name="Google Shape;9565;p71"/>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1"/>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1"/>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1"/>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1"/>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1"/>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1"/>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1"/>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1"/>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1"/>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1"/>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1"/>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1"/>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1"/>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71"/>
          <p:cNvGrpSpPr/>
          <p:nvPr/>
        </p:nvGrpSpPr>
        <p:grpSpPr>
          <a:xfrm>
            <a:off x="5302988" y="3389839"/>
            <a:ext cx="394609" cy="286523"/>
            <a:chOff x="5302988" y="3389839"/>
            <a:chExt cx="394609" cy="286523"/>
          </a:xfrm>
        </p:grpSpPr>
        <p:sp>
          <p:nvSpPr>
            <p:cNvPr id="9589" name="Google Shape;9589;p71"/>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1"/>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1"/>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1"/>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1"/>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1"/>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1"/>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1"/>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1"/>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1"/>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1"/>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1"/>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1"/>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1"/>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1"/>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1"/>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1"/>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2" name="Google Shape;9622;p71"/>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3" name="Google Shape;9623;p71"/>
          <p:cNvGrpSpPr/>
          <p:nvPr/>
        </p:nvGrpSpPr>
        <p:grpSpPr>
          <a:xfrm>
            <a:off x="3060752" y="2903609"/>
            <a:ext cx="390565" cy="359578"/>
            <a:chOff x="3060752" y="2903609"/>
            <a:chExt cx="390565" cy="359578"/>
          </a:xfrm>
        </p:grpSpPr>
        <p:sp>
          <p:nvSpPr>
            <p:cNvPr id="9624" name="Google Shape;9624;p7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1"/>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1"/>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1"/>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1"/>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1"/>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1"/>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1"/>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1"/>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1"/>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1"/>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1"/>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1"/>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1"/>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1"/>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1"/>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1"/>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1"/>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1"/>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1"/>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1"/>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1"/>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1"/>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1"/>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1"/>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1"/>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71"/>
          <p:cNvGrpSpPr/>
          <p:nvPr/>
        </p:nvGrpSpPr>
        <p:grpSpPr>
          <a:xfrm>
            <a:off x="5741031" y="3386057"/>
            <a:ext cx="394609" cy="294585"/>
            <a:chOff x="5741031" y="3386057"/>
            <a:chExt cx="394609" cy="294585"/>
          </a:xfrm>
        </p:grpSpPr>
        <p:sp>
          <p:nvSpPr>
            <p:cNvPr id="9659" name="Google Shape;9659;p71"/>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1"/>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1"/>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1"/>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1"/>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1"/>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1"/>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1"/>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1"/>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1"/>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1"/>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1"/>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1"/>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1"/>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1"/>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1"/>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1"/>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1"/>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1"/>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1"/>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1"/>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1"/>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1"/>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9" name="Google Shape;9689;p71"/>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71"/>
          <p:cNvGrpSpPr/>
          <p:nvPr/>
        </p:nvGrpSpPr>
        <p:grpSpPr>
          <a:xfrm>
            <a:off x="6179074" y="3368726"/>
            <a:ext cx="394609" cy="328749"/>
            <a:chOff x="6179074" y="3368726"/>
            <a:chExt cx="394609" cy="328749"/>
          </a:xfrm>
        </p:grpSpPr>
        <p:sp>
          <p:nvSpPr>
            <p:cNvPr id="9691" name="Google Shape;9691;p71"/>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1"/>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1"/>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1"/>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1"/>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1"/>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1"/>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1"/>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1"/>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1"/>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1"/>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1"/>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1"/>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1"/>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1"/>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1"/>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1"/>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1"/>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1"/>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1"/>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1"/>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1"/>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1"/>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1"/>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1"/>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1"/>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1"/>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1"/>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71"/>
          <p:cNvGrpSpPr/>
          <p:nvPr/>
        </p:nvGrpSpPr>
        <p:grpSpPr>
          <a:xfrm>
            <a:off x="7054924" y="3367728"/>
            <a:ext cx="394583" cy="331007"/>
            <a:chOff x="7054924" y="3367728"/>
            <a:chExt cx="394583" cy="331007"/>
          </a:xfrm>
        </p:grpSpPr>
        <p:sp>
          <p:nvSpPr>
            <p:cNvPr id="9775" name="Google Shape;9775;p71"/>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1"/>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1"/>
          <p:cNvGrpSpPr/>
          <p:nvPr/>
        </p:nvGrpSpPr>
        <p:grpSpPr>
          <a:xfrm>
            <a:off x="7492967" y="3361425"/>
            <a:ext cx="394583" cy="343586"/>
            <a:chOff x="7492967" y="3361425"/>
            <a:chExt cx="394583" cy="343586"/>
          </a:xfrm>
        </p:grpSpPr>
        <p:sp>
          <p:nvSpPr>
            <p:cNvPr id="9791" name="Google Shape;9791;p71"/>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1"/>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1"/>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1"/>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1"/>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1"/>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1"/>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1"/>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1"/>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71"/>
          <p:cNvGrpSpPr/>
          <p:nvPr/>
        </p:nvGrpSpPr>
        <p:grpSpPr>
          <a:xfrm>
            <a:off x="7935527" y="3353154"/>
            <a:ext cx="385287" cy="360156"/>
            <a:chOff x="7935527" y="3353154"/>
            <a:chExt cx="385287" cy="360156"/>
          </a:xfrm>
        </p:grpSpPr>
        <p:sp>
          <p:nvSpPr>
            <p:cNvPr id="9815" name="Google Shape;9815;p71"/>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1"/>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1"/>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1"/>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1"/>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71"/>
          <p:cNvGrpSpPr/>
          <p:nvPr/>
        </p:nvGrpSpPr>
        <p:grpSpPr>
          <a:xfrm>
            <a:off x="5319821" y="1986242"/>
            <a:ext cx="348103" cy="348103"/>
            <a:chOff x="5319821" y="1986242"/>
            <a:chExt cx="348103" cy="348103"/>
          </a:xfrm>
        </p:grpSpPr>
        <p:sp>
          <p:nvSpPr>
            <p:cNvPr id="9828" name="Google Shape;9828;p71"/>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1"/>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1"/>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1"/>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1"/>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1"/>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1"/>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1"/>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1"/>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1"/>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1"/>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1"/>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1"/>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1"/>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1"/>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1"/>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1"/>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1"/>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1"/>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1"/>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1"/>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1"/>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1"/>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1"/>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1"/>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1"/>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1"/>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1"/>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1"/>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1"/>
          <p:cNvGrpSpPr/>
          <p:nvPr/>
        </p:nvGrpSpPr>
        <p:grpSpPr>
          <a:xfrm>
            <a:off x="5765926" y="1976683"/>
            <a:ext cx="348339" cy="348103"/>
            <a:chOff x="5765926" y="1976683"/>
            <a:chExt cx="348339" cy="348103"/>
          </a:xfrm>
        </p:grpSpPr>
        <p:sp>
          <p:nvSpPr>
            <p:cNvPr id="9866" name="Google Shape;9866;p71"/>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1"/>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1"/>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1"/>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1"/>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1"/>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1"/>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1"/>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1"/>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1"/>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71"/>
          <p:cNvGrpSpPr/>
          <p:nvPr/>
        </p:nvGrpSpPr>
        <p:grpSpPr>
          <a:xfrm>
            <a:off x="6191390" y="1981489"/>
            <a:ext cx="389068" cy="347787"/>
            <a:chOff x="6191390" y="1981489"/>
            <a:chExt cx="389068" cy="347787"/>
          </a:xfrm>
        </p:grpSpPr>
        <p:sp>
          <p:nvSpPr>
            <p:cNvPr id="9881" name="Google Shape;9881;p71"/>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1"/>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1"/>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1"/>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1"/>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71"/>
          <p:cNvGrpSpPr/>
          <p:nvPr/>
        </p:nvGrpSpPr>
        <p:grpSpPr>
          <a:xfrm>
            <a:off x="6657846" y="2007591"/>
            <a:ext cx="348103" cy="295714"/>
            <a:chOff x="6657846" y="2007591"/>
            <a:chExt cx="348103" cy="295714"/>
          </a:xfrm>
        </p:grpSpPr>
        <p:sp>
          <p:nvSpPr>
            <p:cNvPr id="9889" name="Google Shape;9889;p71"/>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1"/>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1"/>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1"/>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1"/>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1"/>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1"/>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1"/>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1"/>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1"/>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1"/>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1"/>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1"/>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1"/>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1"/>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1"/>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1"/>
          <p:cNvGrpSpPr/>
          <p:nvPr/>
        </p:nvGrpSpPr>
        <p:grpSpPr>
          <a:xfrm>
            <a:off x="7104188" y="1971904"/>
            <a:ext cx="347341" cy="348103"/>
            <a:chOff x="7104188" y="1971904"/>
            <a:chExt cx="347341" cy="348103"/>
          </a:xfrm>
        </p:grpSpPr>
        <p:sp>
          <p:nvSpPr>
            <p:cNvPr id="9916" name="Google Shape;9916;p71"/>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1"/>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1"/>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1"/>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1"/>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1"/>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1"/>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1"/>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1"/>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1"/>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1"/>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1"/>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1"/>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1"/>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1"/>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1"/>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1"/>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1"/>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1"/>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1"/>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1"/>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1"/>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1"/>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1"/>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71"/>
          <p:cNvGrpSpPr/>
          <p:nvPr/>
        </p:nvGrpSpPr>
        <p:grpSpPr>
          <a:xfrm>
            <a:off x="7551264" y="1971904"/>
            <a:ext cx="344321" cy="348155"/>
            <a:chOff x="7551264" y="1971904"/>
            <a:chExt cx="344321" cy="348155"/>
          </a:xfrm>
        </p:grpSpPr>
        <p:sp>
          <p:nvSpPr>
            <p:cNvPr id="9947" name="Google Shape;9947;p71"/>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1"/>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1"/>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1"/>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1"/>
          <p:cNvGrpSpPr/>
          <p:nvPr/>
        </p:nvGrpSpPr>
        <p:grpSpPr>
          <a:xfrm>
            <a:off x="7992065" y="1971904"/>
            <a:ext cx="351621" cy="348103"/>
            <a:chOff x="7992065" y="1971904"/>
            <a:chExt cx="351621" cy="348103"/>
          </a:xfrm>
        </p:grpSpPr>
        <p:sp>
          <p:nvSpPr>
            <p:cNvPr id="9967" name="Google Shape;9967;p71"/>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1"/>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1"/>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1"/>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71"/>
          <p:cNvGrpSpPr/>
          <p:nvPr/>
        </p:nvGrpSpPr>
        <p:grpSpPr>
          <a:xfrm>
            <a:off x="4911189" y="3793455"/>
            <a:ext cx="296580" cy="364935"/>
            <a:chOff x="4911189" y="3793455"/>
            <a:chExt cx="296580" cy="364935"/>
          </a:xfrm>
        </p:grpSpPr>
        <p:sp>
          <p:nvSpPr>
            <p:cNvPr id="9983" name="Google Shape;9983;p71"/>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1"/>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1"/>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1"/>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1"/>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71"/>
          <p:cNvGrpSpPr/>
          <p:nvPr/>
        </p:nvGrpSpPr>
        <p:grpSpPr>
          <a:xfrm>
            <a:off x="5341433" y="3793271"/>
            <a:ext cx="330272" cy="329117"/>
            <a:chOff x="5341433" y="3793271"/>
            <a:chExt cx="330272" cy="329117"/>
          </a:xfrm>
        </p:grpSpPr>
        <p:sp>
          <p:nvSpPr>
            <p:cNvPr id="10004" name="Google Shape;10004;p71"/>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1"/>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1"/>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71"/>
          <p:cNvGrpSpPr/>
          <p:nvPr/>
        </p:nvGrpSpPr>
        <p:grpSpPr>
          <a:xfrm>
            <a:off x="5744051" y="3766250"/>
            <a:ext cx="428511" cy="383186"/>
            <a:chOff x="5744051" y="3766250"/>
            <a:chExt cx="428511" cy="383186"/>
          </a:xfrm>
        </p:grpSpPr>
        <p:sp>
          <p:nvSpPr>
            <p:cNvPr id="10021" name="Google Shape;10021;p71"/>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1"/>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71"/>
          <p:cNvGrpSpPr/>
          <p:nvPr/>
        </p:nvGrpSpPr>
        <p:grpSpPr>
          <a:xfrm>
            <a:off x="6678697" y="3793324"/>
            <a:ext cx="342824" cy="328985"/>
            <a:chOff x="6678697" y="3793324"/>
            <a:chExt cx="342824" cy="328985"/>
          </a:xfrm>
        </p:grpSpPr>
        <p:sp>
          <p:nvSpPr>
            <p:cNvPr id="10039" name="Google Shape;10039;p71"/>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1"/>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71"/>
          <p:cNvGrpSpPr/>
          <p:nvPr/>
        </p:nvGrpSpPr>
        <p:grpSpPr>
          <a:xfrm>
            <a:off x="7101903" y="3762022"/>
            <a:ext cx="398627" cy="392088"/>
            <a:chOff x="7101903" y="3762022"/>
            <a:chExt cx="398627" cy="392088"/>
          </a:xfrm>
        </p:grpSpPr>
        <p:sp>
          <p:nvSpPr>
            <p:cNvPr id="10048" name="Google Shape;10048;p71"/>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1"/>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1"/>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1"/>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1"/>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1"/>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1"/>
          <p:cNvGrpSpPr/>
          <p:nvPr/>
        </p:nvGrpSpPr>
        <p:grpSpPr>
          <a:xfrm>
            <a:off x="7541469" y="3793455"/>
            <a:ext cx="407897" cy="328985"/>
            <a:chOff x="7541469" y="3793455"/>
            <a:chExt cx="407897" cy="328985"/>
          </a:xfrm>
        </p:grpSpPr>
        <p:sp>
          <p:nvSpPr>
            <p:cNvPr id="10067" name="Google Shape;10067;p71"/>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1"/>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1"/>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1"/>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71"/>
          <p:cNvGrpSpPr/>
          <p:nvPr/>
        </p:nvGrpSpPr>
        <p:grpSpPr>
          <a:xfrm>
            <a:off x="5310288" y="2956312"/>
            <a:ext cx="432292" cy="264412"/>
            <a:chOff x="5310288" y="2956312"/>
            <a:chExt cx="432292" cy="264412"/>
          </a:xfrm>
        </p:grpSpPr>
        <p:sp>
          <p:nvSpPr>
            <p:cNvPr id="10098" name="Google Shape;10098;p71"/>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1"/>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1"/>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1"/>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1"/>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1"/>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1"/>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1"/>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1"/>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1"/>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1"/>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1"/>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1"/>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1"/>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1"/>
          <p:cNvGrpSpPr/>
          <p:nvPr/>
        </p:nvGrpSpPr>
        <p:grpSpPr>
          <a:xfrm>
            <a:off x="4879047" y="2432320"/>
            <a:ext cx="398075" cy="340303"/>
            <a:chOff x="4879047" y="2432320"/>
            <a:chExt cx="398075" cy="340303"/>
          </a:xfrm>
        </p:grpSpPr>
        <p:sp>
          <p:nvSpPr>
            <p:cNvPr id="10126" name="Google Shape;10126;p71"/>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1"/>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1"/>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1"/>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1"/>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1"/>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1"/>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1"/>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1"/>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1"/>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1"/>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1"/>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1"/>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1"/>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1"/>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1"/>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71"/>
          <p:cNvGrpSpPr/>
          <p:nvPr/>
        </p:nvGrpSpPr>
        <p:grpSpPr>
          <a:xfrm>
            <a:off x="5388701" y="2393823"/>
            <a:ext cx="280982" cy="395896"/>
            <a:chOff x="5388701" y="2393823"/>
            <a:chExt cx="280982" cy="395896"/>
          </a:xfrm>
        </p:grpSpPr>
        <p:sp>
          <p:nvSpPr>
            <p:cNvPr id="10153" name="Google Shape;10153;p71"/>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1"/>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1"/>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1"/>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1"/>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1"/>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1"/>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71"/>
          <p:cNvGrpSpPr/>
          <p:nvPr/>
        </p:nvGrpSpPr>
        <p:grpSpPr>
          <a:xfrm>
            <a:off x="5743289" y="2439122"/>
            <a:ext cx="444871" cy="316407"/>
            <a:chOff x="5743289" y="2439122"/>
            <a:chExt cx="444871" cy="316407"/>
          </a:xfrm>
        </p:grpSpPr>
        <p:sp>
          <p:nvSpPr>
            <p:cNvPr id="10184" name="Google Shape;10184;p71"/>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1"/>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1"/>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1"/>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1"/>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1"/>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71"/>
          <p:cNvGrpSpPr/>
          <p:nvPr/>
        </p:nvGrpSpPr>
        <p:grpSpPr>
          <a:xfrm>
            <a:off x="6230360" y="2432583"/>
            <a:ext cx="351359" cy="363412"/>
            <a:chOff x="6230360" y="2432583"/>
            <a:chExt cx="351359" cy="363412"/>
          </a:xfrm>
        </p:grpSpPr>
        <p:sp>
          <p:nvSpPr>
            <p:cNvPr id="10214" name="Google Shape;10214;p71"/>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1"/>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1"/>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1"/>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1"/>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1"/>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71"/>
          <p:cNvGrpSpPr/>
          <p:nvPr/>
        </p:nvGrpSpPr>
        <p:grpSpPr>
          <a:xfrm>
            <a:off x="6633976" y="2459552"/>
            <a:ext cx="387781" cy="286680"/>
            <a:chOff x="6633976" y="2459552"/>
            <a:chExt cx="387781" cy="286680"/>
          </a:xfrm>
        </p:grpSpPr>
        <p:sp>
          <p:nvSpPr>
            <p:cNvPr id="10236" name="Google Shape;10236;p71"/>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1"/>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1"/>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1"/>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1"/>
          <p:cNvGrpSpPr/>
          <p:nvPr/>
        </p:nvGrpSpPr>
        <p:grpSpPr>
          <a:xfrm>
            <a:off x="7091110" y="2428565"/>
            <a:ext cx="376989" cy="348864"/>
            <a:chOff x="7091110" y="2428565"/>
            <a:chExt cx="376989" cy="348864"/>
          </a:xfrm>
        </p:grpSpPr>
        <p:sp>
          <p:nvSpPr>
            <p:cNvPr id="10244" name="Google Shape;10244;p71"/>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1"/>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1"/>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1"/>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1"/>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1"/>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1"/>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1"/>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1"/>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1"/>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1"/>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1"/>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1"/>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1"/>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1"/>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1"/>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1"/>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1"/>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1"/>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1"/>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1"/>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1"/>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71"/>
          <p:cNvGrpSpPr/>
          <p:nvPr/>
        </p:nvGrpSpPr>
        <p:grpSpPr>
          <a:xfrm>
            <a:off x="7536427" y="2415225"/>
            <a:ext cx="369715" cy="375492"/>
            <a:chOff x="7536427" y="2415225"/>
            <a:chExt cx="369715" cy="375492"/>
          </a:xfrm>
        </p:grpSpPr>
        <p:sp>
          <p:nvSpPr>
            <p:cNvPr id="10276" name="Google Shape;10276;p71"/>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1"/>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1"/>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1"/>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1"/>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1"/>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1"/>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1"/>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1"/>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1"/>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1"/>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1"/>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1"/>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1"/>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1"/>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1"/>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1"/>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1"/>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1"/>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1"/>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1"/>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1"/>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1"/>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1"/>
          <p:cNvGrpSpPr/>
          <p:nvPr/>
        </p:nvGrpSpPr>
        <p:grpSpPr>
          <a:xfrm>
            <a:off x="7980773" y="2428802"/>
            <a:ext cx="353381" cy="358160"/>
            <a:chOff x="7980773" y="2428802"/>
            <a:chExt cx="353381" cy="358160"/>
          </a:xfrm>
        </p:grpSpPr>
        <p:sp>
          <p:nvSpPr>
            <p:cNvPr id="10315" name="Google Shape;10315;p71"/>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1"/>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1"/>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1"/>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1"/>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1"/>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1"/>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1"/>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1"/>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1"/>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1"/>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1"/>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1"/>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1"/>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1"/>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1"/>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1"/>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1"/>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1"/>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1"/>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1"/>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1"/>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1"/>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1"/>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1"/>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1"/>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71"/>
          <p:cNvGrpSpPr/>
          <p:nvPr/>
        </p:nvGrpSpPr>
        <p:grpSpPr>
          <a:xfrm>
            <a:off x="4886058" y="4291240"/>
            <a:ext cx="346343" cy="343953"/>
            <a:chOff x="4886058" y="4291240"/>
            <a:chExt cx="346343" cy="343953"/>
          </a:xfrm>
        </p:grpSpPr>
        <p:sp>
          <p:nvSpPr>
            <p:cNvPr id="10346" name="Google Shape;10346;p71"/>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1"/>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1"/>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1"/>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1"/>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1"/>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1"/>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1"/>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1"/>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1"/>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1"/>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1"/>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1"/>
          <p:cNvGrpSpPr/>
          <p:nvPr/>
        </p:nvGrpSpPr>
        <p:grpSpPr>
          <a:xfrm>
            <a:off x="5344216" y="4291056"/>
            <a:ext cx="304616" cy="343560"/>
            <a:chOff x="5344216" y="4291056"/>
            <a:chExt cx="304616" cy="343560"/>
          </a:xfrm>
        </p:grpSpPr>
        <p:sp>
          <p:nvSpPr>
            <p:cNvPr id="10360" name="Google Shape;10360;p71"/>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1"/>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1"/>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1"/>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1"/>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1"/>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1"/>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1"/>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1"/>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71"/>
          <p:cNvGrpSpPr/>
          <p:nvPr/>
        </p:nvGrpSpPr>
        <p:grpSpPr>
          <a:xfrm>
            <a:off x="6279999" y="4264422"/>
            <a:ext cx="204093" cy="343743"/>
            <a:chOff x="6271562" y="4290872"/>
            <a:chExt cx="204093" cy="343743"/>
          </a:xfrm>
        </p:grpSpPr>
        <p:sp>
          <p:nvSpPr>
            <p:cNvPr id="10372" name="Google Shape;10372;p71"/>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1"/>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1"/>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1"/>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1"/>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1"/>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1"/>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1"/>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1"/>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1"/>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1"/>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71"/>
          <p:cNvGrpSpPr/>
          <p:nvPr/>
        </p:nvGrpSpPr>
        <p:grpSpPr>
          <a:xfrm>
            <a:off x="6639491" y="4329238"/>
            <a:ext cx="344085" cy="267195"/>
            <a:chOff x="6639491" y="4329238"/>
            <a:chExt cx="344085" cy="267195"/>
          </a:xfrm>
        </p:grpSpPr>
        <p:sp>
          <p:nvSpPr>
            <p:cNvPr id="10385" name="Google Shape;10385;p71"/>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1"/>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1"/>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1"/>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1"/>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1"/>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1"/>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1"/>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1"/>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1"/>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1"/>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1"/>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1"/>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1"/>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1"/>
          <p:cNvGrpSpPr/>
          <p:nvPr/>
        </p:nvGrpSpPr>
        <p:grpSpPr>
          <a:xfrm>
            <a:off x="7133336" y="4291056"/>
            <a:ext cx="232979" cy="343560"/>
            <a:chOff x="7133336" y="4291056"/>
            <a:chExt cx="232979" cy="343560"/>
          </a:xfrm>
        </p:grpSpPr>
        <p:sp>
          <p:nvSpPr>
            <p:cNvPr id="10404" name="Google Shape;10404;p71"/>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1"/>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1"/>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1"/>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1"/>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1"/>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1"/>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1"/>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1"/>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1"/>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71"/>
          <p:cNvGrpSpPr/>
          <p:nvPr/>
        </p:nvGrpSpPr>
        <p:grpSpPr>
          <a:xfrm>
            <a:off x="7571379" y="4291056"/>
            <a:ext cx="232979" cy="343560"/>
            <a:chOff x="7571379" y="4291056"/>
            <a:chExt cx="232979" cy="343560"/>
          </a:xfrm>
        </p:grpSpPr>
        <p:sp>
          <p:nvSpPr>
            <p:cNvPr id="10422" name="Google Shape;10422;p71"/>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1"/>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1"/>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1"/>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1"/>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1"/>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1"/>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1"/>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1"/>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1"/>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1"/>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71"/>
          <p:cNvGrpSpPr/>
          <p:nvPr/>
        </p:nvGrpSpPr>
        <p:grpSpPr>
          <a:xfrm>
            <a:off x="6666381" y="3347875"/>
            <a:ext cx="295819" cy="370712"/>
            <a:chOff x="6666381" y="3347875"/>
            <a:chExt cx="295819" cy="370712"/>
          </a:xfrm>
        </p:grpSpPr>
        <p:sp>
          <p:nvSpPr>
            <p:cNvPr id="10439" name="Google Shape;10439;p71"/>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1"/>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1"/>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1"/>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1"/>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1"/>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1"/>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1"/>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1"/>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1"/>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1"/>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1"/>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1"/>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1"/>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1"/>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1"/>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1"/>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1"/>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1"/>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1"/>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1"/>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1"/>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1"/>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1"/>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1"/>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1"/>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1"/>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1"/>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71"/>
          <p:cNvGrpSpPr/>
          <p:nvPr/>
        </p:nvGrpSpPr>
        <p:grpSpPr>
          <a:xfrm>
            <a:off x="4877760" y="2887459"/>
            <a:ext cx="389567" cy="390329"/>
            <a:chOff x="4877760" y="2887459"/>
            <a:chExt cx="389567" cy="390329"/>
          </a:xfrm>
        </p:grpSpPr>
        <p:sp>
          <p:nvSpPr>
            <p:cNvPr id="10480" name="Google Shape;10480;p71"/>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1"/>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1"/>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1"/>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1"/>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1"/>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1"/>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1"/>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1"/>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1"/>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1"/>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1"/>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1"/>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1"/>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1"/>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1"/>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1"/>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1"/>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1"/>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1"/>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1"/>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1"/>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1"/>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1"/>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1"/>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1"/>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1"/>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1"/>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1"/>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1"/>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1"/>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1"/>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1"/>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1"/>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1"/>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1"/>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1"/>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1"/>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1"/>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1"/>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1"/>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4" name="Google Shape;10524;p71"/>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1"/>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1"/>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1"/>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1"/>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9" name="Google Shape;10529;p71"/>
          <p:cNvGrpSpPr/>
          <p:nvPr/>
        </p:nvGrpSpPr>
        <p:grpSpPr>
          <a:xfrm>
            <a:off x="5779239" y="2887695"/>
            <a:ext cx="314411" cy="389830"/>
            <a:chOff x="5779239" y="2887695"/>
            <a:chExt cx="314411" cy="389830"/>
          </a:xfrm>
        </p:grpSpPr>
        <p:sp>
          <p:nvSpPr>
            <p:cNvPr id="10530" name="Google Shape;10530;p71"/>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1"/>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1"/>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1"/>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1"/>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1"/>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1"/>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1"/>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1"/>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1"/>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1"/>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1"/>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1"/>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1"/>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1"/>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1"/>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1"/>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1"/>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1"/>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1"/>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1"/>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1"/>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1"/>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1"/>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1"/>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1"/>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1"/>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1"/>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1"/>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1"/>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1"/>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1"/>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1"/>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1"/>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1"/>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1"/>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1"/>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1"/>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1"/>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1"/>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1"/>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71"/>
          <p:cNvGrpSpPr/>
          <p:nvPr/>
        </p:nvGrpSpPr>
        <p:grpSpPr>
          <a:xfrm>
            <a:off x="6190130" y="2940977"/>
            <a:ext cx="389830" cy="283004"/>
            <a:chOff x="6190130" y="2940977"/>
            <a:chExt cx="389830" cy="283004"/>
          </a:xfrm>
        </p:grpSpPr>
        <p:sp>
          <p:nvSpPr>
            <p:cNvPr id="10575" name="Google Shape;10575;p71"/>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1"/>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1"/>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1"/>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1"/>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1"/>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1"/>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1"/>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1"/>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1"/>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1"/>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1"/>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1"/>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1"/>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1"/>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1"/>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1"/>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1"/>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1"/>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1"/>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1"/>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1"/>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1"/>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1"/>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1"/>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1"/>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1"/>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71"/>
          <p:cNvGrpSpPr/>
          <p:nvPr/>
        </p:nvGrpSpPr>
        <p:grpSpPr>
          <a:xfrm>
            <a:off x="6633976" y="2900274"/>
            <a:ext cx="389803" cy="364673"/>
            <a:chOff x="6633976" y="2900274"/>
            <a:chExt cx="389803" cy="364673"/>
          </a:xfrm>
        </p:grpSpPr>
        <p:sp>
          <p:nvSpPr>
            <p:cNvPr id="10606" name="Google Shape;10606;p71"/>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1"/>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1"/>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1"/>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1"/>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1"/>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1"/>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1"/>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1"/>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1"/>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1"/>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1"/>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71"/>
          <p:cNvGrpSpPr/>
          <p:nvPr/>
        </p:nvGrpSpPr>
        <p:grpSpPr>
          <a:xfrm>
            <a:off x="7517835" y="2885437"/>
            <a:ext cx="364935" cy="382529"/>
            <a:chOff x="7517835" y="2885437"/>
            <a:chExt cx="364935" cy="382529"/>
          </a:xfrm>
        </p:grpSpPr>
        <p:sp>
          <p:nvSpPr>
            <p:cNvPr id="10624" name="Google Shape;10624;p71"/>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1"/>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1"/>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1"/>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1"/>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1"/>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1"/>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1"/>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1"/>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1"/>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1"/>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1"/>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1"/>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1"/>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1"/>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1"/>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1"/>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71"/>
          <p:cNvGrpSpPr/>
          <p:nvPr/>
        </p:nvGrpSpPr>
        <p:grpSpPr>
          <a:xfrm>
            <a:off x="7087591" y="2887144"/>
            <a:ext cx="358160" cy="385602"/>
            <a:chOff x="7087591" y="2887144"/>
            <a:chExt cx="358160" cy="385602"/>
          </a:xfrm>
        </p:grpSpPr>
        <p:sp>
          <p:nvSpPr>
            <p:cNvPr id="10662" name="Google Shape;10662;p71"/>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1"/>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71"/>
          <p:cNvGrpSpPr/>
          <p:nvPr/>
        </p:nvGrpSpPr>
        <p:grpSpPr>
          <a:xfrm>
            <a:off x="7951362" y="2885437"/>
            <a:ext cx="382529" cy="382529"/>
            <a:chOff x="7951362" y="2885437"/>
            <a:chExt cx="382529" cy="382529"/>
          </a:xfrm>
        </p:grpSpPr>
        <p:sp>
          <p:nvSpPr>
            <p:cNvPr id="10682" name="Google Shape;10682;p71"/>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1"/>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1"/>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1"/>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1"/>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1"/>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1"/>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1"/>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1"/>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1"/>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1"/>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1"/>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1"/>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1"/>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1"/>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1"/>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1"/>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1"/>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1"/>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1"/>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1"/>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1"/>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1"/>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1"/>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1"/>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1"/>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1"/>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1"/>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1"/>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1"/>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1"/>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1"/>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1"/>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1"/>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1"/>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1"/>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1"/>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71"/>
          <p:cNvGrpSpPr/>
          <p:nvPr/>
        </p:nvGrpSpPr>
        <p:grpSpPr>
          <a:xfrm>
            <a:off x="8054406" y="3814489"/>
            <a:ext cx="276964" cy="336601"/>
            <a:chOff x="8054406" y="3814489"/>
            <a:chExt cx="276964" cy="336601"/>
          </a:xfrm>
        </p:grpSpPr>
        <p:sp>
          <p:nvSpPr>
            <p:cNvPr id="10732" name="Google Shape;10732;p71"/>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1"/>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1"/>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1"/>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1"/>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1"/>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1"/>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1"/>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1"/>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71"/>
          <p:cNvGrpSpPr/>
          <p:nvPr/>
        </p:nvGrpSpPr>
        <p:grpSpPr>
          <a:xfrm>
            <a:off x="7936787" y="4295074"/>
            <a:ext cx="378249" cy="335524"/>
            <a:chOff x="7936787" y="4295074"/>
            <a:chExt cx="378249" cy="335524"/>
          </a:xfrm>
        </p:grpSpPr>
        <p:sp>
          <p:nvSpPr>
            <p:cNvPr id="10742" name="Google Shape;10742;p71"/>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1"/>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1"/>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1"/>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1"/>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1"/>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1"/>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1"/>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1"/>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1"/>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1"/>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1"/>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1"/>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1"/>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1"/>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1"/>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71"/>
          <p:cNvGrpSpPr/>
          <p:nvPr/>
        </p:nvGrpSpPr>
        <p:grpSpPr>
          <a:xfrm>
            <a:off x="4886058" y="1965890"/>
            <a:ext cx="388569" cy="388307"/>
            <a:chOff x="4886058" y="1965890"/>
            <a:chExt cx="388569" cy="388307"/>
          </a:xfrm>
        </p:grpSpPr>
        <p:sp>
          <p:nvSpPr>
            <p:cNvPr id="10759" name="Google Shape;10759;p71"/>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1"/>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1"/>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1"/>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1"/>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1"/>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1"/>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1"/>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1"/>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1"/>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1"/>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73" name="Shape 10773"/>
        <p:cNvGrpSpPr/>
        <p:nvPr/>
      </p:nvGrpSpPr>
      <p:grpSpPr>
        <a:xfrm>
          <a:off x="0" y="0"/>
          <a:ext cx="0" cy="0"/>
          <a:chOff x="0" y="0"/>
          <a:chExt cx="0" cy="0"/>
        </a:xfrm>
      </p:grpSpPr>
      <p:sp>
        <p:nvSpPr>
          <p:cNvPr id="10774" name="Google Shape;10774;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75" name="Google Shape;10775;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776" name="Google Shape;10776;p72"/>
          <p:cNvGrpSpPr/>
          <p:nvPr/>
        </p:nvGrpSpPr>
        <p:grpSpPr>
          <a:xfrm>
            <a:off x="1765162" y="3346789"/>
            <a:ext cx="292801" cy="359258"/>
            <a:chOff x="1765162" y="3346789"/>
            <a:chExt cx="292801" cy="359258"/>
          </a:xfrm>
        </p:grpSpPr>
        <p:sp>
          <p:nvSpPr>
            <p:cNvPr id="10777" name="Google Shape;10777;p72"/>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2"/>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2"/>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2"/>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2"/>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2"/>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2"/>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2"/>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2"/>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2"/>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2"/>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2"/>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2"/>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2"/>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2"/>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72"/>
          <p:cNvGrpSpPr/>
          <p:nvPr/>
        </p:nvGrpSpPr>
        <p:grpSpPr>
          <a:xfrm>
            <a:off x="3077632" y="2445004"/>
            <a:ext cx="358996" cy="296309"/>
            <a:chOff x="3077632" y="2445004"/>
            <a:chExt cx="358996" cy="296309"/>
          </a:xfrm>
        </p:grpSpPr>
        <p:sp>
          <p:nvSpPr>
            <p:cNvPr id="10793" name="Google Shape;10793;p72"/>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2"/>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2"/>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2"/>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2"/>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2"/>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2"/>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2"/>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2"/>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2"/>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2"/>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2"/>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2"/>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2"/>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2"/>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2"/>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2"/>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2"/>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2"/>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2"/>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2"/>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2"/>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2"/>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2"/>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2"/>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2"/>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72"/>
          <p:cNvGrpSpPr/>
          <p:nvPr/>
        </p:nvGrpSpPr>
        <p:grpSpPr>
          <a:xfrm>
            <a:off x="2635237" y="2431780"/>
            <a:ext cx="359232" cy="323018"/>
            <a:chOff x="2635237" y="2431780"/>
            <a:chExt cx="359232" cy="323018"/>
          </a:xfrm>
        </p:grpSpPr>
        <p:sp>
          <p:nvSpPr>
            <p:cNvPr id="10820" name="Google Shape;10820;p72"/>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2"/>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2"/>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2"/>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2"/>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2"/>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2"/>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2"/>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2"/>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2"/>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2"/>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2"/>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2"/>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2"/>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2"/>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72"/>
          <p:cNvGrpSpPr/>
          <p:nvPr/>
        </p:nvGrpSpPr>
        <p:grpSpPr>
          <a:xfrm>
            <a:off x="4011651" y="3768132"/>
            <a:ext cx="373189" cy="358944"/>
            <a:chOff x="4011651" y="3768132"/>
            <a:chExt cx="373189" cy="358944"/>
          </a:xfrm>
        </p:grpSpPr>
        <p:sp>
          <p:nvSpPr>
            <p:cNvPr id="10836" name="Google Shape;10836;p7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72"/>
          <p:cNvGrpSpPr/>
          <p:nvPr/>
        </p:nvGrpSpPr>
        <p:grpSpPr>
          <a:xfrm>
            <a:off x="2189568" y="1961603"/>
            <a:ext cx="364993" cy="359049"/>
            <a:chOff x="2189568" y="1961603"/>
            <a:chExt cx="364993" cy="359049"/>
          </a:xfrm>
        </p:grpSpPr>
        <p:sp>
          <p:nvSpPr>
            <p:cNvPr id="10847" name="Google Shape;10847;p72"/>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2"/>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2"/>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2"/>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2"/>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2"/>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2"/>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2"/>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2"/>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2"/>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2"/>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2"/>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2"/>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2"/>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2"/>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2"/>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72"/>
          <p:cNvGrpSpPr/>
          <p:nvPr/>
        </p:nvGrpSpPr>
        <p:grpSpPr>
          <a:xfrm>
            <a:off x="2193077" y="2419971"/>
            <a:ext cx="378426" cy="346323"/>
            <a:chOff x="2193077" y="2419971"/>
            <a:chExt cx="378426" cy="346323"/>
          </a:xfrm>
        </p:grpSpPr>
        <p:sp>
          <p:nvSpPr>
            <p:cNvPr id="10864" name="Google Shape;10864;p72"/>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2"/>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2"/>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2"/>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2"/>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2"/>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2"/>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2"/>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2"/>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2"/>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2"/>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2"/>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2"/>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2"/>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2"/>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2"/>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2"/>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2"/>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2"/>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2"/>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2"/>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72"/>
          <p:cNvGrpSpPr/>
          <p:nvPr/>
        </p:nvGrpSpPr>
        <p:grpSpPr>
          <a:xfrm>
            <a:off x="861622" y="2881770"/>
            <a:ext cx="276802" cy="367140"/>
            <a:chOff x="861622" y="2881770"/>
            <a:chExt cx="276802" cy="367140"/>
          </a:xfrm>
        </p:grpSpPr>
        <p:sp>
          <p:nvSpPr>
            <p:cNvPr id="10886" name="Google Shape;10886;p72"/>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2"/>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2"/>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2"/>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2"/>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2"/>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2"/>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2"/>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2"/>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2"/>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2"/>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2"/>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2"/>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2"/>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2"/>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2"/>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2"/>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2"/>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2"/>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2"/>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2"/>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2"/>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2"/>
          <p:cNvGrpSpPr/>
          <p:nvPr/>
        </p:nvGrpSpPr>
        <p:grpSpPr>
          <a:xfrm>
            <a:off x="3968184" y="2881691"/>
            <a:ext cx="369444" cy="367140"/>
            <a:chOff x="3968184" y="2881691"/>
            <a:chExt cx="369444" cy="367140"/>
          </a:xfrm>
        </p:grpSpPr>
        <p:sp>
          <p:nvSpPr>
            <p:cNvPr id="10909" name="Google Shape;10909;p72"/>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2"/>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2"/>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2"/>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2"/>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2"/>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2"/>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2"/>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2"/>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2"/>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2"/>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2"/>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2"/>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2"/>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2"/>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2"/>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2"/>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2"/>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2"/>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2"/>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2"/>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2"/>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2"/>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2"/>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2"/>
          <p:cNvGrpSpPr/>
          <p:nvPr/>
        </p:nvGrpSpPr>
        <p:grpSpPr>
          <a:xfrm>
            <a:off x="3513796" y="2882084"/>
            <a:ext cx="371487" cy="366826"/>
            <a:chOff x="3513796" y="2882084"/>
            <a:chExt cx="371487" cy="366826"/>
          </a:xfrm>
        </p:grpSpPr>
        <p:sp>
          <p:nvSpPr>
            <p:cNvPr id="10934" name="Google Shape;10934;p72"/>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2"/>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2"/>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2"/>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2"/>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2"/>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2"/>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2"/>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2"/>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2"/>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2"/>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2"/>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2"/>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2"/>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2"/>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2"/>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2"/>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2"/>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2"/>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2"/>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2"/>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2"/>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2"/>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2"/>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2"/>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2"/>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2"/>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2"/>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2"/>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2"/>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2"/>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2"/>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2"/>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2"/>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2"/>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2"/>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2"/>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2"/>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2"/>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2"/>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2"/>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2"/>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2"/>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2"/>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2"/>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2"/>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2"/>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2"/>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2"/>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72"/>
          <p:cNvGrpSpPr/>
          <p:nvPr/>
        </p:nvGrpSpPr>
        <p:grpSpPr>
          <a:xfrm>
            <a:off x="873615" y="1500275"/>
            <a:ext cx="335011" cy="359232"/>
            <a:chOff x="873615" y="1500275"/>
            <a:chExt cx="335011" cy="359232"/>
          </a:xfrm>
        </p:grpSpPr>
        <p:sp>
          <p:nvSpPr>
            <p:cNvPr id="10984" name="Google Shape;10984;p72"/>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2"/>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2"/>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2"/>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2"/>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2"/>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2"/>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2"/>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2"/>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2"/>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2"/>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72"/>
          <p:cNvGrpSpPr/>
          <p:nvPr/>
        </p:nvGrpSpPr>
        <p:grpSpPr>
          <a:xfrm>
            <a:off x="2202058" y="3346737"/>
            <a:ext cx="337158" cy="359311"/>
            <a:chOff x="2202058" y="3346737"/>
            <a:chExt cx="337158" cy="359311"/>
          </a:xfrm>
        </p:grpSpPr>
        <p:sp>
          <p:nvSpPr>
            <p:cNvPr id="10996" name="Google Shape;10996;p72"/>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2"/>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2"/>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2"/>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2"/>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2"/>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2"/>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2"/>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2"/>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72"/>
          <p:cNvGrpSpPr/>
          <p:nvPr/>
        </p:nvGrpSpPr>
        <p:grpSpPr>
          <a:xfrm>
            <a:off x="2223059" y="3818172"/>
            <a:ext cx="359232" cy="306050"/>
            <a:chOff x="2223059" y="3818172"/>
            <a:chExt cx="359232" cy="306050"/>
          </a:xfrm>
        </p:grpSpPr>
        <p:sp>
          <p:nvSpPr>
            <p:cNvPr id="11006" name="Google Shape;11006;p72"/>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2"/>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2"/>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2"/>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2"/>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2"/>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2"/>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2"/>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2"/>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72"/>
          <p:cNvGrpSpPr/>
          <p:nvPr/>
        </p:nvGrpSpPr>
        <p:grpSpPr>
          <a:xfrm>
            <a:off x="1725989" y="1991820"/>
            <a:ext cx="378426" cy="298509"/>
            <a:chOff x="1725989" y="1991820"/>
            <a:chExt cx="378426" cy="298509"/>
          </a:xfrm>
        </p:grpSpPr>
        <p:sp>
          <p:nvSpPr>
            <p:cNvPr id="11016" name="Google Shape;11016;p72"/>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2"/>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2"/>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2"/>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2"/>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2"/>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2"/>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2"/>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2"/>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2"/>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2"/>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2"/>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72"/>
          <p:cNvGrpSpPr/>
          <p:nvPr/>
        </p:nvGrpSpPr>
        <p:grpSpPr>
          <a:xfrm>
            <a:off x="1768409" y="3791751"/>
            <a:ext cx="367978" cy="359075"/>
            <a:chOff x="1768409" y="3791751"/>
            <a:chExt cx="367978" cy="359075"/>
          </a:xfrm>
        </p:grpSpPr>
        <p:sp>
          <p:nvSpPr>
            <p:cNvPr id="11029" name="Google Shape;11029;p72"/>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2"/>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2"/>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2"/>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2"/>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2"/>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2"/>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2"/>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2"/>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2"/>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2"/>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2"/>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2"/>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2"/>
          <p:cNvGrpSpPr/>
          <p:nvPr/>
        </p:nvGrpSpPr>
        <p:grpSpPr>
          <a:xfrm>
            <a:off x="2668963" y="3791306"/>
            <a:ext cx="358735" cy="359311"/>
            <a:chOff x="2668963" y="3791306"/>
            <a:chExt cx="358735" cy="359311"/>
          </a:xfrm>
        </p:grpSpPr>
        <p:sp>
          <p:nvSpPr>
            <p:cNvPr id="11043" name="Google Shape;11043;p72"/>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2"/>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2"/>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2"/>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2"/>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2"/>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2"/>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2"/>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2"/>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2"/>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2"/>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2"/>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2"/>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2"/>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2"/>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2"/>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72"/>
          <p:cNvGrpSpPr/>
          <p:nvPr/>
        </p:nvGrpSpPr>
        <p:grpSpPr>
          <a:xfrm>
            <a:off x="849682" y="1995198"/>
            <a:ext cx="363893" cy="291727"/>
            <a:chOff x="849682" y="1995198"/>
            <a:chExt cx="363893" cy="291727"/>
          </a:xfrm>
        </p:grpSpPr>
        <p:sp>
          <p:nvSpPr>
            <p:cNvPr id="11060" name="Google Shape;11060;p72"/>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2"/>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2"/>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2"/>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2"/>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2"/>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2"/>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2"/>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2"/>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2"/>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2"/>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2"/>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2"/>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2"/>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2"/>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2"/>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2"/>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2"/>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2"/>
          <p:cNvGrpSpPr/>
          <p:nvPr/>
        </p:nvGrpSpPr>
        <p:grpSpPr>
          <a:xfrm>
            <a:off x="3065430" y="1990066"/>
            <a:ext cx="378190" cy="302044"/>
            <a:chOff x="3065430" y="1990066"/>
            <a:chExt cx="378190" cy="302044"/>
          </a:xfrm>
        </p:grpSpPr>
        <p:sp>
          <p:nvSpPr>
            <p:cNvPr id="11079" name="Google Shape;11079;p72"/>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2"/>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2"/>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2"/>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2"/>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2"/>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2"/>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2"/>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2"/>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2"/>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2"/>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72"/>
          <p:cNvGrpSpPr/>
          <p:nvPr/>
        </p:nvGrpSpPr>
        <p:grpSpPr>
          <a:xfrm>
            <a:off x="3568234" y="3791410"/>
            <a:ext cx="347501" cy="359284"/>
            <a:chOff x="3568234" y="3791410"/>
            <a:chExt cx="347501" cy="359284"/>
          </a:xfrm>
        </p:grpSpPr>
        <p:sp>
          <p:nvSpPr>
            <p:cNvPr id="11091" name="Google Shape;11091;p72"/>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2"/>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2"/>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2"/>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2"/>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2"/>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2"/>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2"/>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2"/>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2"/>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2"/>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2"/>
          <p:cNvGrpSpPr/>
          <p:nvPr/>
        </p:nvGrpSpPr>
        <p:grpSpPr>
          <a:xfrm>
            <a:off x="1759925" y="1501087"/>
            <a:ext cx="347004" cy="358420"/>
            <a:chOff x="1759925" y="1501087"/>
            <a:chExt cx="347004" cy="358420"/>
          </a:xfrm>
        </p:grpSpPr>
        <p:sp>
          <p:nvSpPr>
            <p:cNvPr id="11103" name="Google Shape;11103;p72"/>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2"/>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2"/>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2"/>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2"/>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2"/>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2"/>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2"/>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2"/>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2"/>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2"/>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2"/>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2"/>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2"/>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2"/>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2"/>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2"/>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2"/>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2"/>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2"/>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2"/>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2"/>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2"/>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2"/>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2"/>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2"/>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2"/>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0" name="Google Shape;11130;p72"/>
          <p:cNvGrpSpPr/>
          <p:nvPr/>
        </p:nvGrpSpPr>
        <p:grpSpPr>
          <a:xfrm>
            <a:off x="3519295" y="2413660"/>
            <a:ext cx="360227" cy="359311"/>
            <a:chOff x="3519295" y="2413660"/>
            <a:chExt cx="360227" cy="359311"/>
          </a:xfrm>
        </p:grpSpPr>
        <p:sp>
          <p:nvSpPr>
            <p:cNvPr id="11131" name="Google Shape;11131;p7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72"/>
          <p:cNvGrpSpPr/>
          <p:nvPr/>
        </p:nvGrpSpPr>
        <p:grpSpPr>
          <a:xfrm>
            <a:off x="1330255" y="3845718"/>
            <a:ext cx="358996" cy="250774"/>
            <a:chOff x="1330255" y="3845718"/>
            <a:chExt cx="358996" cy="250774"/>
          </a:xfrm>
        </p:grpSpPr>
        <p:sp>
          <p:nvSpPr>
            <p:cNvPr id="11167" name="Google Shape;11167;p72"/>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2"/>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2"/>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2"/>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2"/>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2"/>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2"/>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72"/>
          <p:cNvGrpSpPr/>
          <p:nvPr/>
        </p:nvGrpSpPr>
        <p:grpSpPr>
          <a:xfrm>
            <a:off x="3115103" y="3791384"/>
            <a:ext cx="373424" cy="359311"/>
            <a:chOff x="3115103" y="3791384"/>
            <a:chExt cx="373424" cy="359311"/>
          </a:xfrm>
        </p:grpSpPr>
        <p:sp>
          <p:nvSpPr>
            <p:cNvPr id="11178" name="Google Shape;11178;p72"/>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2"/>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2"/>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2"/>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2"/>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2"/>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2"/>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2"/>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2"/>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2"/>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2"/>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2"/>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2"/>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2"/>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72"/>
          <p:cNvGrpSpPr/>
          <p:nvPr/>
        </p:nvGrpSpPr>
        <p:grpSpPr>
          <a:xfrm>
            <a:off x="883853" y="3792641"/>
            <a:ext cx="378190" cy="357059"/>
            <a:chOff x="883853" y="3792641"/>
            <a:chExt cx="378190" cy="357059"/>
          </a:xfrm>
        </p:grpSpPr>
        <p:sp>
          <p:nvSpPr>
            <p:cNvPr id="11193" name="Google Shape;11193;p72"/>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2"/>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2"/>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2"/>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2"/>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2"/>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2"/>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2"/>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2"/>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2"/>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2"/>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2"/>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2"/>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2"/>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2"/>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2"/>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2"/>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2"/>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2"/>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2"/>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2"/>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2"/>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2"/>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72"/>
          <p:cNvGrpSpPr/>
          <p:nvPr/>
        </p:nvGrpSpPr>
        <p:grpSpPr>
          <a:xfrm>
            <a:off x="3934196" y="2484805"/>
            <a:ext cx="401207" cy="214036"/>
            <a:chOff x="3934196" y="2484805"/>
            <a:chExt cx="401207" cy="214036"/>
          </a:xfrm>
        </p:grpSpPr>
        <p:sp>
          <p:nvSpPr>
            <p:cNvPr id="11220" name="Google Shape;11220;p72"/>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2"/>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2"/>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2"/>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2"/>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72"/>
          <p:cNvGrpSpPr/>
          <p:nvPr/>
        </p:nvGrpSpPr>
        <p:grpSpPr>
          <a:xfrm>
            <a:off x="3999894" y="1500197"/>
            <a:ext cx="342474" cy="359232"/>
            <a:chOff x="3999894" y="1500197"/>
            <a:chExt cx="342474" cy="359232"/>
          </a:xfrm>
        </p:grpSpPr>
        <p:sp>
          <p:nvSpPr>
            <p:cNvPr id="11226" name="Google Shape;11226;p72"/>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2"/>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2"/>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2"/>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2"/>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2"/>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2"/>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2"/>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2"/>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72"/>
          <p:cNvGrpSpPr/>
          <p:nvPr/>
        </p:nvGrpSpPr>
        <p:grpSpPr>
          <a:xfrm>
            <a:off x="2233795" y="2882162"/>
            <a:ext cx="232601" cy="366747"/>
            <a:chOff x="2233795" y="2882162"/>
            <a:chExt cx="232601" cy="366747"/>
          </a:xfrm>
        </p:grpSpPr>
        <p:sp>
          <p:nvSpPr>
            <p:cNvPr id="11237" name="Google Shape;11237;p72"/>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2"/>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2"/>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2"/>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2"/>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2"/>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2"/>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2"/>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2"/>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2"/>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2"/>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2"/>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2"/>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2"/>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2"/>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2"/>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2"/>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2"/>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2"/>
          <p:cNvGrpSpPr/>
          <p:nvPr/>
        </p:nvGrpSpPr>
        <p:grpSpPr>
          <a:xfrm>
            <a:off x="3523772" y="3404422"/>
            <a:ext cx="362008" cy="244175"/>
            <a:chOff x="3523772" y="3404422"/>
            <a:chExt cx="362008" cy="244175"/>
          </a:xfrm>
        </p:grpSpPr>
        <p:sp>
          <p:nvSpPr>
            <p:cNvPr id="11256" name="Google Shape;11256;p72"/>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2"/>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2"/>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2"/>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2"/>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2"/>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2"/>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2"/>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2"/>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2"/>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2"/>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2"/>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2"/>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2"/>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2"/>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72"/>
          <p:cNvGrpSpPr/>
          <p:nvPr/>
        </p:nvGrpSpPr>
        <p:grpSpPr>
          <a:xfrm>
            <a:off x="3531026" y="1977314"/>
            <a:ext cx="359232" cy="327836"/>
            <a:chOff x="3531026" y="1977314"/>
            <a:chExt cx="359232" cy="327836"/>
          </a:xfrm>
        </p:grpSpPr>
        <p:sp>
          <p:nvSpPr>
            <p:cNvPr id="11272" name="Google Shape;11272;p72"/>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2"/>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2"/>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2"/>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2"/>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2"/>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2"/>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2"/>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2"/>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2"/>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72"/>
          <p:cNvGrpSpPr/>
          <p:nvPr/>
        </p:nvGrpSpPr>
        <p:grpSpPr>
          <a:xfrm>
            <a:off x="3123351" y="1500275"/>
            <a:ext cx="296781" cy="359232"/>
            <a:chOff x="3123351" y="1500275"/>
            <a:chExt cx="296781" cy="359232"/>
          </a:xfrm>
        </p:grpSpPr>
        <p:sp>
          <p:nvSpPr>
            <p:cNvPr id="11283" name="Google Shape;11283;p72"/>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2"/>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2"/>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2"/>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2"/>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2"/>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2"/>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2"/>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72"/>
          <p:cNvGrpSpPr/>
          <p:nvPr/>
        </p:nvGrpSpPr>
        <p:grpSpPr>
          <a:xfrm>
            <a:off x="2659458" y="1500275"/>
            <a:ext cx="332261" cy="359232"/>
            <a:chOff x="2659458" y="1500275"/>
            <a:chExt cx="332261" cy="359232"/>
          </a:xfrm>
        </p:grpSpPr>
        <p:sp>
          <p:nvSpPr>
            <p:cNvPr id="11295" name="Google Shape;11295;p72"/>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2"/>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2"/>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2"/>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2"/>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2"/>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2"/>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2"/>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2"/>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2"/>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2"/>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2"/>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2"/>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2"/>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2"/>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2"/>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2"/>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2"/>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2"/>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72"/>
          <p:cNvGrpSpPr/>
          <p:nvPr/>
        </p:nvGrpSpPr>
        <p:grpSpPr>
          <a:xfrm>
            <a:off x="1750184" y="2413530"/>
            <a:ext cx="359730" cy="359441"/>
            <a:chOff x="1750184" y="2413530"/>
            <a:chExt cx="359730" cy="359441"/>
          </a:xfrm>
        </p:grpSpPr>
        <p:sp>
          <p:nvSpPr>
            <p:cNvPr id="11316" name="Google Shape;11316;p72"/>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2"/>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2"/>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2"/>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2"/>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2"/>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2"/>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2"/>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2"/>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2"/>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2"/>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72"/>
          <p:cNvGrpSpPr/>
          <p:nvPr/>
        </p:nvGrpSpPr>
        <p:grpSpPr>
          <a:xfrm>
            <a:off x="2230050" y="1500223"/>
            <a:ext cx="316524" cy="359284"/>
            <a:chOff x="2230050" y="1500223"/>
            <a:chExt cx="316524" cy="359284"/>
          </a:xfrm>
        </p:grpSpPr>
        <p:sp>
          <p:nvSpPr>
            <p:cNvPr id="11328" name="Google Shape;11328;p72"/>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2"/>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2"/>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2"/>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2"/>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2"/>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2"/>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2"/>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2"/>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2"/>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2"/>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2"/>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2"/>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2"/>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2"/>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2"/>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2"/>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2"/>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2"/>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2"/>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72"/>
          <p:cNvGrpSpPr/>
          <p:nvPr/>
        </p:nvGrpSpPr>
        <p:grpSpPr>
          <a:xfrm>
            <a:off x="2690042" y="4262767"/>
            <a:ext cx="359389" cy="359232"/>
            <a:chOff x="2690042" y="4262767"/>
            <a:chExt cx="359389" cy="359232"/>
          </a:xfrm>
        </p:grpSpPr>
        <p:sp>
          <p:nvSpPr>
            <p:cNvPr id="11349" name="Google Shape;11349;p72"/>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2"/>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2"/>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2"/>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2"/>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2"/>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2"/>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72"/>
          <p:cNvGrpSpPr/>
          <p:nvPr/>
        </p:nvGrpSpPr>
        <p:grpSpPr>
          <a:xfrm>
            <a:off x="2689440" y="2882162"/>
            <a:ext cx="222337" cy="366721"/>
            <a:chOff x="2689440" y="2882162"/>
            <a:chExt cx="222337" cy="366721"/>
          </a:xfrm>
        </p:grpSpPr>
        <p:sp>
          <p:nvSpPr>
            <p:cNvPr id="11357" name="Google Shape;11357;p72"/>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2"/>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2"/>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2"/>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2"/>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2"/>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2"/>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2"/>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2"/>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6" name="Google Shape;11366;p72"/>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7" name="Google Shape;11367;p72"/>
          <p:cNvGrpSpPr/>
          <p:nvPr/>
        </p:nvGrpSpPr>
        <p:grpSpPr>
          <a:xfrm>
            <a:off x="2637986" y="1980142"/>
            <a:ext cx="359232" cy="322023"/>
            <a:chOff x="2637986" y="1980142"/>
            <a:chExt cx="359232" cy="322023"/>
          </a:xfrm>
        </p:grpSpPr>
        <p:sp>
          <p:nvSpPr>
            <p:cNvPr id="11368" name="Google Shape;11368;p72"/>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2"/>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2"/>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2"/>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2"/>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2"/>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2"/>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2"/>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2"/>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2"/>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2"/>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2"/>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2"/>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72"/>
          <p:cNvGrpSpPr/>
          <p:nvPr/>
        </p:nvGrpSpPr>
        <p:grpSpPr>
          <a:xfrm>
            <a:off x="1306531" y="3346972"/>
            <a:ext cx="323018" cy="359075"/>
            <a:chOff x="1306531" y="3346972"/>
            <a:chExt cx="323018" cy="359075"/>
          </a:xfrm>
        </p:grpSpPr>
        <p:sp>
          <p:nvSpPr>
            <p:cNvPr id="11382" name="Google Shape;11382;p72"/>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2"/>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2"/>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2"/>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2"/>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2"/>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2"/>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2"/>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2"/>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72"/>
          <p:cNvGrpSpPr/>
          <p:nvPr/>
        </p:nvGrpSpPr>
        <p:grpSpPr>
          <a:xfrm>
            <a:off x="1308024" y="2413975"/>
            <a:ext cx="360253" cy="357111"/>
            <a:chOff x="1308024" y="2413975"/>
            <a:chExt cx="360253" cy="357111"/>
          </a:xfrm>
        </p:grpSpPr>
        <p:sp>
          <p:nvSpPr>
            <p:cNvPr id="11392" name="Google Shape;11392;p72"/>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2"/>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2"/>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2"/>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2"/>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2"/>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2"/>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2"/>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2"/>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2"/>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2"/>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2"/>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2"/>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2"/>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2"/>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2"/>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2"/>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2"/>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2"/>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2"/>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2"/>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2"/>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2"/>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2"/>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2"/>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2"/>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2"/>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2"/>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2"/>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2"/>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72"/>
          <p:cNvGrpSpPr/>
          <p:nvPr/>
        </p:nvGrpSpPr>
        <p:grpSpPr>
          <a:xfrm>
            <a:off x="1298519" y="1970322"/>
            <a:ext cx="378452" cy="341321"/>
            <a:chOff x="1298519" y="1970322"/>
            <a:chExt cx="378452" cy="341321"/>
          </a:xfrm>
        </p:grpSpPr>
        <p:sp>
          <p:nvSpPr>
            <p:cNvPr id="11423" name="Google Shape;11423;p72"/>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2"/>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2"/>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2"/>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2"/>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2"/>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2"/>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2"/>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2"/>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2"/>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2"/>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2"/>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2"/>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2"/>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2"/>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2"/>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2"/>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2"/>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2"/>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2"/>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72"/>
          <p:cNvGrpSpPr/>
          <p:nvPr/>
        </p:nvGrpSpPr>
        <p:grpSpPr>
          <a:xfrm>
            <a:off x="3114815" y="3346868"/>
            <a:ext cx="283217" cy="359180"/>
            <a:chOff x="3114815" y="3346868"/>
            <a:chExt cx="283217" cy="359180"/>
          </a:xfrm>
        </p:grpSpPr>
        <p:sp>
          <p:nvSpPr>
            <p:cNvPr id="11444" name="Google Shape;11444;p72"/>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2"/>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2"/>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2"/>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2"/>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2"/>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2"/>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2"/>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2"/>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2"/>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2"/>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2"/>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72"/>
          <p:cNvGrpSpPr/>
          <p:nvPr/>
        </p:nvGrpSpPr>
        <p:grpSpPr>
          <a:xfrm>
            <a:off x="3973186" y="3353231"/>
            <a:ext cx="378661" cy="346558"/>
            <a:chOff x="3973186" y="3353231"/>
            <a:chExt cx="378661" cy="346558"/>
          </a:xfrm>
        </p:grpSpPr>
        <p:sp>
          <p:nvSpPr>
            <p:cNvPr id="11458" name="Google Shape;11458;p72"/>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2"/>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2"/>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2"/>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2"/>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2"/>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2"/>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2"/>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2"/>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2"/>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2"/>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2"/>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2"/>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2"/>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2"/>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2"/>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2"/>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2"/>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72"/>
          <p:cNvGrpSpPr/>
          <p:nvPr/>
        </p:nvGrpSpPr>
        <p:grpSpPr>
          <a:xfrm>
            <a:off x="2152857" y="4263002"/>
            <a:ext cx="373241" cy="359127"/>
            <a:chOff x="2152857" y="4263002"/>
            <a:chExt cx="373241" cy="359127"/>
          </a:xfrm>
        </p:grpSpPr>
        <p:sp>
          <p:nvSpPr>
            <p:cNvPr id="11477" name="Google Shape;11477;p72"/>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2"/>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2"/>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2"/>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2"/>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2"/>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2"/>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2"/>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72"/>
          <p:cNvGrpSpPr/>
          <p:nvPr/>
        </p:nvGrpSpPr>
        <p:grpSpPr>
          <a:xfrm>
            <a:off x="859632" y="3346972"/>
            <a:ext cx="303537" cy="359127"/>
            <a:chOff x="859632" y="3346972"/>
            <a:chExt cx="303537" cy="359127"/>
          </a:xfrm>
        </p:grpSpPr>
        <p:sp>
          <p:nvSpPr>
            <p:cNvPr id="11486" name="Google Shape;11486;p72"/>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2"/>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2"/>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2"/>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2"/>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72"/>
          <p:cNvGrpSpPr/>
          <p:nvPr/>
        </p:nvGrpSpPr>
        <p:grpSpPr>
          <a:xfrm>
            <a:off x="1767911" y="2882241"/>
            <a:ext cx="265306" cy="366799"/>
            <a:chOff x="1767911" y="2882241"/>
            <a:chExt cx="265306" cy="366799"/>
          </a:xfrm>
        </p:grpSpPr>
        <p:sp>
          <p:nvSpPr>
            <p:cNvPr id="11492" name="Google Shape;11492;p72"/>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2"/>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2"/>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2"/>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2"/>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2"/>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2"/>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2"/>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2"/>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2"/>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2"/>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2"/>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2"/>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72"/>
          <p:cNvGrpSpPr/>
          <p:nvPr/>
        </p:nvGrpSpPr>
        <p:grpSpPr>
          <a:xfrm>
            <a:off x="1332009" y="1499935"/>
            <a:ext cx="331895" cy="359311"/>
            <a:chOff x="1332009" y="1499935"/>
            <a:chExt cx="331895" cy="359311"/>
          </a:xfrm>
        </p:grpSpPr>
        <p:sp>
          <p:nvSpPr>
            <p:cNvPr id="11508" name="Google Shape;11508;p72"/>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2"/>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2"/>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2"/>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2"/>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2"/>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2"/>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2"/>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2"/>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2"/>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2"/>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2"/>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2"/>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2"/>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2"/>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2"/>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2"/>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72"/>
          <p:cNvGrpSpPr/>
          <p:nvPr/>
        </p:nvGrpSpPr>
        <p:grpSpPr>
          <a:xfrm>
            <a:off x="2663464" y="3346815"/>
            <a:ext cx="289528" cy="359232"/>
            <a:chOff x="2663464" y="3346815"/>
            <a:chExt cx="289528" cy="359232"/>
          </a:xfrm>
        </p:grpSpPr>
        <p:sp>
          <p:nvSpPr>
            <p:cNvPr id="11526" name="Google Shape;11526;p72"/>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2"/>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2"/>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2"/>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2"/>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2"/>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2"/>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2"/>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2"/>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2"/>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2"/>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72"/>
          <p:cNvGrpSpPr/>
          <p:nvPr/>
        </p:nvGrpSpPr>
        <p:grpSpPr>
          <a:xfrm>
            <a:off x="1315775" y="2881927"/>
            <a:ext cx="269051" cy="366983"/>
            <a:chOff x="1315775" y="2881927"/>
            <a:chExt cx="269051" cy="366983"/>
          </a:xfrm>
        </p:grpSpPr>
        <p:sp>
          <p:nvSpPr>
            <p:cNvPr id="11538" name="Google Shape;11538;p72"/>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2"/>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2"/>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2"/>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2"/>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2"/>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2"/>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2"/>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2"/>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2"/>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2"/>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2"/>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2"/>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2"/>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2"/>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2"/>
          <p:cNvGrpSpPr/>
          <p:nvPr/>
        </p:nvGrpSpPr>
        <p:grpSpPr>
          <a:xfrm>
            <a:off x="3977427" y="1980142"/>
            <a:ext cx="359232" cy="322023"/>
            <a:chOff x="3977427" y="1980142"/>
            <a:chExt cx="359232" cy="322023"/>
          </a:xfrm>
        </p:grpSpPr>
        <p:sp>
          <p:nvSpPr>
            <p:cNvPr id="11554" name="Google Shape;11554;p72"/>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2"/>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2"/>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2"/>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2"/>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2"/>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2"/>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2"/>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2"/>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2"/>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72"/>
          <p:cNvGrpSpPr/>
          <p:nvPr/>
        </p:nvGrpSpPr>
        <p:grpSpPr>
          <a:xfrm>
            <a:off x="865628" y="2413608"/>
            <a:ext cx="361720" cy="359180"/>
            <a:chOff x="865628" y="2413608"/>
            <a:chExt cx="361720" cy="359180"/>
          </a:xfrm>
        </p:grpSpPr>
        <p:sp>
          <p:nvSpPr>
            <p:cNvPr id="11565" name="Google Shape;11565;p72"/>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2"/>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2"/>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2"/>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2"/>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2"/>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2"/>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2"/>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2"/>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2"/>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2"/>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2"/>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2"/>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72"/>
          <p:cNvGrpSpPr/>
          <p:nvPr/>
        </p:nvGrpSpPr>
        <p:grpSpPr>
          <a:xfrm>
            <a:off x="3117093" y="2881927"/>
            <a:ext cx="268815" cy="366983"/>
            <a:chOff x="3117093" y="2881927"/>
            <a:chExt cx="268815" cy="366983"/>
          </a:xfrm>
        </p:grpSpPr>
        <p:sp>
          <p:nvSpPr>
            <p:cNvPr id="11579" name="Google Shape;11579;p72"/>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2"/>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2"/>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2"/>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2"/>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2"/>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2"/>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2"/>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2"/>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2"/>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2"/>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2"/>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2"/>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2"/>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2"/>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72"/>
          <p:cNvGrpSpPr/>
          <p:nvPr/>
        </p:nvGrpSpPr>
        <p:grpSpPr>
          <a:xfrm>
            <a:off x="3534508" y="1508000"/>
            <a:ext cx="368502" cy="343521"/>
            <a:chOff x="3534508" y="1508000"/>
            <a:chExt cx="368502" cy="343521"/>
          </a:xfrm>
        </p:grpSpPr>
        <p:sp>
          <p:nvSpPr>
            <p:cNvPr id="11595" name="Google Shape;11595;p72"/>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2"/>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2"/>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2"/>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2"/>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2"/>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2"/>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2"/>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2"/>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2"/>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2"/>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2"/>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2"/>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2"/>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2"/>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72"/>
          <p:cNvGrpSpPr/>
          <p:nvPr/>
        </p:nvGrpSpPr>
        <p:grpSpPr>
          <a:xfrm>
            <a:off x="7147436" y="1502999"/>
            <a:ext cx="279054" cy="354754"/>
            <a:chOff x="7147436" y="1502999"/>
            <a:chExt cx="279054" cy="354754"/>
          </a:xfrm>
        </p:grpSpPr>
        <p:sp>
          <p:nvSpPr>
            <p:cNvPr id="11611" name="Google Shape;11611;p7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72"/>
          <p:cNvGrpSpPr/>
          <p:nvPr/>
        </p:nvGrpSpPr>
        <p:grpSpPr>
          <a:xfrm>
            <a:off x="7603081" y="1973072"/>
            <a:ext cx="276802" cy="354807"/>
            <a:chOff x="7603081" y="1973072"/>
            <a:chExt cx="276802" cy="354807"/>
          </a:xfrm>
        </p:grpSpPr>
        <p:sp>
          <p:nvSpPr>
            <p:cNvPr id="11628" name="Google Shape;11628;p72"/>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2"/>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2"/>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2"/>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2"/>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2"/>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2"/>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2"/>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2"/>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2"/>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2"/>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2"/>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2"/>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2"/>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72"/>
          <p:cNvGrpSpPr/>
          <p:nvPr/>
        </p:nvGrpSpPr>
        <p:grpSpPr>
          <a:xfrm>
            <a:off x="6696792" y="1502999"/>
            <a:ext cx="276802" cy="354754"/>
            <a:chOff x="6696792" y="1502999"/>
            <a:chExt cx="276802" cy="354754"/>
          </a:xfrm>
        </p:grpSpPr>
        <p:sp>
          <p:nvSpPr>
            <p:cNvPr id="11643" name="Google Shape;11643;p72"/>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2"/>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2"/>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2"/>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2"/>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2"/>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2"/>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2"/>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2"/>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2"/>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2"/>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2"/>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2"/>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2"/>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2"/>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8" name="Google Shape;11658;p72"/>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9" name="Google Shape;11659;p72"/>
          <p:cNvGrpSpPr/>
          <p:nvPr/>
        </p:nvGrpSpPr>
        <p:grpSpPr>
          <a:xfrm>
            <a:off x="6223393" y="1502999"/>
            <a:ext cx="320295" cy="354754"/>
            <a:chOff x="6223393" y="1502999"/>
            <a:chExt cx="320295" cy="354754"/>
          </a:xfrm>
        </p:grpSpPr>
        <p:sp>
          <p:nvSpPr>
            <p:cNvPr id="11660" name="Google Shape;11660;p72"/>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2"/>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2"/>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2"/>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2"/>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2"/>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2"/>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2"/>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2"/>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2"/>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2"/>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2"/>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2"/>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2"/>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2"/>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2"/>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2"/>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2"/>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2"/>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2"/>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2"/>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2"/>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2"/>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72"/>
          <p:cNvGrpSpPr/>
          <p:nvPr/>
        </p:nvGrpSpPr>
        <p:grpSpPr>
          <a:xfrm>
            <a:off x="5310611" y="1502972"/>
            <a:ext cx="339515" cy="354781"/>
            <a:chOff x="5310611" y="1502972"/>
            <a:chExt cx="339515" cy="354781"/>
          </a:xfrm>
        </p:grpSpPr>
        <p:sp>
          <p:nvSpPr>
            <p:cNvPr id="11684" name="Google Shape;11684;p72"/>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2"/>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2"/>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2"/>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2"/>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2"/>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2"/>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2"/>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2"/>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2"/>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2"/>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2"/>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2"/>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2"/>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2"/>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2"/>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72"/>
          <p:cNvGrpSpPr/>
          <p:nvPr/>
        </p:nvGrpSpPr>
        <p:grpSpPr>
          <a:xfrm>
            <a:off x="6253637" y="3790101"/>
            <a:ext cx="274550" cy="354833"/>
            <a:chOff x="6253637" y="3790101"/>
            <a:chExt cx="274550" cy="354833"/>
          </a:xfrm>
        </p:grpSpPr>
        <p:sp>
          <p:nvSpPr>
            <p:cNvPr id="11701" name="Google Shape;11701;p72"/>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2"/>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2"/>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2"/>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2"/>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2"/>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2"/>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2"/>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2"/>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2"/>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2"/>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2"/>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2"/>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2"/>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2"/>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2"/>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2"/>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72"/>
          <p:cNvGrpSpPr/>
          <p:nvPr/>
        </p:nvGrpSpPr>
        <p:grpSpPr>
          <a:xfrm>
            <a:off x="5802731" y="3790180"/>
            <a:ext cx="274576" cy="354754"/>
            <a:chOff x="5802731" y="3790180"/>
            <a:chExt cx="274576" cy="354754"/>
          </a:xfrm>
        </p:grpSpPr>
        <p:sp>
          <p:nvSpPr>
            <p:cNvPr id="11719" name="Google Shape;11719;p72"/>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2"/>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2"/>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2"/>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2"/>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2"/>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2"/>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2"/>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2"/>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2"/>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2"/>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2"/>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2"/>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2"/>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2"/>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2"/>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2"/>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2"/>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2"/>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2"/>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2"/>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72"/>
          <p:cNvGrpSpPr/>
          <p:nvPr/>
        </p:nvGrpSpPr>
        <p:grpSpPr>
          <a:xfrm>
            <a:off x="5352088" y="3790206"/>
            <a:ext cx="274550" cy="354728"/>
            <a:chOff x="5352088" y="3790206"/>
            <a:chExt cx="274550" cy="354728"/>
          </a:xfrm>
        </p:grpSpPr>
        <p:sp>
          <p:nvSpPr>
            <p:cNvPr id="11741" name="Google Shape;11741;p72"/>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2"/>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2"/>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2"/>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2"/>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2"/>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2"/>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2"/>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2"/>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2"/>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2"/>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2"/>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2"/>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2"/>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2"/>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2"/>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2"/>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2"/>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2"/>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2"/>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2"/>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2"/>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2"/>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2"/>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72"/>
          <p:cNvGrpSpPr/>
          <p:nvPr/>
        </p:nvGrpSpPr>
        <p:grpSpPr>
          <a:xfrm>
            <a:off x="4901706" y="3790075"/>
            <a:ext cx="274550" cy="354859"/>
            <a:chOff x="4901706" y="3790075"/>
            <a:chExt cx="274550" cy="354859"/>
          </a:xfrm>
        </p:grpSpPr>
        <p:sp>
          <p:nvSpPr>
            <p:cNvPr id="11766" name="Google Shape;11766;p72"/>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2"/>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2"/>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2"/>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2"/>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2"/>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2"/>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2"/>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2"/>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2"/>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2"/>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2"/>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2"/>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2"/>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2"/>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2"/>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2"/>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72"/>
          <p:cNvGrpSpPr/>
          <p:nvPr/>
        </p:nvGrpSpPr>
        <p:grpSpPr>
          <a:xfrm>
            <a:off x="8052704" y="1503208"/>
            <a:ext cx="275073" cy="354545"/>
            <a:chOff x="8052704" y="1503208"/>
            <a:chExt cx="275073" cy="354545"/>
          </a:xfrm>
        </p:grpSpPr>
        <p:sp>
          <p:nvSpPr>
            <p:cNvPr id="11784" name="Google Shape;11784;p72"/>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2"/>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2"/>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2"/>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2"/>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2"/>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2"/>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2"/>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2"/>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2"/>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2"/>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2"/>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2"/>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2"/>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2"/>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2"/>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2"/>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72"/>
          <p:cNvGrpSpPr/>
          <p:nvPr/>
        </p:nvGrpSpPr>
        <p:grpSpPr>
          <a:xfrm>
            <a:off x="5794745" y="1502999"/>
            <a:ext cx="274550" cy="354754"/>
            <a:chOff x="5794745" y="1502999"/>
            <a:chExt cx="274550" cy="354754"/>
          </a:xfrm>
        </p:grpSpPr>
        <p:sp>
          <p:nvSpPr>
            <p:cNvPr id="11802" name="Google Shape;11802;p72"/>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2"/>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2"/>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2"/>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2"/>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2"/>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2"/>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2"/>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2"/>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2"/>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2"/>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2"/>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2"/>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2"/>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2"/>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2"/>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2"/>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2"/>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2"/>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2"/>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2"/>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2"/>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2"/>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72"/>
          <p:cNvGrpSpPr/>
          <p:nvPr/>
        </p:nvGrpSpPr>
        <p:grpSpPr>
          <a:xfrm>
            <a:off x="4896940" y="1502999"/>
            <a:ext cx="263316" cy="354754"/>
            <a:chOff x="4896940" y="1502999"/>
            <a:chExt cx="263316" cy="354754"/>
          </a:xfrm>
        </p:grpSpPr>
        <p:sp>
          <p:nvSpPr>
            <p:cNvPr id="11826" name="Google Shape;11826;p72"/>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2"/>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2"/>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2"/>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2"/>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2"/>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2"/>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2"/>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2"/>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2"/>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2"/>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2"/>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2"/>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2"/>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2"/>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2"/>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2"/>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2"/>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2"/>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2"/>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2"/>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2"/>
          <p:cNvGrpSpPr/>
          <p:nvPr/>
        </p:nvGrpSpPr>
        <p:grpSpPr>
          <a:xfrm>
            <a:off x="6255392" y="4268082"/>
            <a:ext cx="274550" cy="354728"/>
            <a:chOff x="6255392" y="4268082"/>
            <a:chExt cx="274550" cy="354728"/>
          </a:xfrm>
        </p:grpSpPr>
        <p:sp>
          <p:nvSpPr>
            <p:cNvPr id="11848" name="Google Shape;11848;p72"/>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2"/>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2"/>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2"/>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2"/>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2"/>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2"/>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2"/>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2"/>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2"/>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2"/>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2"/>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2"/>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2"/>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2"/>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2"/>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2"/>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2"/>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2"/>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2"/>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72"/>
          <p:cNvGrpSpPr/>
          <p:nvPr/>
        </p:nvGrpSpPr>
        <p:grpSpPr>
          <a:xfrm>
            <a:off x="7604076" y="3790075"/>
            <a:ext cx="275807" cy="354859"/>
            <a:chOff x="7604076" y="3790075"/>
            <a:chExt cx="275807" cy="354859"/>
          </a:xfrm>
        </p:grpSpPr>
        <p:sp>
          <p:nvSpPr>
            <p:cNvPr id="11869" name="Google Shape;11869;p72"/>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2"/>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2"/>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2"/>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2"/>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2"/>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2"/>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2"/>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2"/>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2"/>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2"/>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2"/>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2"/>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2"/>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2"/>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2"/>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2"/>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2"/>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2"/>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2"/>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2"/>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2"/>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72"/>
          <p:cNvGrpSpPr/>
          <p:nvPr/>
        </p:nvGrpSpPr>
        <p:grpSpPr>
          <a:xfrm>
            <a:off x="7154427" y="3790206"/>
            <a:ext cx="274550" cy="354493"/>
            <a:chOff x="7154427" y="3790206"/>
            <a:chExt cx="274550" cy="354493"/>
          </a:xfrm>
        </p:grpSpPr>
        <p:sp>
          <p:nvSpPr>
            <p:cNvPr id="11892" name="Google Shape;11892;p72"/>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2"/>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2"/>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2"/>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2"/>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2"/>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2"/>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2"/>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2"/>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2"/>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2"/>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2"/>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2"/>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2"/>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2"/>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2"/>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2"/>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2"/>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2"/>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2"/>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72"/>
          <p:cNvGrpSpPr/>
          <p:nvPr/>
        </p:nvGrpSpPr>
        <p:grpSpPr>
          <a:xfrm>
            <a:off x="8054458" y="1973150"/>
            <a:ext cx="274576" cy="354728"/>
            <a:chOff x="8054458" y="1973150"/>
            <a:chExt cx="274576" cy="354728"/>
          </a:xfrm>
        </p:grpSpPr>
        <p:sp>
          <p:nvSpPr>
            <p:cNvPr id="11913" name="Google Shape;11913;p72"/>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2"/>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2"/>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2"/>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2"/>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2"/>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2"/>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2"/>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2"/>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2"/>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2"/>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2"/>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2"/>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2"/>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2"/>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2"/>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2"/>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2"/>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2"/>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2"/>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2"/>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2"/>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2"/>
          <p:cNvGrpSpPr/>
          <p:nvPr/>
        </p:nvGrpSpPr>
        <p:grpSpPr>
          <a:xfrm>
            <a:off x="7153930" y="1973150"/>
            <a:ext cx="274812" cy="354728"/>
            <a:chOff x="7153930" y="1973150"/>
            <a:chExt cx="274812" cy="354728"/>
          </a:xfrm>
        </p:grpSpPr>
        <p:sp>
          <p:nvSpPr>
            <p:cNvPr id="11936" name="Google Shape;11936;p72"/>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2"/>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2"/>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2"/>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2"/>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2"/>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2"/>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2"/>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2"/>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2"/>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2"/>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2"/>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2"/>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2"/>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2"/>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2"/>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2"/>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2"/>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2"/>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72"/>
          <p:cNvGrpSpPr/>
          <p:nvPr/>
        </p:nvGrpSpPr>
        <p:grpSpPr>
          <a:xfrm>
            <a:off x="6703522" y="1973098"/>
            <a:ext cx="274812" cy="354781"/>
            <a:chOff x="6703522" y="1973098"/>
            <a:chExt cx="274812" cy="354781"/>
          </a:xfrm>
        </p:grpSpPr>
        <p:sp>
          <p:nvSpPr>
            <p:cNvPr id="11956" name="Google Shape;11956;p72"/>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2"/>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2"/>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2"/>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2"/>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2"/>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2"/>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2"/>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2"/>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2"/>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2"/>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2"/>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2"/>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2"/>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2"/>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2"/>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2"/>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2"/>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2"/>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2"/>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2"/>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2"/>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2"/>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2"/>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2"/>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72"/>
          <p:cNvGrpSpPr/>
          <p:nvPr/>
        </p:nvGrpSpPr>
        <p:grpSpPr>
          <a:xfrm>
            <a:off x="6253375" y="1973150"/>
            <a:ext cx="274812" cy="354728"/>
            <a:chOff x="6253375" y="1973150"/>
            <a:chExt cx="274812" cy="354728"/>
          </a:xfrm>
        </p:grpSpPr>
        <p:sp>
          <p:nvSpPr>
            <p:cNvPr id="11982" name="Google Shape;11982;p72"/>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2"/>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2"/>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2"/>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2"/>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2"/>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2"/>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2"/>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2"/>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2"/>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2"/>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2"/>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2"/>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2"/>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2"/>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2"/>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2"/>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2"/>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2"/>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2"/>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2"/>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2"/>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2"/>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2"/>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2"/>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2"/>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2"/>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2"/>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2"/>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2"/>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2"/>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2"/>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2"/>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2"/>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2"/>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2"/>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2"/>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2"/>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72"/>
          <p:cNvGrpSpPr/>
          <p:nvPr/>
        </p:nvGrpSpPr>
        <p:grpSpPr>
          <a:xfrm>
            <a:off x="5802496" y="1973150"/>
            <a:ext cx="275309" cy="354728"/>
            <a:chOff x="5802496" y="1973150"/>
            <a:chExt cx="275309" cy="354728"/>
          </a:xfrm>
        </p:grpSpPr>
        <p:sp>
          <p:nvSpPr>
            <p:cNvPr id="12021" name="Google Shape;12021;p72"/>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2"/>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2"/>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2"/>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2"/>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2"/>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2"/>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2"/>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2"/>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2"/>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2"/>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2"/>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2"/>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2"/>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2"/>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2"/>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2"/>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2"/>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2"/>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2"/>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2"/>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2"/>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2"/>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2"/>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2"/>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2"/>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72"/>
          <p:cNvGrpSpPr/>
          <p:nvPr/>
        </p:nvGrpSpPr>
        <p:grpSpPr>
          <a:xfrm>
            <a:off x="5353083" y="1973150"/>
            <a:ext cx="274576" cy="354728"/>
            <a:chOff x="5353083" y="1973150"/>
            <a:chExt cx="274576" cy="354728"/>
          </a:xfrm>
        </p:grpSpPr>
        <p:sp>
          <p:nvSpPr>
            <p:cNvPr id="12048" name="Google Shape;12048;p72"/>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2"/>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2"/>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2"/>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2"/>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2"/>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2"/>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2"/>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2"/>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2"/>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2"/>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2"/>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2"/>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2"/>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2"/>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2"/>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2"/>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2"/>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2"/>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2"/>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2"/>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72"/>
          <p:cNvGrpSpPr/>
          <p:nvPr/>
        </p:nvGrpSpPr>
        <p:grpSpPr>
          <a:xfrm>
            <a:off x="4902701" y="1973150"/>
            <a:ext cx="274812" cy="354728"/>
            <a:chOff x="4902701" y="1973150"/>
            <a:chExt cx="274812" cy="354728"/>
          </a:xfrm>
        </p:grpSpPr>
        <p:sp>
          <p:nvSpPr>
            <p:cNvPr id="12070" name="Google Shape;12070;p72"/>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2"/>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2"/>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2"/>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2"/>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2"/>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2"/>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2"/>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2"/>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2"/>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2"/>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2"/>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2"/>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2"/>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2"/>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2"/>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2"/>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2"/>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2"/>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2"/>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2"/>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2"/>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2"/>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2"/>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2"/>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72"/>
          <p:cNvGrpSpPr/>
          <p:nvPr/>
        </p:nvGrpSpPr>
        <p:grpSpPr>
          <a:xfrm>
            <a:off x="4902701" y="2879989"/>
            <a:ext cx="272560" cy="354676"/>
            <a:chOff x="4902701" y="2879989"/>
            <a:chExt cx="272560" cy="354676"/>
          </a:xfrm>
        </p:grpSpPr>
        <p:sp>
          <p:nvSpPr>
            <p:cNvPr id="12096" name="Google Shape;12096;p72"/>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2"/>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2"/>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2"/>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2"/>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2"/>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2"/>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2"/>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2"/>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2"/>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2"/>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2"/>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2"/>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2"/>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2"/>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2"/>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2"/>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2"/>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2"/>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2"/>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2"/>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2"/>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2"/>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2"/>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72"/>
          <p:cNvGrpSpPr/>
          <p:nvPr/>
        </p:nvGrpSpPr>
        <p:grpSpPr>
          <a:xfrm>
            <a:off x="5803988" y="4268082"/>
            <a:ext cx="274550" cy="354728"/>
            <a:chOff x="5803988" y="4268082"/>
            <a:chExt cx="274550" cy="354728"/>
          </a:xfrm>
        </p:grpSpPr>
        <p:sp>
          <p:nvSpPr>
            <p:cNvPr id="12121" name="Google Shape;12121;p72"/>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2"/>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2"/>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2"/>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2"/>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2"/>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2"/>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2"/>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2"/>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2"/>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2"/>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2"/>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2"/>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2"/>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2"/>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2"/>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2"/>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2"/>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2"/>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2"/>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2"/>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2"/>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72"/>
          <p:cNvGrpSpPr/>
          <p:nvPr/>
        </p:nvGrpSpPr>
        <p:grpSpPr>
          <a:xfrm>
            <a:off x="5352349" y="4268082"/>
            <a:ext cx="274550" cy="354728"/>
            <a:chOff x="5352349" y="4268082"/>
            <a:chExt cx="274550" cy="354728"/>
          </a:xfrm>
        </p:grpSpPr>
        <p:sp>
          <p:nvSpPr>
            <p:cNvPr id="12144" name="Google Shape;12144;p72"/>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2"/>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2"/>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2"/>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2"/>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2"/>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2"/>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2"/>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2"/>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2"/>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2"/>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2"/>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2"/>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2"/>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2"/>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2"/>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2"/>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2"/>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2"/>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2"/>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2"/>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2"/>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72"/>
          <p:cNvGrpSpPr/>
          <p:nvPr/>
        </p:nvGrpSpPr>
        <p:grpSpPr>
          <a:xfrm>
            <a:off x="7606826" y="2419290"/>
            <a:ext cx="274550" cy="354728"/>
            <a:chOff x="7606826" y="2419290"/>
            <a:chExt cx="274550" cy="354728"/>
          </a:xfrm>
        </p:grpSpPr>
        <p:sp>
          <p:nvSpPr>
            <p:cNvPr id="12167" name="Google Shape;12167;p7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72"/>
          <p:cNvGrpSpPr/>
          <p:nvPr/>
        </p:nvGrpSpPr>
        <p:grpSpPr>
          <a:xfrm>
            <a:off x="7156182" y="2419290"/>
            <a:ext cx="274550" cy="354728"/>
            <a:chOff x="7156182" y="2419290"/>
            <a:chExt cx="274550" cy="354728"/>
          </a:xfrm>
        </p:grpSpPr>
        <p:sp>
          <p:nvSpPr>
            <p:cNvPr id="12183" name="Google Shape;12183;p72"/>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2"/>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2"/>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2"/>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2"/>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2"/>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2"/>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2"/>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2"/>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2"/>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2"/>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2"/>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2"/>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2"/>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2"/>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2"/>
          <p:cNvGrpSpPr/>
          <p:nvPr/>
        </p:nvGrpSpPr>
        <p:grpSpPr>
          <a:xfrm>
            <a:off x="6705276" y="2419290"/>
            <a:ext cx="274812" cy="354728"/>
            <a:chOff x="6705276" y="2419290"/>
            <a:chExt cx="274812" cy="354728"/>
          </a:xfrm>
        </p:grpSpPr>
        <p:sp>
          <p:nvSpPr>
            <p:cNvPr id="12199" name="Google Shape;12199;p72"/>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2"/>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2"/>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2"/>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2"/>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2"/>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2"/>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2"/>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2"/>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2"/>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2"/>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2"/>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2"/>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2"/>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2"/>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2"/>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2"/>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2"/>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2"/>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2"/>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2"/>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2"/>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2"/>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2"/>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2"/>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2"/>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2"/>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2"/>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72"/>
          <p:cNvGrpSpPr/>
          <p:nvPr/>
        </p:nvGrpSpPr>
        <p:grpSpPr>
          <a:xfrm>
            <a:off x="4902936" y="2419290"/>
            <a:ext cx="274576" cy="354728"/>
            <a:chOff x="4902936" y="2419290"/>
            <a:chExt cx="274576" cy="354728"/>
          </a:xfrm>
        </p:grpSpPr>
        <p:sp>
          <p:nvSpPr>
            <p:cNvPr id="12228" name="Google Shape;12228;p72"/>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2"/>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2"/>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2"/>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2"/>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2"/>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2"/>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2"/>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2"/>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2"/>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2"/>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2"/>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2"/>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2"/>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2"/>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2"/>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2"/>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2"/>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2"/>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2"/>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72"/>
          <p:cNvGrpSpPr/>
          <p:nvPr/>
        </p:nvGrpSpPr>
        <p:grpSpPr>
          <a:xfrm>
            <a:off x="7608056" y="3345794"/>
            <a:ext cx="270334" cy="354754"/>
            <a:chOff x="7608056" y="3345794"/>
            <a:chExt cx="270334" cy="354754"/>
          </a:xfrm>
        </p:grpSpPr>
        <p:sp>
          <p:nvSpPr>
            <p:cNvPr id="12249" name="Google Shape;12249;p72"/>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2"/>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2"/>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2"/>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2"/>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2"/>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2"/>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2"/>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2"/>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2"/>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2"/>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2"/>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2"/>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2"/>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2"/>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2"/>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2"/>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2"/>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2"/>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72"/>
          <p:cNvGrpSpPr/>
          <p:nvPr/>
        </p:nvGrpSpPr>
        <p:grpSpPr>
          <a:xfrm>
            <a:off x="6712765" y="4268082"/>
            <a:ext cx="263316" cy="354728"/>
            <a:chOff x="6712765" y="4268082"/>
            <a:chExt cx="263316" cy="354728"/>
          </a:xfrm>
        </p:grpSpPr>
        <p:sp>
          <p:nvSpPr>
            <p:cNvPr id="12269" name="Google Shape;12269;p72"/>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2"/>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2"/>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2"/>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2"/>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2"/>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2"/>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2"/>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2"/>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2"/>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2"/>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2"/>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2"/>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2"/>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2"/>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2"/>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72"/>
          <p:cNvGrpSpPr/>
          <p:nvPr/>
        </p:nvGrpSpPr>
        <p:grpSpPr>
          <a:xfrm>
            <a:off x="5359341" y="2419159"/>
            <a:ext cx="262819" cy="354859"/>
            <a:chOff x="5359341" y="2419159"/>
            <a:chExt cx="262819" cy="354859"/>
          </a:xfrm>
        </p:grpSpPr>
        <p:sp>
          <p:nvSpPr>
            <p:cNvPr id="12286" name="Google Shape;12286;p72"/>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2"/>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2"/>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2"/>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2"/>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2"/>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2"/>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2"/>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2"/>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2"/>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2"/>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2"/>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2"/>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2"/>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2"/>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2"/>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2"/>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2"/>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2"/>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2"/>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2"/>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72"/>
          <p:cNvGrpSpPr/>
          <p:nvPr/>
        </p:nvGrpSpPr>
        <p:grpSpPr>
          <a:xfrm>
            <a:off x="6709282" y="3790206"/>
            <a:ext cx="263316" cy="354493"/>
            <a:chOff x="6709282" y="3790206"/>
            <a:chExt cx="263316" cy="354493"/>
          </a:xfrm>
        </p:grpSpPr>
        <p:sp>
          <p:nvSpPr>
            <p:cNvPr id="12308" name="Google Shape;12308;p72"/>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2"/>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2"/>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2"/>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2"/>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2"/>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2"/>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2"/>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2"/>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2"/>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2"/>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2"/>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2"/>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2"/>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2"/>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2"/>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72"/>
          <p:cNvGrpSpPr/>
          <p:nvPr/>
        </p:nvGrpSpPr>
        <p:grpSpPr>
          <a:xfrm>
            <a:off x="6260629" y="2419290"/>
            <a:ext cx="263055" cy="354493"/>
            <a:chOff x="6260629" y="2419290"/>
            <a:chExt cx="263055" cy="354493"/>
          </a:xfrm>
        </p:grpSpPr>
        <p:sp>
          <p:nvSpPr>
            <p:cNvPr id="12325" name="Google Shape;12325;p72"/>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2"/>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2"/>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2"/>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2"/>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2"/>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2"/>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2"/>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2"/>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2"/>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2"/>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2"/>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2"/>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2"/>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2"/>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72"/>
          <p:cNvGrpSpPr/>
          <p:nvPr/>
        </p:nvGrpSpPr>
        <p:grpSpPr>
          <a:xfrm>
            <a:off x="6260864" y="2879911"/>
            <a:ext cx="263343" cy="354754"/>
            <a:chOff x="6260864" y="2879911"/>
            <a:chExt cx="263343" cy="354754"/>
          </a:xfrm>
        </p:grpSpPr>
        <p:sp>
          <p:nvSpPr>
            <p:cNvPr id="12341" name="Google Shape;12341;p72"/>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2"/>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2"/>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2"/>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2"/>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2"/>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2"/>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2"/>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2"/>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2"/>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2"/>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2"/>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2"/>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2"/>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2"/>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2"/>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2"/>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2"/>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72"/>
          <p:cNvGrpSpPr/>
          <p:nvPr/>
        </p:nvGrpSpPr>
        <p:grpSpPr>
          <a:xfrm>
            <a:off x="8062968" y="2419290"/>
            <a:ext cx="263316" cy="354728"/>
            <a:chOff x="8062968" y="2419290"/>
            <a:chExt cx="263316" cy="354728"/>
          </a:xfrm>
        </p:grpSpPr>
        <p:sp>
          <p:nvSpPr>
            <p:cNvPr id="12360" name="Google Shape;12360;p7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7" name="Google Shape;12377;p72"/>
          <p:cNvGrpSpPr/>
          <p:nvPr/>
        </p:nvGrpSpPr>
        <p:grpSpPr>
          <a:xfrm>
            <a:off x="5809723" y="2419290"/>
            <a:ext cx="263316" cy="354728"/>
            <a:chOff x="5809723" y="2419290"/>
            <a:chExt cx="263316" cy="354728"/>
          </a:xfrm>
        </p:grpSpPr>
        <p:sp>
          <p:nvSpPr>
            <p:cNvPr id="12378" name="Google Shape;12378;p72"/>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2"/>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2"/>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2"/>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2"/>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2"/>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2"/>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2"/>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2"/>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2"/>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2"/>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2"/>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2"/>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2"/>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2"/>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2"/>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2"/>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72"/>
          <p:cNvGrpSpPr/>
          <p:nvPr/>
        </p:nvGrpSpPr>
        <p:grpSpPr>
          <a:xfrm>
            <a:off x="7606826" y="1502999"/>
            <a:ext cx="263552" cy="354754"/>
            <a:chOff x="7606826" y="1502999"/>
            <a:chExt cx="263552" cy="354754"/>
          </a:xfrm>
        </p:grpSpPr>
        <p:sp>
          <p:nvSpPr>
            <p:cNvPr id="12396" name="Google Shape;12396;p7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2"/>
          <p:cNvGrpSpPr/>
          <p:nvPr/>
        </p:nvGrpSpPr>
        <p:grpSpPr>
          <a:xfrm>
            <a:off x="8060455" y="3790075"/>
            <a:ext cx="264076" cy="354623"/>
            <a:chOff x="8060455" y="3790075"/>
            <a:chExt cx="264076" cy="354623"/>
          </a:xfrm>
        </p:grpSpPr>
        <p:sp>
          <p:nvSpPr>
            <p:cNvPr id="12415" name="Google Shape;12415;p72"/>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2"/>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2"/>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2"/>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2"/>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2"/>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2"/>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2"/>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2"/>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2"/>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2"/>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2"/>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2"/>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2"/>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2"/>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2"/>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2"/>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2"/>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2"/>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2"/>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2"/>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2"/>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2"/>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72"/>
          <p:cNvGrpSpPr/>
          <p:nvPr/>
        </p:nvGrpSpPr>
        <p:grpSpPr>
          <a:xfrm>
            <a:off x="7614550" y="2879911"/>
            <a:ext cx="263316" cy="354754"/>
            <a:chOff x="7614550" y="2879911"/>
            <a:chExt cx="263316" cy="354754"/>
          </a:xfrm>
        </p:grpSpPr>
        <p:sp>
          <p:nvSpPr>
            <p:cNvPr id="12439" name="Google Shape;12439;p72"/>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2"/>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2"/>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2"/>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2"/>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2"/>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2"/>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2"/>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2"/>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2"/>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2"/>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2"/>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2"/>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2"/>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2"/>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2"/>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2"/>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2"/>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2"/>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72"/>
          <p:cNvGrpSpPr/>
          <p:nvPr/>
        </p:nvGrpSpPr>
        <p:grpSpPr>
          <a:xfrm>
            <a:off x="4900684" y="4268187"/>
            <a:ext cx="274576" cy="354623"/>
            <a:chOff x="4900684" y="4268187"/>
            <a:chExt cx="274576" cy="354623"/>
          </a:xfrm>
        </p:grpSpPr>
        <p:sp>
          <p:nvSpPr>
            <p:cNvPr id="12459" name="Google Shape;12459;p72"/>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2"/>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2"/>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2"/>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2"/>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2"/>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2"/>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2"/>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2"/>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2"/>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2"/>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2"/>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2"/>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2"/>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2"/>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72"/>
          <p:cNvGrpSpPr/>
          <p:nvPr/>
        </p:nvGrpSpPr>
        <p:grpSpPr>
          <a:xfrm>
            <a:off x="7161654" y="3345794"/>
            <a:ext cx="263343" cy="354754"/>
            <a:chOff x="7161654" y="3345794"/>
            <a:chExt cx="263343" cy="354754"/>
          </a:xfrm>
        </p:grpSpPr>
        <p:sp>
          <p:nvSpPr>
            <p:cNvPr id="12475" name="Google Shape;12475;p72"/>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2"/>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2"/>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2"/>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2"/>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2"/>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2"/>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2"/>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2"/>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2"/>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2"/>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2"/>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2"/>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2"/>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2"/>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2"/>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2"/>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2"/>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2"/>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72"/>
          <p:cNvGrpSpPr/>
          <p:nvPr/>
        </p:nvGrpSpPr>
        <p:grpSpPr>
          <a:xfrm>
            <a:off x="6711770" y="3345794"/>
            <a:ext cx="263081" cy="354754"/>
            <a:chOff x="6711770" y="3345794"/>
            <a:chExt cx="263081" cy="354754"/>
          </a:xfrm>
        </p:grpSpPr>
        <p:sp>
          <p:nvSpPr>
            <p:cNvPr id="12495" name="Google Shape;12495;p72"/>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2"/>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2"/>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2"/>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2"/>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2"/>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2"/>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2"/>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2"/>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2"/>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2"/>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2"/>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2"/>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2"/>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2"/>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2"/>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2"/>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72"/>
          <p:cNvGrpSpPr/>
          <p:nvPr/>
        </p:nvGrpSpPr>
        <p:grpSpPr>
          <a:xfrm>
            <a:off x="7163409" y="2880251"/>
            <a:ext cx="263316" cy="354414"/>
            <a:chOff x="7163409" y="2880251"/>
            <a:chExt cx="263316" cy="354414"/>
          </a:xfrm>
        </p:grpSpPr>
        <p:sp>
          <p:nvSpPr>
            <p:cNvPr id="12513" name="Google Shape;12513;p72"/>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2"/>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2"/>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2"/>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2"/>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2"/>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2"/>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2"/>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2"/>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2"/>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2"/>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2"/>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72"/>
          <p:cNvGrpSpPr/>
          <p:nvPr/>
        </p:nvGrpSpPr>
        <p:grpSpPr>
          <a:xfrm>
            <a:off x="6712032" y="2880172"/>
            <a:ext cx="263316" cy="354493"/>
            <a:chOff x="6712032" y="2880172"/>
            <a:chExt cx="263316" cy="354493"/>
          </a:xfrm>
        </p:grpSpPr>
        <p:sp>
          <p:nvSpPr>
            <p:cNvPr id="12526" name="Google Shape;12526;p72"/>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2"/>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2"/>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2"/>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2"/>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2"/>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2"/>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2"/>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2"/>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2"/>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2"/>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2"/>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2"/>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2"/>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2"/>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2"/>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2"/>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2"/>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2"/>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2"/>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2"/>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72"/>
          <p:cNvGrpSpPr/>
          <p:nvPr/>
        </p:nvGrpSpPr>
        <p:grpSpPr>
          <a:xfrm>
            <a:off x="6261624" y="3345794"/>
            <a:ext cx="263316" cy="354754"/>
            <a:chOff x="6261624" y="3345794"/>
            <a:chExt cx="263316" cy="354754"/>
          </a:xfrm>
        </p:grpSpPr>
        <p:sp>
          <p:nvSpPr>
            <p:cNvPr id="12548" name="Google Shape;12548;p72"/>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2"/>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2"/>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2"/>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2"/>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2"/>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2"/>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2"/>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2"/>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2"/>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2"/>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2"/>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2"/>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2"/>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2"/>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2"/>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2"/>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2"/>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2"/>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2"/>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2"/>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2"/>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2"/>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2"/>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2"/>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2"/>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2"/>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2"/>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6" name="Google Shape;12576;p72"/>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7" name="Google Shape;12577;p72"/>
          <p:cNvGrpSpPr/>
          <p:nvPr/>
        </p:nvGrpSpPr>
        <p:grpSpPr>
          <a:xfrm>
            <a:off x="5811739" y="3345794"/>
            <a:ext cx="263316" cy="354754"/>
            <a:chOff x="5811739" y="3345794"/>
            <a:chExt cx="263316" cy="354754"/>
          </a:xfrm>
        </p:grpSpPr>
        <p:sp>
          <p:nvSpPr>
            <p:cNvPr id="12578" name="Google Shape;12578;p72"/>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2"/>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2"/>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2"/>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2"/>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2"/>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2"/>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2"/>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2"/>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2"/>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2"/>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2"/>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2"/>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2"/>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2"/>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2"/>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2"/>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2"/>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2"/>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2"/>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2"/>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72"/>
          <p:cNvGrpSpPr/>
          <p:nvPr/>
        </p:nvGrpSpPr>
        <p:grpSpPr>
          <a:xfrm>
            <a:off x="5363818" y="3345794"/>
            <a:ext cx="259074" cy="354493"/>
            <a:chOff x="5363818" y="3345794"/>
            <a:chExt cx="259074" cy="354493"/>
          </a:xfrm>
        </p:grpSpPr>
        <p:sp>
          <p:nvSpPr>
            <p:cNvPr id="12600" name="Google Shape;12600;p72"/>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2"/>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2"/>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2"/>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2"/>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2"/>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2"/>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2"/>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2"/>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2"/>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2"/>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2"/>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2"/>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2"/>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2"/>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2"/>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2"/>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2"/>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2"/>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2"/>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2"/>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2"/>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2"/>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2"/>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2"/>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72"/>
          <p:cNvGrpSpPr/>
          <p:nvPr/>
        </p:nvGrpSpPr>
        <p:grpSpPr>
          <a:xfrm>
            <a:off x="4912939" y="3345663"/>
            <a:ext cx="261326" cy="354885"/>
            <a:chOff x="4912939" y="3345663"/>
            <a:chExt cx="261326" cy="354885"/>
          </a:xfrm>
        </p:grpSpPr>
        <p:sp>
          <p:nvSpPr>
            <p:cNvPr id="12626" name="Google Shape;12626;p72"/>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2"/>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2"/>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2"/>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2"/>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2"/>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2"/>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2"/>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2"/>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2"/>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2"/>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2"/>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2"/>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2"/>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2"/>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2"/>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2"/>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2"/>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2"/>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2"/>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2"/>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72"/>
          <p:cNvGrpSpPr/>
          <p:nvPr/>
        </p:nvGrpSpPr>
        <p:grpSpPr>
          <a:xfrm>
            <a:off x="5809723" y="2879911"/>
            <a:ext cx="263081" cy="355016"/>
            <a:chOff x="5809723" y="2879911"/>
            <a:chExt cx="263081" cy="355016"/>
          </a:xfrm>
        </p:grpSpPr>
        <p:sp>
          <p:nvSpPr>
            <p:cNvPr id="12648" name="Google Shape;12648;p72"/>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2"/>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2"/>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2"/>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2"/>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2"/>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2"/>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2"/>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2"/>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2"/>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2"/>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2"/>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2"/>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2"/>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2"/>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2"/>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2"/>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2"/>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2"/>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2"/>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2"/>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2"/>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72"/>
          <p:cNvGrpSpPr/>
          <p:nvPr/>
        </p:nvGrpSpPr>
        <p:grpSpPr>
          <a:xfrm>
            <a:off x="7616069" y="4268056"/>
            <a:ext cx="263316" cy="354754"/>
            <a:chOff x="7616069" y="4268056"/>
            <a:chExt cx="263316" cy="354754"/>
          </a:xfrm>
        </p:grpSpPr>
        <p:sp>
          <p:nvSpPr>
            <p:cNvPr id="12671" name="Google Shape;12671;p72"/>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2"/>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2"/>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2"/>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2"/>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2"/>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2"/>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2"/>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2"/>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2"/>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2"/>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2"/>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2"/>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2"/>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2"/>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2"/>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2"/>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2"/>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2"/>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2"/>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2"/>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72"/>
          <p:cNvGrpSpPr/>
          <p:nvPr/>
        </p:nvGrpSpPr>
        <p:grpSpPr>
          <a:xfrm>
            <a:off x="7164404" y="4268318"/>
            <a:ext cx="263316" cy="354493"/>
            <a:chOff x="7164404" y="4268318"/>
            <a:chExt cx="263316" cy="354493"/>
          </a:xfrm>
        </p:grpSpPr>
        <p:sp>
          <p:nvSpPr>
            <p:cNvPr id="12693" name="Google Shape;12693;p72"/>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2"/>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2"/>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2"/>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2"/>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2"/>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2"/>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2"/>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2"/>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2"/>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2"/>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2"/>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2"/>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2"/>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2"/>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2"/>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72"/>
          <p:cNvGrpSpPr/>
          <p:nvPr/>
        </p:nvGrpSpPr>
        <p:grpSpPr>
          <a:xfrm>
            <a:off x="5358346" y="2879911"/>
            <a:ext cx="263316" cy="354754"/>
            <a:chOff x="5358346" y="2879911"/>
            <a:chExt cx="263316" cy="354754"/>
          </a:xfrm>
        </p:grpSpPr>
        <p:sp>
          <p:nvSpPr>
            <p:cNvPr id="12710" name="Google Shape;12710;p72"/>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2"/>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2"/>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2"/>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2"/>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2"/>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2"/>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2"/>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2"/>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2"/>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2"/>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2"/>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2"/>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2"/>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2"/>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2"/>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2"/>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2"/>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2"/>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2"/>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2"/>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72"/>
          <p:cNvGrpSpPr/>
          <p:nvPr/>
        </p:nvGrpSpPr>
        <p:grpSpPr>
          <a:xfrm>
            <a:off x="8061450" y="3345742"/>
            <a:ext cx="263316" cy="354807"/>
            <a:chOff x="8061450" y="3345742"/>
            <a:chExt cx="263316" cy="354807"/>
          </a:xfrm>
        </p:grpSpPr>
        <p:sp>
          <p:nvSpPr>
            <p:cNvPr id="12732" name="Google Shape;12732;p72"/>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2"/>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2"/>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2"/>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2"/>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2"/>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2"/>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2"/>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2"/>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2"/>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2"/>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2"/>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2"/>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2"/>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2"/>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2"/>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72"/>
          <p:cNvGrpSpPr/>
          <p:nvPr/>
        </p:nvGrpSpPr>
        <p:grpSpPr>
          <a:xfrm>
            <a:off x="8065953" y="2879911"/>
            <a:ext cx="263081" cy="354754"/>
            <a:chOff x="8065953" y="2879911"/>
            <a:chExt cx="263081" cy="354754"/>
          </a:xfrm>
        </p:grpSpPr>
        <p:sp>
          <p:nvSpPr>
            <p:cNvPr id="12749" name="Google Shape;12749;p72"/>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2"/>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2"/>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2"/>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2"/>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2"/>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2"/>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2"/>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2"/>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2"/>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2"/>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2"/>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2"/>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2"/>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2"/>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2"/>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72"/>
          <p:cNvGrpSpPr/>
          <p:nvPr/>
        </p:nvGrpSpPr>
        <p:grpSpPr>
          <a:xfrm>
            <a:off x="8064199" y="4268318"/>
            <a:ext cx="270308" cy="354493"/>
            <a:chOff x="8064199" y="4268318"/>
            <a:chExt cx="270308" cy="354493"/>
          </a:xfrm>
        </p:grpSpPr>
        <p:sp>
          <p:nvSpPr>
            <p:cNvPr id="12766" name="Google Shape;12766;p72"/>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2"/>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2"/>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2"/>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2"/>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2"/>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2"/>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2"/>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2"/>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2"/>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2"/>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2"/>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2"/>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2"/>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2"/>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2"/>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87" name="Shape 12787"/>
        <p:cNvGrpSpPr/>
        <p:nvPr/>
      </p:nvGrpSpPr>
      <p:grpSpPr>
        <a:xfrm>
          <a:off x="0" y="0"/>
          <a:ext cx="0" cy="0"/>
          <a:chOff x="0" y="0"/>
          <a:chExt cx="0" cy="0"/>
        </a:xfrm>
      </p:grpSpPr>
      <p:sp>
        <p:nvSpPr>
          <p:cNvPr id="12788" name="Google Shape;12788;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789" name="Google Shape;12789;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790" name="Google Shape;12790;p73"/>
          <p:cNvGrpSpPr/>
          <p:nvPr/>
        </p:nvGrpSpPr>
        <p:grpSpPr>
          <a:xfrm>
            <a:off x="3511608" y="3348218"/>
            <a:ext cx="381482" cy="366926"/>
            <a:chOff x="3511608" y="3348218"/>
            <a:chExt cx="381482" cy="366926"/>
          </a:xfrm>
        </p:grpSpPr>
        <p:sp>
          <p:nvSpPr>
            <p:cNvPr id="12791" name="Google Shape;12791;p73"/>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3"/>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3"/>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3"/>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3"/>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3"/>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3"/>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3"/>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3"/>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3"/>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3"/>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3"/>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3"/>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3"/>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73"/>
          <p:cNvGrpSpPr/>
          <p:nvPr/>
        </p:nvGrpSpPr>
        <p:grpSpPr>
          <a:xfrm>
            <a:off x="1849816" y="3807339"/>
            <a:ext cx="163616" cy="366665"/>
            <a:chOff x="1849816" y="3807339"/>
            <a:chExt cx="163616" cy="366665"/>
          </a:xfrm>
        </p:grpSpPr>
        <p:sp>
          <p:nvSpPr>
            <p:cNvPr id="12806" name="Google Shape;12806;p73"/>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3"/>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3"/>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3"/>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3"/>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3"/>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3"/>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3"/>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3"/>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3"/>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3"/>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3"/>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3"/>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3"/>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73"/>
          <p:cNvGrpSpPr/>
          <p:nvPr/>
        </p:nvGrpSpPr>
        <p:grpSpPr>
          <a:xfrm>
            <a:off x="2274757" y="3807313"/>
            <a:ext cx="202292" cy="366430"/>
            <a:chOff x="2274757" y="3807313"/>
            <a:chExt cx="202292" cy="366430"/>
          </a:xfrm>
        </p:grpSpPr>
        <p:sp>
          <p:nvSpPr>
            <p:cNvPr id="12821" name="Google Shape;12821;p73"/>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3"/>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3"/>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3"/>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3"/>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3"/>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3"/>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3"/>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3"/>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3"/>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73"/>
          <p:cNvGrpSpPr/>
          <p:nvPr/>
        </p:nvGrpSpPr>
        <p:grpSpPr>
          <a:xfrm>
            <a:off x="3972716" y="3348218"/>
            <a:ext cx="366404" cy="366665"/>
            <a:chOff x="3972716" y="3348218"/>
            <a:chExt cx="366404" cy="366665"/>
          </a:xfrm>
        </p:grpSpPr>
        <p:sp>
          <p:nvSpPr>
            <p:cNvPr id="12832" name="Google Shape;12832;p73"/>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3"/>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3"/>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3"/>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3"/>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3"/>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3"/>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3"/>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3"/>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3"/>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3"/>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3"/>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73"/>
          <p:cNvGrpSpPr/>
          <p:nvPr/>
        </p:nvGrpSpPr>
        <p:grpSpPr>
          <a:xfrm>
            <a:off x="866528" y="3348348"/>
            <a:ext cx="317405" cy="366534"/>
            <a:chOff x="866528" y="3348348"/>
            <a:chExt cx="317405" cy="366534"/>
          </a:xfrm>
        </p:grpSpPr>
        <p:sp>
          <p:nvSpPr>
            <p:cNvPr id="12845" name="Google Shape;12845;p73"/>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3"/>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3"/>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3"/>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3"/>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3"/>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3"/>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3"/>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73"/>
          <p:cNvGrpSpPr/>
          <p:nvPr/>
        </p:nvGrpSpPr>
        <p:grpSpPr>
          <a:xfrm>
            <a:off x="1316818" y="3348296"/>
            <a:ext cx="310872" cy="366848"/>
            <a:chOff x="1316818" y="3348296"/>
            <a:chExt cx="310872" cy="366848"/>
          </a:xfrm>
        </p:grpSpPr>
        <p:sp>
          <p:nvSpPr>
            <p:cNvPr id="12854" name="Google Shape;12854;p73"/>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3"/>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3"/>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3"/>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3"/>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3"/>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3"/>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3"/>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3"/>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3"/>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3"/>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3"/>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3"/>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3"/>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3"/>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3"/>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3"/>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3"/>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3"/>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3"/>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3"/>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3"/>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3"/>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3"/>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8" name="Google Shape;12878;p73"/>
          <p:cNvGrpSpPr/>
          <p:nvPr/>
        </p:nvGrpSpPr>
        <p:grpSpPr>
          <a:xfrm>
            <a:off x="3105248" y="3348244"/>
            <a:ext cx="305620" cy="366430"/>
            <a:chOff x="3105248" y="3348244"/>
            <a:chExt cx="305620" cy="366430"/>
          </a:xfrm>
        </p:grpSpPr>
        <p:sp>
          <p:nvSpPr>
            <p:cNvPr id="12879" name="Google Shape;12879;p73"/>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3"/>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3"/>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3"/>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3"/>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3"/>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3"/>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73"/>
          <p:cNvGrpSpPr/>
          <p:nvPr/>
        </p:nvGrpSpPr>
        <p:grpSpPr>
          <a:xfrm>
            <a:off x="2661988" y="3348218"/>
            <a:ext cx="304078" cy="366665"/>
            <a:chOff x="2661988" y="3348218"/>
            <a:chExt cx="304078" cy="366665"/>
          </a:xfrm>
        </p:grpSpPr>
        <p:sp>
          <p:nvSpPr>
            <p:cNvPr id="12887" name="Google Shape;12887;p73"/>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3"/>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3"/>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3"/>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3"/>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3"/>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3"/>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3"/>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3"/>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3"/>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3"/>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3"/>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3"/>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3"/>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3"/>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3"/>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3"/>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3"/>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3"/>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73"/>
          <p:cNvGrpSpPr/>
          <p:nvPr/>
        </p:nvGrpSpPr>
        <p:grpSpPr>
          <a:xfrm>
            <a:off x="2212927" y="3348897"/>
            <a:ext cx="307606" cy="366482"/>
            <a:chOff x="2212927" y="3348897"/>
            <a:chExt cx="307606" cy="366482"/>
          </a:xfrm>
        </p:grpSpPr>
        <p:sp>
          <p:nvSpPr>
            <p:cNvPr id="12907" name="Google Shape;12907;p73"/>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3"/>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3"/>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3"/>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3"/>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3"/>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3"/>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3"/>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3"/>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3"/>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73"/>
          <p:cNvGrpSpPr/>
          <p:nvPr/>
        </p:nvGrpSpPr>
        <p:grpSpPr>
          <a:xfrm>
            <a:off x="1764389" y="3348218"/>
            <a:ext cx="310114" cy="366665"/>
            <a:chOff x="1764389" y="3348218"/>
            <a:chExt cx="310114" cy="366665"/>
          </a:xfrm>
        </p:grpSpPr>
        <p:sp>
          <p:nvSpPr>
            <p:cNvPr id="12918" name="Google Shape;12918;p73"/>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3"/>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3"/>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3"/>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3"/>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3"/>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3"/>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3"/>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3"/>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3"/>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3"/>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3"/>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3"/>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3"/>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3"/>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3"/>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3"/>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73"/>
          <p:cNvGrpSpPr/>
          <p:nvPr/>
        </p:nvGrpSpPr>
        <p:grpSpPr>
          <a:xfrm>
            <a:off x="2777572" y="3807287"/>
            <a:ext cx="81716" cy="366717"/>
            <a:chOff x="2777572" y="3807287"/>
            <a:chExt cx="81716" cy="366717"/>
          </a:xfrm>
        </p:grpSpPr>
        <p:sp>
          <p:nvSpPr>
            <p:cNvPr id="12939" name="Google Shape;12939;p73"/>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3"/>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3"/>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3"/>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3"/>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3"/>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3"/>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3"/>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3"/>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3"/>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3"/>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0" name="Google Shape;12950;p73"/>
          <p:cNvGrpSpPr/>
          <p:nvPr/>
        </p:nvGrpSpPr>
        <p:grpSpPr>
          <a:xfrm>
            <a:off x="3934014" y="4329780"/>
            <a:ext cx="366665" cy="256334"/>
            <a:chOff x="3934014" y="4329780"/>
            <a:chExt cx="366665" cy="256334"/>
          </a:xfrm>
        </p:grpSpPr>
        <p:sp>
          <p:nvSpPr>
            <p:cNvPr id="12951" name="Google Shape;12951;p73"/>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3"/>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3"/>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3"/>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3"/>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3"/>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3"/>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3"/>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3"/>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3"/>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3"/>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3"/>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3"/>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73"/>
          <p:cNvGrpSpPr/>
          <p:nvPr/>
        </p:nvGrpSpPr>
        <p:grpSpPr>
          <a:xfrm>
            <a:off x="947670" y="3807339"/>
            <a:ext cx="194295" cy="366404"/>
            <a:chOff x="947670" y="3807339"/>
            <a:chExt cx="194295" cy="366404"/>
          </a:xfrm>
        </p:grpSpPr>
        <p:sp>
          <p:nvSpPr>
            <p:cNvPr id="12965" name="Google Shape;12965;p73"/>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3"/>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3"/>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3"/>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3"/>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3"/>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3"/>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3"/>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3"/>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3"/>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73"/>
          <p:cNvGrpSpPr/>
          <p:nvPr/>
        </p:nvGrpSpPr>
        <p:grpSpPr>
          <a:xfrm>
            <a:off x="3420379" y="4286557"/>
            <a:ext cx="368939" cy="342283"/>
            <a:chOff x="3420379" y="4286557"/>
            <a:chExt cx="368939" cy="342283"/>
          </a:xfrm>
        </p:grpSpPr>
        <p:sp>
          <p:nvSpPr>
            <p:cNvPr id="12976" name="Google Shape;12976;p73"/>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3"/>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3"/>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3"/>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3"/>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3"/>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3"/>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3"/>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3"/>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3"/>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3"/>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3"/>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3"/>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3"/>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3"/>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3"/>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2" name="Google Shape;12992;p73"/>
          <p:cNvGrpSpPr/>
          <p:nvPr/>
        </p:nvGrpSpPr>
        <p:grpSpPr>
          <a:xfrm>
            <a:off x="3965190" y="3842252"/>
            <a:ext cx="369801" cy="296813"/>
            <a:chOff x="3965190" y="3842252"/>
            <a:chExt cx="369801" cy="296813"/>
          </a:xfrm>
        </p:grpSpPr>
        <p:sp>
          <p:nvSpPr>
            <p:cNvPr id="12993" name="Google Shape;12993;p73"/>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3"/>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3"/>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3"/>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3"/>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3"/>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3"/>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3"/>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3"/>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3"/>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3"/>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3"/>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3"/>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3"/>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3"/>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3"/>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3"/>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3"/>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3"/>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73"/>
          <p:cNvGrpSpPr/>
          <p:nvPr/>
        </p:nvGrpSpPr>
        <p:grpSpPr>
          <a:xfrm>
            <a:off x="3506590" y="3833812"/>
            <a:ext cx="396796" cy="313407"/>
            <a:chOff x="3506590" y="3833812"/>
            <a:chExt cx="396796" cy="313407"/>
          </a:xfrm>
        </p:grpSpPr>
        <p:sp>
          <p:nvSpPr>
            <p:cNvPr id="13015" name="Google Shape;13015;p73"/>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3"/>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3"/>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8" name="Google Shape;13018;p73"/>
          <p:cNvGrpSpPr/>
          <p:nvPr/>
        </p:nvGrpSpPr>
        <p:grpSpPr>
          <a:xfrm>
            <a:off x="2769288" y="1965364"/>
            <a:ext cx="104556" cy="366665"/>
            <a:chOff x="2769288" y="1965364"/>
            <a:chExt cx="104556" cy="366665"/>
          </a:xfrm>
        </p:grpSpPr>
        <p:sp>
          <p:nvSpPr>
            <p:cNvPr id="13019" name="Google Shape;13019;p73"/>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3"/>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3"/>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3"/>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3"/>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3"/>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3"/>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3"/>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3"/>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3"/>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3"/>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3"/>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1" name="Google Shape;13031;p73"/>
          <p:cNvGrpSpPr/>
          <p:nvPr/>
        </p:nvGrpSpPr>
        <p:grpSpPr>
          <a:xfrm>
            <a:off x="3966679" y="2010861"/>
            <a:ext cx="367162" cy="275698"/>
            <a:chOff x="3966679" y="2010861"/>
            <a:chExt cx="367162" cy="275698"/>
          </a:xfrm>
        </p:grpSpPr>
        <p:sp>
          <p:nvSpPr>
            <p:cNvPr id="13032" name="Google Shape;13032;p73"/>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3"/>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3"/>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3"/>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73"/>
          <p:cNvGrpSpPr/>
          <p:nvPr/>
        </p:nvGrpSpPr>
        <p:grpSpPr>
          <a:xfrm>
            <a:off x="1752577" y="2025495"/>
            <a:ext cx="366404" cy="246220"/>
            <a:chOff x="1752577" y="2025495"/>
            <a:chExt cx="366404" cy="246220"/>
          </a:xfrm>
        </p:grpSpPr>
        <p:sp>
          <p:nvSpPr>
            <p:cNvPr id="13037" name="Google Shape;13037;p73"/>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3"/>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3"/>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3"/>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3"/>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3"/>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3"/>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3"/>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3"/>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3"/>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3"/>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3"/>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3"/>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3"/>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3"/>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3"/>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73"/>
          <p:cNvGrpSpPr/>
          <p:nvPr/>
        </p:nvGrpSpPr>
        <p:grpSpPr>
          <a:xfrm>
            <a:off x="1309553" y="2069580"/>
            <a:ext cx="366404" cy="158363"/>
            <a:chOff x="1309553" y="2069580"/>
            <a:chExt cx="366404" cy="158363"/>
          </a:xfrm>
        </p:grpSpPr>
        <p:sp>
          <p:nvSpPr>
            <p:cNvPr id="13054" name="Google Shape;13054;p73"/>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3"/>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3"/>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3"/>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3"/>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3"/>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3"/>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3"/>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3"/>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3"/>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3"/>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3"/>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3"/>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3"/>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3"/>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3"/>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3"/>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3"/>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3"/>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3"/>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3"/>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3"/>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3"/>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3"/>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73"/>
          <p:cNvGrpSpPr/>
          <p:nvPr/>
        </p:nvGrpSpPr>
        <p:grpSpPr>
          <a:xfrm>
            <a:off x="866528" y="2088762"/>
            <a:ext cx="366639" cy="119635"/>
            <a:chOff x="866528" y="2088762"/>
            <a:chExt cx="366639" cy="119635"/>
          </a:xfrm>
        </p:grpSpPr>
        <p:sp>
          <p:nvSpPr>
            <p:cNvPr id="13081" name="Google Shape;13081;p73"/>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3"/>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3"/>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3"/>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3"/>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3"/>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3"/>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3"/>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3"/>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3"/>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3"/>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3"/>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3"/>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3"/>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73"/>
          <p:cNvGrpSpPr/>
          <p:nvPr/>
        </p:nvGrpSpPr>
        <p:grpSpPr>
          <a:xfrm>
            <a:off x="2329269" y="1965312"/>
            <a:ext cx="98807" cy="366273"/>
            <a:chOff x="2329269" y="1965312"/>
            <a:chExt cx="98807" cy="366273"/>
          </a:xfrm>
        </p:grpSpPr>
        <p:sp>
          <p:nvSpPr>
            <p:cNvPr id="13096" name="Google Shape;13096;p73"/>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3"/>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3"/>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73"/>
          <p:cNvGrpSpPr/>
          <p:nvPr/>
        </p:nvGrpSpPr>
        <p:grpSpPr>
          <a:xfrm>
            <a:off x="3208053" y="1964972"/>
            <a:ext cx="112344" cy="366926"/>
            <a:chOff x="3208053" y="1964972"/>
            <a:chExt cx="112344" cy="366926"/>
          </a:xfrm>
        </p:grpSpPr>
        <p:sp>
          <p:nvSpPr>
            <p:cNvPr id="13100" name="Google Shape;13100;p73"/>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3"/>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3"/>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3"/>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3"/>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3"/>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73"/>
          <p:cNvGrpSpPr/>
          <p:nvPr/>
        </p:nvGrpSpPr>
        <p:grpSpPr>
          <a:xfrm>
            <a:off x="3225379" y="3807339"/>
            <a:ext cx="72413" cy="366404"/>
            <a:chOff x="3225379" y="3807339"/>
            <a:chExt cx="72413" cy="366404"/>
          </a:xfrm>
        </p:grpSpPr>
        <p:sp>
          <p:nvSpPr>
            <p:cNvPr id="13107" name="Google Shape;13107;p73"/>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3"/>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3"/>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3"/>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3"/>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3"/>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3"/>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3"/>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73"/>
          <p:cNvGrpSpPr/>
          <p:nvPr/>
        </p:nvGrpSpPr>
        <p:grpSpPr>
          <a:xfrm>
            <a:off x="3523916" y="2011096"/>
            <a:ext cx="366665" cy="275201"/>
            <a:chOff x="3523916" y="2011096"/>
            <a:chExt cx="366665" cy="275201"/>
          </a:xfrm>
        </p:grpSpPr>
        <p:sp>
          <p:nvSpPr>
            <p:cNvPr id="13116" name="Google Shape;13116;p73"/>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3"/>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3"/>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3"/>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3"/>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3"/>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3"/>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3"/>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3"/>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3"/>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3"/>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3"/>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3"/>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3"/>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3"/>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3"/>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3"/>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3"/>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3"/>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3"/>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73"/>
          <p:cNvGrpSpPr/>
          <p:nvPr/>
        </p:nvGrpSpPr>
        <p:grpSpPr>
          <a:xfrm>
            <a:off x="1742777" y="1499997"/>
            <a:ext cx="393791" cy="366744"/>
            <a:chOff x="1742777" y="1499997"/>
            <a:chExt cx="393791" cy="366744"/>
          </a:xfrm>
        </p:grpSpPr>
        <p:sp>
          <p:nvSpPr>
            <p:cNvPr id="13137" name="Google Shape;13137;p73"/>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3"/>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3"/>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3"/>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3"/>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3"/>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3"/>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3"/>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3"/>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3"/>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3"/>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3"/>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3"/>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3"/>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73"/>
          <p:cNvGrpSpPr/>
          <p:nvPr/>
        </p:nvGrpSpPr>
        <p:grpSpPr>
          <a:xfrm>
            <a:off x="4014449" y="1499997"/>
            <a:ext cx="319914" cy="366639"/>
            <a:chOff x="4014449" y="1499997"/>
            <a:chExt cx="319914" cy="366639"/>
          </a:xfrm>
        </p:grpSpPr>
        <p:sp>
          <p:nvSpPr>
            <p:cNvPr id="13152" name="Google Shape;13152;p73"/>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3"/>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3"/>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3"/>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3"/>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7" name="Google Shape;13157;p73"/>
          <p:cNvGrpSpPr/>
          <p:nvPr/>
        </p:nvGrpSpPr>
        <p:grpSpPr>
          <a:xfrm>
            <a:off x="866267" y="1591460"/>
            <a:ext cx="367397" cy="183711"/>
            <a:chOff x="866267" y="1591460"/>
            <a:chExt cx="367397" cy="183711"/>
          </a:xfrm>
        </p:grpSpPr>
        <p:sp>
          <p:nvSpPr>
            <p:cNvPr id="13158" name="Google Shape;13158;p73"/>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3"/>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3"/>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3"/>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3"/>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3"/>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3"/>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3"/>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3"/>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3"/>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3"/>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3"/>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3"/>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3"/>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3"/>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3"/>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3"/>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3"/>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73"/>
          <p:cNvGrpSpPr/>
          <p:nvPr/>
        </p:nvGrpSpPr>
        <p:grpSpPr>
          <a:xfrm>
            <a:off x="3117843" y="1499892"/>
            <a:ext cx="327440" cy="366744"/>
            <a:chOff x="3117843" y="1499892"/>
            <a:chExt cx="327440" cy="366744"/>
          </a:xfrm>
        </p:grpSpPr>
        <p:sp>
          <p:nvSpPr>
            <p:cNvPr id="13177" name="Google Shape;13177;p73"/>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3"/>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3"/>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3"/>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3"/>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3"/>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3"/>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73"/>
          <p:cNvGrpSpPr/>
          <p:nvPr/>
        </p:nvGrpSpPr>
        <p:grpSpPr>
          <a:xfrm>
            <a:off x="2667005" y="1499997"/>
            <a:ext cx="336770" cy="366639"/>
            <a:chOff x="2667005" y="1499997"/>
            <a:chExt cx="336770" cy="366639"/>
          </a:xfrm>
        </p:grpSpPr>
        <p:sp>
          <p:nvSpPr>
            <p:cNvPr id="13185" name="Google Shape;13185;p73"/>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3"/>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3"/>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3"/>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3"/>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3"/>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3"/>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3"/>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3"/>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3"/>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3"/>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3"/>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3"/>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3"/>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3"/>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3"/>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3"/>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3"/>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3"/>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73"/>
          <p:cNvGrpSpPr/>
          <p:nvPr/>
        </p:nvGrpSpPr>
        <p:grpSpPr>
          <a:xfrm>
            <a:off x="3564866" y="1499997"/>
            <a:ext cx="326473" cy="366639"/>
            <a:chOff x="3564866" y="1499997"/>
            <a:chExt cx="326473" cy="366639"/>
          </a:xfrm>
        </p:grpSpPr>
        <p:sp>
          <p:nvSpPr>
            <p:cNvPr id="13205" name="Google Shape;13205;p73"/>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3"/>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3"/>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3"/>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3"/>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3"/>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3"/>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3"/>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3"/>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73"/>
          <p:cNvGrpSpPr/>
          <p:nvPr/>
        </p:nvGrpSpPr>
        <p:grpSpPr>
          <a:xfrm>
            <a:off x="1314074" y="1499997"/>
            <a:ext cx="364392" cy="366639"/>
            <a:chOff x="1314074" y="1499997"/>
            <a:chExt cx="364392" cy="366639"/>
          </a:xfrm>
        </p:grpSpPr>
        <p:sp>
          <p:nvSpPr>
            <p:cNvPr id="13215" name="Google Shape;13215;p73"/>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3"/>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3"/>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3"/>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3"/>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3"/>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3"/>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3"/>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3"/>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3"/>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3"/>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3"/>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73"/>
          <p:cNvGrpSpPr/>
          <p:nvPr/>
        </p:nvGrpSpPr>
        <p:grpSpPr>
          <a:xfrm>
            <a:off x="2220479" y="1499997"/>
            <a:ext cx="337005" cy="366639"/>
            <a:chOff x="2220479" y="1499997"/>
            <a:chExt cx="337005" cy="366639"/>
          </a:xfrm>
        </p:grpSpPr>
        <p:sp>
          <p:nvSpPr>
            <p:cNvPr id="13228" name="Google Shape;13228;p73"/>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3"/>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3"/>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3"/>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3"/>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3"/>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3"/>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3"/>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3"/>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3"/>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3"/>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9" name="Google Shape;13239;p73"/>
          <p:cNvGrpSpPr/>
          <p:nvPr/>
        </p:nvGrpSpPr>
        <p:grpSpPr>
          <a:xfrm>
            <a:off x="4105155" y="2425976"/>
            <a:ext cx="87230" cy="366430"/>
            <a:chOff x="4105155" y="2425976"/>
            <a:chExt cx="87230" cy="366430"/>
          </a:xfrm>
        </p:grpSpPr>
        <p:sp>
          <p:nvSpPr>
            <p:cNvPr id="13240" name="Google Shape;13240;p73"/>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3"/>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3"/>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3"/>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3"/>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3"/>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73"/>
          <p:cNvGrpSpPr/>
          <p:nvPr/>
        </p:nvGrpSpPr>
        <p:grpSpPr>
          <a:xfrm>
            <a:off x="1808109" y="2426002"/>
            <a:ext cx="267884" cy="366639"/>
            <a:chOff x="1808109" y="2426002"/>
            <a:chExt cx="267884" cy="366639"/>
          </a:xfrm>
        </p:grpSpPr>
        <p:sp>
          <p:nvSpPr>
            <p:cNvPr id="13247" name="Google Shape;13247;p73"/>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3"/>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3"/>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3"/>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3"/>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3"/>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3"/>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3"/>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3"/>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3"/>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3"/>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3"/>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3"/>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3"/>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3"/>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3"/>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3"/>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3"/>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3"/>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3"/>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3"/>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73"/>
          <p:cNvGrpSpPr/>
          <p:nvPr/>
        </p:nvGrpSpPr>
        <p:grpSpPr>
          <a:xfrm>
            <a:off x="3603568" y="2426002"/>
            <a:ext cx="207597" cy="366639"/>
            <a:chOff x="3603568" y="2426002"/>
            <a:chExt cx="207597" cy="366639"/>
          </a:xfrm>
        </p:grpSpPr>
        <p:sp>
          <p:nvSpPr>
            <p:cNvPr id="13269" name="Google Shape;13269;p73"/>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3"/>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3"/>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3"/>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3"/>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3"/>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73"/>
          <p:cNvGrpSpPr/>
          <p:nvPr/>
        </p:nvGrpSpPr>
        <p:grpSpPr>
          <a:xfrm>
            <a:off x="2246115" y="2426002"/>
            <a:ext cx="274417" cy="366404"/>
            <a:chOff x="2246115" y="2426002"/>
            <a:chExt cx="274417" cy="366404"/>
          </a:xfrm>
        </p:grpSpPr>
        <p:sp>
          <p:nvSpPr>
            <p:cNvPr id="13276" name="Google Shape;13276;p73"/>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3"/>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3"/>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3"/>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3"/>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3"/>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3"/>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3"/>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73"/>
          <p:cNvGrpSpPr/>
          <p:nvPr/>
        </p:nvGrpSpPr>
        <p:grpSpPr>
          <a:xfrm>
            <a:off x="2696666" y="2426002"/>
            <a:ext cx="256099" cy="366639"/>
            <a:chOff x="2696666" y="2426002"/>
            <a:chExt cx="256099" cy="366639"/>
          </a:xfrm>
        </p:grpSpPr>
        <p:sp>
          <p:nvSpPr>
            <p:cNvPr id="13285" name="Google Shape;13285;p73"/>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3"/>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3"/>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3"/>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3"/>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3"/>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73"/>
          <p:cNvGrpSpPr/>
          <p:nvPr/>
        </p:nvGrpSpPr>
        <p:grpSpPr>
          <a:xfrm>
            <a:off x="3149072" y="2426002"/>
            <a:ext cx="225863" cy="366430"/>
            <a:chOff x="3149072" y="2426002"/>
            <a:chExt cx="225863" cy="366430"/>
          </a:xfrm>
        </p:grpSpPr>
        <p:sp>
          <p:nvSpPr>
            <p:cNvPr id="13292" name="Google Shape;13292;p73"/>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3"/>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3"/>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3"/>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3"/>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3"/>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3"/>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3"/>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3"/>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3"/>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3"/>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73"/>
          <p:cNvGrpSpPr/>
          <p:nvPr/>
        </p:nvGrpSpPr>
        <p:grpSpPr>
          <a:xfrm>
            <a:off x="1361556" y="2425923"/>
            <a:ext cx="283224" cy="366482"/>
            <a:chOff x="1361556" y="2425923"/>
            <a:chExt cx="283224" cy="366482"/>
          </a:xfrm>
        </p:grpSpPr>
        <p:sp>
          <p:nvSpPr>
            <p:cNvPr id="13304" name="Google Shape;13304;p73"/>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3"/>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3"/>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3"/>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3"/>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3"/>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3"/>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3"/>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3"/>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3"/>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3"/>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3"/>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3"/>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3"/>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3"/>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3"/>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3"/>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3"/>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3"/>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3"/>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4" name="Google Shape;13324;p73"/>
          <p:cNvGrpSpPr/>
          <p:nvPr/>
        </p:nvGrpSpPr>
        <p:grpSpPr>
          <a:xfrm>
            <a:off x="3973735" y="2891056"/>
            <a:ext cx="361883" cy="366979"/>
            <a:chOff x="3973735" y="2891056"/>
            <a:chExt cx="361883" cy="366979"/>
          </a:xfrm>
        </p:grpSpPr>
        <p:sp>
          <p:nvSpPr>
            <p:cNvPr id="13325" name="Google Shape;13325;p73"/>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3"/>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3"/>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3"/>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3"/>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3"/>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3"/>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3"/>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3"/>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3"/>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3"/>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3"/>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3"/>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3"/>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3"/>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2" name="Google Shape;13342;p73"/>
          <p:cNvGrpSpPr/>
          <p:nvPr/>
        </p:nvGrpSpPr>
        <p:grpSpPr>
          <a:xfrm>
            <a:off x="3527941" y="2916744"/>
            <a:ext cx="366665" cy="315654"/>
            <a:chOff x="3527941" y="2916744"/>
            <a:chExt cx="366665" cy="315654"/>
          </a:xfrm>
        </p:grpSpPr>
        <p:sp>
          <p:nvSpPr>
            <p:cNvPr id="13343" name="Google Shape;13343;p73"/>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3"/>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3"/>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3"/>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3"/>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3"/>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3"/>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3"/>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3"/>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3"/>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3"/>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3"/>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3"/>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3"/>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3"/>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3"/>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3"/>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3"/>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3"/>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3"/>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3"/>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3"/>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3"/>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3"/>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3"/>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3"/>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3"/>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3"/>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3"/>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3"/>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73"/>
          <p:cNvGrpSpPr/>
          <p:nvPr/>
        </p:nvGrpSpPr>
        <p:grpSpPr>
          <a:xfrm>
            <a:off x="2640873" y="2891631"/>
            <a:ext cx="366404" cy="366404"/>
            <a:chOff x="2640873" y="2891631"/>
            <a:chExt cx="366404" cy="366404"/>
          </a:xfrm>
        </p:grpSpPr>
        <p:sp>
          <p:nvSpPr>
            <p:cNvPr id="13374" name="Google Shape;13374;p73"/>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3"/>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3"/>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3"/>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3"/>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3"/>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3"/>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3"/>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3"/>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3"/>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3"/>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3"/>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3"/>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3"/>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73"/>
          <p:cNvGrpSpPr/>
          <p:nvPr/>
        </p:nvGrpSpPr>
        <p:grpSpPr>
          <a:xfrm>
            <a:off x="2197091" y="2938120"/>
            <a:ext cx="366665" cy="273189"/>
            <a:chOff x="2197091" y="2938120"/>
            <a:chExt cx="366665" cy="273189"/>
          </a:xfrm>
        </p:grpSpPr>
        <p:sp>
          <p:nvSpPr>
            <p:cNvPr id="13389" name="Google Shape;13389;p73"/>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3"/>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3"/>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3"/>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3"/>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3"/>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3"/>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3"/>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3"/>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3"/>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3"/>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3"/>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3"/>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3"/>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3"/>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3"/>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3"/>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3"/>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3"/>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3"/>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3"/>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3"/>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73"/>
          <p:cNvGrpSpPr/>
          <p:nvPr/>
        </p:nvGrpSpPr>
        <p:grpSpPr>
          <a:xfrm>
            <a:off x="1753570" y="2892127"/>
            <a:ext cx="366665" cy="365202"/>
            <a:chOff x="1753570" y="2892127"/>
            <a:chExt cx="366665" cy="365202"/>
          </a:xfrm>
        </p:grpSpPr>
        <p:sp>
          <p:nvSpPr>
            <p:cNvPr id="13414" name="Google Shape;13414;p73"/>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3"/>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3"/>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3"/>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3"/>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3"/>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3"/>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3"/>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3"/>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3"/>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3"/>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3"/>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3"/>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3"/>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3"/>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3"/>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3"/>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3"/>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73"/>
          <p:cNvGrpSpPr/>
          <p:nvPr/>
        </p:nvGrpSpPr>
        <p:grpSpPr>
          <a:xfrm>
            <a:off x="1303751" y="3807339"/>
            <a:ext cx="367684" cy="366561"/>
            <a:chOff x="1303751" y="3807339"/>
            <a:chExt cx="367684" cy="366561"/>
          </a:xfrm>
        </p:grpSpPr>
        <p:sp>
          <p:nvSpPr>
            <p:cNvPr id="13433" name="Google Shape;13433;p73"/>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3"/>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3"/>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3"/>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3"/>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3"/>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3"/>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3"/>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3"/>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3"/>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3"/>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3"/>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3"/>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3"/>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3"/>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3"/>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3"/>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3"/>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3"/>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3"/>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3"/>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3"/>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3"/>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3"/>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3"/>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3"/>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3"/>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3"/>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3"/>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3"/>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3"/>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3"/>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3"/>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3"/>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3"/>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3"/>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3"/>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3"/>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3"/>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3"/>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3"/>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4" name="Google Shape;13474;p73"/>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5" name="Google Shape;13475;p73"/>
          <p:cNvGrpSpPr/>
          <p:nvPr/>
        </p:nvGrpSpPr>
        <p:grpSpPr>
          <a:xfrm>
            <a:off x="1310049" y="2891421"/>
            <a:ext cx="384749" cy="366613"/>
            <a:chOff x="1310049" y="2891421"/>
            <a:chExt cx="384749" cy="366613"/>
          </a:xfrm>
        </p:grpSpPr>
        <p:sp>
          <p:nvSpPr>
            <p:cNvPr id="13476" name="Google Shape;13476;p73"/>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3"/>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3"/>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3"/>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3"/>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3"/>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3"/>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3"/>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3"/>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3"/>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3"/>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3"/>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3"/>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3"/>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73"/>
          <p:cNvGrpSpPr/>
          <p:nvPr/>
        </p:nvGrpSpPr>
        <p:grpSpPr>
          <a:xfrm>
            <a:off x="849673" y="2891343"/>
            <a:ext cx="383468" cy="366665"/>
            <a:chOff x="849673" y="2891343"/>
            <a:chExt cx="383468" cy="366665"/>
          </a:xfrm>
        </p:grpSpPr>
        <p:sp>
          <p:nvSpPr>
            <p:cNvPr id="13491" name="Google Shape;13491;p73"/>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3"/>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3"/>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3"/>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3"/>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3"/>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3"/>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3"/>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3"/>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3"/>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3"/>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3"/>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73"/>
          <p:cNvGrpSpPr/>
          <p:nvPr/>
        </p:nvGrpSpPr>
        <p:grpSpPr>
          <a:xfrm>
            <a:off x="920257" y="2426002"/>
            <a:ext cx="278024" cy="366508"/>
            <a:chOff x="920257" y="2426002"/>
            <a:chExt cx="278024" cy="366508"/>
          </a:xfrm>
        </p:grpSpPr>
        <p:sp>
          <p:nvSpPr>
            <p:cNvPr id="13504" name="Google Shape;13504;p73"/>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3"/>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3"/>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3"/>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3"/>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3"/>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3"/>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3"/>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3"/>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3"/>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3"/>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73"/>
          <p:cNvGrpSpPr/>
          <p:nvPr/>
        </p:nvGrpSpPr>
        <p:grpSpPr>
          <a:xfrm>
            <a:off x="866528" y="4274484"/>
            <a:ext cx="349810" cy="366665"/>
            <a:chOff x="866528" y="4274484"/>
            <a:chExt cx="349810" cy="366665"/>
          </a:xfrm>
        </p:grpSpPr>
        <p:sp>
          <p:nvSpPr>
            <p:cNvPr id="13518" name="Google Shape;13518;p73"/>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3"/>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3"/>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3"/>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3"/>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3"/>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3"/>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3"/>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3"/>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3"/>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3"/>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9" name="Google Shape;13529;p73"/>
          <p:cNvGrpSpPr/>
          <p:nvPr/>
        </p:nvGrpSpPr>
        <p:grpSpPr>
          <a:xfrm>
            <a:off x="1388708" y="4274484"/>
            <a:ext cx="330210" cy="366665"/>
            <a:chOff x="1388708" y="4274484"/>
            <a:chExt cx="330210" cy="366665"/>
          </a:xfrm>
        </p:grpSpPr>
        <p:sp>
          <p:nvSpPr>
            <p:cNvPr id="13530" name="Google Shape;13530;p73"/>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3"/>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3"/>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3"/>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3"/>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3"/>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3"/>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3"/>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3"/>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3"/>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3"/>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3"/>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3"/>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3"/>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3"/>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3"/>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3"/>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3"/>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3"/>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3"/>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73"/>
          <p:cNvGrpSpPr/>
          <p:nvPr/>
        </p:nvGrpSpPr>
        <p:grpSpPr>
          <a:xfrm>
            <a:off x="1874694" y="4293326"/>
            <a:ext cx="375446" cy="328982"/>
            <a:chOff x="1874694" y="4293326"/>
            <a:chExt cx="375446" cy="328982"/>
          </a:xfrm>
        </p:grpSpPr>
        <p:sp>
          <p:nvSpPr>
            <p:cNvPr id="13551" name="Google Shape;13551;p73"/>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3"/>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3"/>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3"/>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3"/>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3"/>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3"/>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3"/>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3"/>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3"/>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3"/>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3"/>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3"/>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3"/>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3"/>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3"/>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3"/>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3"/>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3"/>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3"/>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3"/>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3"/>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3" name="Google Shape;13573;p73"/>
          <p:cNvGrpSpPr/>
          <p:nvPr/>
        </p:nvGrpSpPr>
        <p:grpSpPr>
          <a:xfrm>
            <a:off x="2396116" y="4293090"/>
            <a:ext cx="366665" cy="329714"/>
            <a:chOff x="2396116" y="4293090"/>
            <a:chExt cx="366665" cy="329714"/>
          </a:xfrm>
        </p:grpSpPr>
        <p:sp>
          <p:nvSpPr>
            <p:cNvPr id="13574" name="Google Shape;13574;p73"/>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3"/>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3"/>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3"/>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3"/>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3"/>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3"/>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3"/>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3"/>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3"/>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3"/>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3"/>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3"/>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73"/>
          <p:cNvGrpSpPr/>
          <p:nvPr/>
        </p:nvGrpSpPr>
        <p:grpSpPr>
          <a:xfrm>
            <a:off x="2908757" y="4289824"/>
            <a:ext cx="367162" cy="336116"/>
            <a:chOff x="2908757" y="4289824"/>
            <a:chExt cx="367162" cy="336116"/>
          </a:xfrm>
        </p:grpSpPr>
        <p:sp>
          <p:nvSpPr>
            <p:cNvPr id="13588" name="Google Shape;13588;p73"/>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3"/>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3"/>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3"/>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3"/>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3"/>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3"/>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3"/>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3"/>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3"/>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3"/>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3"/>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3"/>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3"/>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3"/>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3"/>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3"/>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3"/>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3"/>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3"/>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3"/>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3"/>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3"/>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3"/>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3"/>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3"/>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3"/>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5" name="Google Shape;13615;p73"/>
          <p:cNvGrpSpPr/>
          <p:nvPr/>
        </p:nvGrpSpPr>
        <p:grpSpPr>
          <a:xfrm>
            <a:off x="3082408" y="2919540"/>
            <a:ext cx="368651" cy="310350"/>
            <a:chOff x="3082408" y="2919540"/>
            <a:chExt cx="368651" cy="310350"/>
          </a:xfrm>
        </p:grpSpPr>
        <p:sp>
          <p:nvSpPr>
            <p:cNvPr id="13616" name="Google Shape;13616;p73"/>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3"/>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3"/>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3"/>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3"/>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3"/>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3"/>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3"/>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3"/>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3"/>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3"/>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3"/>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73"/>
          <p:cNvGrpSpPr/>
          <p:nvPr/>
        </p:nvGrpSpPr>
        <p:grpSpPr>
          <a:xfrm>
            <a:off x="7069130" y="2424800"/>
            <a:ext cx="366169" cy="360498"/>
            <a:chOff x="7069130" y="2424800"/>
            <a:chExt cx="366169" cy="360498"/>
          </a:xfrm>
        </p:grpSpPr>
        <p:sp>
          <p:nvSpPr>
            <p:cNvPr id="13629" name="Google Shape;13629;p7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3"/>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3"/>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3"/>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3"/>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3"/>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3"/>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3"/>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3"/>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3"/>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3"/>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3"/>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3"/>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3"/>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3"/>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73"/>
          <p:cNvGrpSpPr/>
          <p:nvPr/>
        </p:nvGrpSpPr>
        <p:grpSpPr>
          <a:xfrm>
            <a:off x="4885655" y="2424721"/>
            <a:ext cx="281473" cy="360629"/>
            <a:chOff x="4885655" y="2424721"/>
            <a:chExt cx="281473" cy="360629"/>
          </a:xfrm>
        </p:grpSpPr>
        <p:sp>
          <p:nvSpPr>
            <p:cNvPr id="13650" name="Google Shape;13650;p7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73"/>
          <p:cNvGrpSpPr/>
          <p:nvPr/>
        </p:nvGrpSpPr>
        <p:grpSpPr>
          <a:xfrm>
            <a:off x="6625609" y="2446777"/>
            <a:ext cx="364130" cy="316726"/>
            <a:chOff x="6625609" y="2446777"/>
            <a:chExt cx="364130" cy="316726"/>
          </a:xfrm>
        </p:grpSpPr>
        <p:sp>
          <p:nvSpPr>
            <p:cNvPr id="13662" name="Google Shape;13662;p73"/>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3"/>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3"/>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3"/>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3"/>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3"/>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3"/>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3"/>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3"/>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3"/>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3"/>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3"/>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73"/>
          <p:cNvGrpSpPr/>
          <p:nvPr/>
        </p:nvGrpSpPr>
        <p:grpSpPr>
          <a:xfrm>
            <a:off x="5757644" y="2012350"/>
            <a:ext cx="360628" cy="298825"/>
            <a:chOff x="5757644" y="2012350"/>
            <a:chExt cx="360628" cy="298825"/>
          </a:xfrm>
        </p:grpSpPr>
        <p:sp>
          <p:nvSpPr>
            <p:cNvPr id="13675" name="Google Shape;13675;p73"/>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3"/>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3"/>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3"/>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3"/>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3"/>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3"/>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3"/>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3"/>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3"/>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3"/>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3"/>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3"/>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3"/>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3"/>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3"/>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3"/>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3"/>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3"/>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3"/>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3"/>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3"/>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7" name="Google Shape;13697;p73"/>
          <p:cNvGrpSpPr/>
          <p:nvPr/>
        </p:nvGrpSpPr>
        <p:grpSpPr>
          <a:xfrm>
            <a:off x="5317625" y="1983474"/>
            <a:ext cx="360628" cy="356839"/>
            <a:chOff x="5317625" y="1983474"/>
            <a:chExt cx="360628" cy="356839"/>
          </a:xfrm>
        </p:grpSpPr>
        <p:sp>
          <p:nvSpPr>
            <p:cNvPr id="13698" name="Google Shape;13698;p73"/>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3"/>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3"/>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3"/>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3"/>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3"/>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3"/>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3"/>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3"/>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3"/>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3"/>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3"/>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3"/>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3"/>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3"/>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3"/>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3"/>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3"/>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3"/>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73"/>
          <p:cNvGrpSpPr/>
          <p:nvPr/>
        </p:nvGrpSpPr>
        <p:grpSpPr>
          <a:xfrm>
            <a:off x="6181827" y="2463685"/>
            <a:ext cx="360629" cy="282989"/>
            <a:chOff x="6181827" y="2463685"/>
            <a:chExt cx="360629" cy="282989"/>
          </a:xfrm>
        </p:grpSpPr>
        <p:sp>
          <p:nvSpPr>
            <p:cNvPr id="13718" name="Google Shape;13718;p73"/>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3"/>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3"/>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3"/>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3"/>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3"/>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3"/>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3"/>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3"/>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3"/>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3"/>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73"/>
          <p:cNvGrpSpPr/>
          <p:nvPr/>
        </p:nvGrpSpPr>
        <p:grpSpPr>
          <a:xfrm>
            <a:off x="5346292" y="3340691"/>
            <a:ext cx="291247" cy="360628"/>
            <a:chOff x="5346292" y="3340691"/>
            <a:chExt cx="291247" cy="360628"/>
          </a:xfrm>
        </p:grpSpPr>
        <p:sp>
          <p:nvSpPr>
            <p:cNvPr id="13730" name="Google Shape;13730;p73"/>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3"/>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3"/>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3"/>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3"/>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3"/>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3"/>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3"/>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3"/>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3"/>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3"/>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3"/>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3"/>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3"/>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3"/>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3"/>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3"/>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3"/>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3"/>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3"/>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3"/>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3"/>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3"/>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3"/>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3"/>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73"/>
          <p:cNvGrpSpPr/>
          <p:nvPr/>
        </p:nvGrpSpPr>
        <p:grpSpPr>
          <a:xfrm>
            <a:off x="7969264" y="1981697"/>
            <a:ext cx="337763" cy="360393"/>
            <a:chOff x="7969264" y="1981697"/>
            <a:chExt cx="337763" cy="360393"/>
          </a:xfrm>
        </p:grpSpPr>
        <p:sp>
          <p:nvSpPr>
            <p:cNvPr id="13756" name="Google Shape;13756;p73"/>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3"/>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3"/>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3"/>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3"/>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3"/>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3"/>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3"/>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3"/>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3"/>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3"/>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3"/>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3"/>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3"/>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3"/>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3"/>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3"/>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3"/>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73"/>
          <p:cNvGrpSpPr/>
          <p:nvPr/>
        </p:nvGrpSpPr>
        <p:grpSpPr>
          <a:xfrm>
            <a:off x="5736032" y="2430000"/>
            <a:ext cx="360890" cy="350332"/>
            <a:chOff x="5736032" y="2430000"/>
            <a:chExt cx="360890" cy="350332"/>
          </a:xfrm>
        </p:grpSpPr>
        <p:sp>
          <p:nvSpPr>
            <p:cNvPr id="13775" name="Google Shape;13775;p73"/>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3"/>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3"/>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3"/>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3"/>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3"/>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3"/>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3"/>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3"/>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3"/>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3"/>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3"/>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3"/>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3"/>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3"/>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3"/>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3"/>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73"/>
          <p:cNvGrpSpPr/>
          <p:nvPr/>
        </p:nvGrpSpPr>
        <p:grpSpPr>
          <a:xfrm>
            <a:off x="4877867" y="1995991"/>
            <a:ext cx="360628" cy="331778"/>
            <a:chOff x="4877867" y="1995991"/>
            <a:chExt cx="360628" cy="331778"/>
          </a:xfrm>
        </p:grpSpPr>
        <p:sp>
          <p:nvSpPr>
            <p:cNvPr id="13793" name="Google Shape;13793;p73"/>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3"/>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3"/>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3"/>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3"/>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3"/>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3"/>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3"/>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3"/>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3"/>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3"/>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3"/>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3"/>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3"/>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73"/>
          <p:cNvGrpSpPr/>
          <p:nvPr/>
        </p:nvGrpSpPr>
        <p:grpSpPr>
          <a:xfrm>
            <a:off x="7050889" y="2913503"/>
            <a:ext cx="363529" cy="339513"/>
            <a:chOff x="7050889" y="2913503"/>
            <a:chExt cx="363529" cy="339513"/>
          </a:xfrm>
        </p:grpSpPr>
        <p:sp>
          <p:nvSpPr>
            <p:cNvPr id="13808" name="Google Shape;13808;p73"/>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3"/>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3"/>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3"/>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3"/>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3"/>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3"/>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3"/>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3"/>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73"/>
          <p:cNvGrpSpPr/>
          <p:nvPr/>
        </p:nvGrpSpPr>
        <p:grpSpPr>
          <a:xfrm>
            <a:off x="7510900" y="1981462"/>
            <a:ext cx="372937" cy="360629"/>
            <a:chOff x="7510900" y="1981462"/>
            <a:chExt cx="372937" cy="360629"/>
          </a:xfrm>
        </p:grpSpPr>
        <p:sp>
          <p:nvSpPr>
            <p:cNvPr id="13818" name="Google Shape;13818;p73"/>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3"/>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3"/>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3"/>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3"/>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3"/>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3"/>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3"/>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3"/>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3"/>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3"/>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3"/>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3"/>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3"/>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3"/>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3"/>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73"/>
          <p:cNvGrpSpPr/>
          <p:nvPr/>
        </p:nvGrpSpPr>
        <p:grpSpPr>
          <a:xfrm>
            <a:off x="6599476" y="2918260"/>
            <a:ext cx="360629" cy="329975"/>
            <a:chOff x="6599476" y="2918260"/>
            <a:chExt cx="360629" cy="329975"/>
          </a:xfrm>
        </p:grpSpPr>
        <p:sp>
          <p:nvSpPr>
            <p:cNvPr id="13835" name="Google Shape;13835;p73"/>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3"/>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3"/>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3"/>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3"/>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3"/>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3"/>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3"/>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3"/>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3"/>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3"/>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3"/>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3"/>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3"/>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3"/>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3"/>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3"/>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3"/>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3"/>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3"/>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3"/>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3"/>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3"/>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3"/>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3"/>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73"/>
          <p:cNvGrpSpPr/>
          <p:nvPr/>
        </p:nvGrpSpPr>
        <p:grpSpPr>
          <a:xfrm>
            <a:off x="5290499" y="2481533"/>
            <a:ext cx="360628" cy="247292"/>
            <a:chOff x="5290499" y="2481533"/>
            <a:chExt cx="360628" cy="247292"/>
          </a:xfrm>
        </p:grpSpPr>
        <p:sp>
          <p:nvSpPr>
            <p:cNvPr id="13861" name="Google Shape;13861;p73"/>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3"/>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3"/>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3"/>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3"/>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3"/>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3"/>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3"/>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3"/>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3"/>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3"/>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3"/>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3"/>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3"/>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3"/>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3"/>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3"/>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3"/>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3"/>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3"/>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3"/>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3"/>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3"/>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3"/>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3"/>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3"/>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3"/>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73"/>
          <p:cNvGrpSpPr/>
          <p:nvPr/>
        </p:nvGrpSpPr>
        <p:grpSpPr>
          <a:xfrm>
            <a:off x="6201923" y="1981514"/>
            <a:ext cx="351325" cy="360576"/>
            <a:chOff x="6201923" y="1981514"/>
            <a:chExt cx="351325" cy="360576"/>
          </a:xfrm>
        </p:grpSpPr>
        <p:sp>
          <p:nvSpPr>
            <p:cNvPr id="13889" name="Google Shape;13889;p73"/>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3"/>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3"/>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3"/>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3"/>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3"/>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3"/>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73"/>
          <p:cNvGrpSpPr/>
          <p:nvPr/>
        </p:nvGrpSpPr>
        <p:grpSpPr>
          <a:xfrm>
            <a:off x="4894461" y="3340691"/>
            <a:ext cx="312884" cy="360785"/>
            <a:chOff x="4894461" y="3340691"/>
            <a:chExt cx="312884" cy="360785"/>
          </a:xfrm>
        </p:grpSpPr>
        <p:sp>
          <p:nvSpPr>
            <p:cNvPr id="13897" name="Google Shape;13897;p73"/>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3"/>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3"/>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3"/>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3"/>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3"/>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3"/>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3"/>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3"/>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3"/>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3"/>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3"/>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3"/>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3"/>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73"/>
          <p:cNvGrpSpPr/>
          <p:nvPr/>
        </p:nvGrpSpPr>
        <p:grpSpPr>
          <a:xfrm>
            <a:off x="5339237" y="1501251"/>
            <a:ext cx="245541" cy="360628"/>
            <a:chOff x="5339237" y="1501251"/>
            <a:chExt cx="245541" cy="360628"/>
          </a:xfrm>
        </p:grpSpPr>
        <p:sp>
          <p:nvSpPr>
            <p:cNvPr id="13914" name="Google Shape;13914;p73"/>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3"/>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3"/>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3"/>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3"/>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3"/>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3"/>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3"/>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3"/>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3"/>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3"/>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3"/>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3"/>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3"/>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3"/>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3"/>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3"/>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3"/>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3"/>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3"/>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3"/>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3"/>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3"/>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3"/>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3"/>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3"/>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3"/>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3"/>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3"/>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3"/>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3"/>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3"/>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3"/>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3"/>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3"/>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3"/>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3"/>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3"/>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3"/>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3"/>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73"/>
          <p:cNvGrpSpPr/>
          <p:nvPr/>
        </p:nvGrpSpPr>
        <p:grpSpPr>
          <a:xfrm>
            <a:off x="7959464" y="2474216"/>
            <a:ext cx="370428" cy="261926"/>
            <a:chOff x="7959464" y="2474216"/>
            <a:chExt cx="370428" cy="261926"/>
          </a:xfrm>
        </p:grpSpPr>
        <p:sp>
          <p:nvSpPr>
            <p:cNvPr id="13957" name="Google Shape;13957;p73"/>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3"/>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3"/>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3"/>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3"/>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3"/>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3"/>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3"/>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3"/>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3"/>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3"/>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3"/>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73"/>
          <p:cNvGrpSpPr/>
          <p:nvPr/>
        </p:nvGrpSpPr>
        <p:grpSpPr>
          <a:xfrm>
            <a:off x="7518687" y="2457909"/>
            <a:ext cx="360629" cy="294461"/>
            <a:chOff x="7518687" y="2457909"/>
            <a:chExt cx="360629" cy="294461"/>
          </a:xfrm>
        </p:grpSpPr>
        <p:sp>
          <p:nvSpPr>
            <p:cNvPr id="13970" name="Google Shape;13970;p73"/>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3"/>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3"/>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3"/>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3"/>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3"/>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3"/>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3"/>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3"/>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3"/>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3"/>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3"/>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3"/>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3"/>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3"/>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3"/>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3"/>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3"/>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3"/>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9" name="Google Shape;13989;p73"/>
          <p:cNvGrpSpPr/>
          <p:nvPr/>
        </p:nvGrpSpPr>
        <p:grpSpPr>
          <a:xfrm>
            <a:off x="7086220" y="1981566"/>
            <a:ext cx="343799" cy="360524"/>
            <a:chOff x="7086220" y="1981566"/>
            <a:chExt cx="343799" cy="360524"/>
          </a:xfrm>
        </p:grpSpPr>
        <p:sp>
          <p:nvSpPr>
            <p:cNvPr id="13990" name="Google Shape;13990;p73"/>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3"/>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3"/>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3"/>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3"/>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3"/>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3"/>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3"/>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3"/>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3"/>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3"/>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3"/>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3"/>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3"/>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3"/>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3"/>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73"/>
          <p:cNvGrpSpPr/>
          <p:nvPr/>
        </p:nvGrpSpPr>
        <p:grpSpPr>
          <a:xfrm>
            <a:off x="6141112" y="2927563"/>
            <a:ext cx="368416" cy="311369"/>
            <a:chOff x="6141112" y="2927563"/>
            <a:chExt cx="368416" cy="311369"/>
          </a:xfrm>
        </p:grpSpPr>
        <p:sp>
          <p:nvSpPr>
            <p:cNvPr id="14007" name="Google Shape;14007;p73"/>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3"/>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3"/>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3"/>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3"/>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3"/>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3"/>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73"/>
          <p:cNvGrpSpPr/>
          <p:nvPr/>
        </p:nvGrpSpPr>
        <p:grpSpPr>
          <a:xfrm>
            <a:off x="7520699" y="2902946"/>
            <a:ext cx="335489" cy="360629"/>
            <a:chOff x="7520699" y="2902946"/>
            <a:chExt cx="335489" cy="360629"/>
          </a:xfrm>
        </p:grpSpPr>
        <p:sp>
          <p:nvSpPr>
            <p:cNvPr id="14015" name="Google Shape;14015;p73"/>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3"/>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3"/>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3"/>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3"/>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3"/>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3"/>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3"/>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3"/>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3"/>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3"/>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3"/>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3"/>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3"/>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3"/>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0" name="Google Shape;14030;p73"/>
          <p:cNvGrpSpPr/>
          <p:nvPr/>
        </p:nvGrpSpPr>
        <p:grpSpPr>
          <a:xfrm>
            <a:off x="7988340" y="2902946"/>
            <a:ext cx="308886" cy="360628"/>
            <a:chOff x="7988340" y="2902946"/>
            <a:chExt cx="308886" cy="360628"/>
          </a:xfrm>
        </p:grpSpPr>
        <p:sp>
          <p:nvSpPr>
            <p:cNvPr id="14031" name="Google Shape;14031;p73"/>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3"/>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3"/>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3"/>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3"/>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3"/>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3"/>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3"/>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3"/>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3"/>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3"/>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3"/>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3"/>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3"/>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3"/>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3"/>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3"/>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3"/>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3"/>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3"/>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3"/>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3"/>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3"/>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73"/>
          <p:cNvGrpSpPr/>
          <p:nvPr/>
        </p:nvGrpSpPr>
        <p:grpSpPr>
          <a:xfrm>
            <a:off x="5690039" y="2902998"/>
            <a:ext cx="362902" cy="360498"/>
            <a:chOff x="5690039" y="2902998"/>
            <a:chExt cx="362902" cy="360498"/>
          </a:xfrm>
        </p:grpSpPr>
        <p:sp>
          <p:nvSpPr>
            <p:cNvPr id="14055" name="Google Shape;14055;p73"/>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3"/>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3"/>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3"/>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3"/>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3"/>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3"/>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73"/>
          <p:cNvGrpSpPr/>
          <p:nvPr/>
        </p:nvGrpSpPr>
        <p:grpSpPr>
          <a:xfrm>
            <a:off x="4871935" y="1500990"/>
            <a:ext cx="258503" cy="360890"/>
            <a:chOff x="4871935" y="1500990"/>
            <a:chExt cx="258503" cy="360890"/>
          </a:xfrm>
        </p:grpSpPr>
        <p:sp>
          <p:nvSpPr>
            <p:cNvPr id="14063" name="Google Shape;14063;p73"/>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3"/>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3"/>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3"/>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3"/>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3"/>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3"/>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3"/>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3"/>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3"/>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7" name="Google Shape;14077;p73"/>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8" name="Google Shape;14078;p73"/>
          <p:cNvGrpSpPr/>
          <p:nvPr/>
        </p:nvGrpSpPr>
        <p:grpSpPr>
          <a:xfrm>
            <a:off x="6265764" y="1501251"/>
            <a:ext cx="234983" cy="360628"/>
            <a:chOff x="6265764" y="1501251"/>
            <a:chExt cx="234983" cy="360628"/>
          </a:xfrm>
        </p:grpSpPr>
        <p:sp>
          <p:nvSpPr>
            <p:cNvPr id="14079" name="Google Shape;14079;p73"/>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3"/>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3"/>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3"/>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3"/>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3"/>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3"/>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3"/>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3"/>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3"/>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73"/>
          <p:cNvGrpSpPr/>
          <p:nvPr/>
        </p:nvGrpSpPr>
        <p:grpSpPr>
          <a:xfrm>
            <a:off x="6193639" y="3401998"/>
            <a:ext cx="360628" cy="238250"/>
            <a:chOff x="6193639" y="3401998"/>
            <a:chExt cx="360628" cy="238250"/>
          </a:xfrm>
        </p:grpSpPr>
        <p:sp>
          <p:nvSpPr>
            <p:cNvPr id="14092" name="Google Shape;14092;p73"/>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3"/>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3"/>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3"/>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3"/>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3"/>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3"/>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3"/>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3"/>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3"/>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3"/>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3" name="Google Shape;14103;p73"/>
          <p:cNvGrpSpPr/>
          <p:nvPr/>
        </p:nvGrpSpPr>
        <p:grpSpPr>
          <a:xfrm>
            <a:off x="5801625" y="1501251"/>
            <a:ext cx="246037" cy="360629"/>
            <a:chOff x="5801625" y="1501251"/>
            <a:chExt cx="246037" cy="360629"/>
          </a:xfrm>
        </p:grpSpPr>
        <p:sp>
          <p:nvSpPr>
            <p:cNvPr id="14104" name="Google Shape;14104;p7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3"/>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3"/>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3"/>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3"/>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3"/>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3"/>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3"/>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3"/>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3"/>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3"/>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3"/>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3"/>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3"/>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3"/>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73"/>
          <p:cNvGrpSpPr/>
          <p:nvPr/>
        </p:nvGrpSpPr>
        <p:grpSpPr>
          <a:xfrm>
            <a:off x="6641680" y="1981462"/>
            <a:ext cx="352083" cy="360864"/>
            <a:chOff x="6641680" y="1981462"/>
            <a:chExt cx="352083" cy="360864"/>
          </a:xfrm>
        </p:grpSpPr>
        <p:sp>
          <p:nvSpPr>
            <p:cNvPr id="14124" name="Google Shape;14124;p73"/>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3"/>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3"/>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3"/>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3"/>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3"/>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3"/>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3"/>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3"/>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3"/>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3"/>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3"/>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3"/>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3"/>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3"/>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3"/>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3"/>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3"/>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3"/>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3"/>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3"/>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3"/>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3"/>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3"/>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3"/>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3"/>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3"/>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3"/>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73"/>
          <p:cNvGrpSpPr/>
          <p:nvPr/>
        </p:nvGrpSpPr>
        <p:grpSpPr>
          <a:xfrm>
            <a:off x="7205332" y="1501251"/>
            <a:ext cx="198032" cy="360629"/>
            <a:chOff x="7205332" y="1501251"/>
            <a:chExt cx="198032" cy="360629"/>
          </a:xfrm>
        </p:grpSpPr>
        <p:sp>
          <p:nvSpPr>
            <p:cNvPr id="14153" name="Google Shape;14153;p73"/>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3"/>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3"/>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3"/>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3"/>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3"/>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3"/>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3"/>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3"/>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3"/>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3"/>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3"/>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3"/>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3"/>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3"/>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3"/>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3"/>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3"/>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3"/>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3"/>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73"/>
          <p:cNvGrpSpPr/>
          <p:nvPr/>
        </p:nvGrpSpPr>
        <p:grpSpPr>
          <a:xfrm>
            <a:off x="7688313" y="1501251"/>
            <a:ext cx="153058" cy="360628"/>
            <a:chOff x="7688313" y="1501251"/>
            <a:chExt cx="153058" cy="360628"/>
          </a:xfrm>
        </p:grpSpPr>
        <p:sp>
          <p:nvSpPr>
            <p:cNvPr id="14174" name="Google Shape;14174;p73"/>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3"/>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3"/>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3"/>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3"/>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3"/>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3"/>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3"/>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3"/>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3"/>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3"/>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3"/>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3"/>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3"/>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3"/>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3"/>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73"/>
          <p:cNvGrpSpPr/>
          <p:nvPr/>
        </p:nvGrpSpPr>
        <p:grpSpPr>
          <a:xfrm>
            <a:off x="8150179" y="1501251"/>
            <a:ext cx="150811" cy="360628"/>
            <a:chOff x="8150179" y="1501251"/>
            <a:chExt cx="150811" cy="360628"/>
          </a:xfrm>
        </p:grpSpPr>
        <p:sp>
          <p:nvSpPr>
            <p:cNvPr id="14191" name="Google Shape;14191;p73"/>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3"/>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3"/>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3"/>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3"/>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3"/>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3"/>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3"/>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3"/>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0" name="Google Shape;14200;p73"/>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1" name="Google Shape;14201;p73"/>
          <p:cNvGrpSpPr/>
          <p:nvPr/>
        </p:nvGrpSpPr>
        <p:grpSpPr>
          <a:xfrm>
            <a:off x="4877867" y="2902946"/>
            <a:ext cx="170149" cy="360629"/>
            <a:chOff x="4877867" y="2902946"/>
            <a:chExt cx="170149" cy="360629"/>
          </a:xfrm>
        </p:grpSpPr>
        <p:sp>
          <p:nvSpPr>
            <p:cNvPr id="14202" name="Google Shape;14202;p73"/>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3"/>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3"/>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3"/>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3"/>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3"/>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3"/>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3"/>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3"/>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3"/>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3"/>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3"/>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3"/>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73"/>
          <p:cNvGrpSpPr/>
          <p:nvPr/>
        </p:nvGrpSpPr>
        <p:grpSpPr>
          <a:xfrm>
            <a:off x="6741689" y="1500676"/>
            <a:ext cx="207962" cy="361203"/>
            <a:chOff x="6741689" y="1500676"/>
            <a:chExt cx="207962" cy="361203"/>
          </a:xfrm>
        </p:grpSpPr>
        <p:sp>
          <p:nvSpPr>
            <p:cNvPr id="14216" name="Google Shape;14216;p73"/>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3"/>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3"/>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3"/>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3"/>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3"/>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3"/>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3"/>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3"/>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3"/>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3"/>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3"/>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3"/>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3"/>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3"/>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3"/>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3"/>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3"/>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3"/>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73"/>
          <p:cNvGrpSpPr/>
          <p:nvPr/>
        </p:nvGrpSpPr>
        <p:grpSpPr>
          <a:xfrm>
            <a:off x="5752627" y="3430404"/>
            <a:ext cx="360628" cy="181464"/>
            <a:chOff x="5752627" y="3430404"/>
            <a:chExt cx="360628" cy="181464"/>
          </a:xfrm>
        </p:grpSpPr>
        <p:sp>
          <p:nvSpPr>
            <p:cNvPr id="14236" name="Google Shape;14236;p73"/>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3"/>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3"/>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3"/>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3"/>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3"/>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3"/>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3"/>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3"/>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3"/>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3"/>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3"/>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3"/>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3"/>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3"/>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3"/>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3"/>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3"/>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3"/>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3"/>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3"/>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3"/>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3"/>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3"/>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3"/>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3"/>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3"/>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3"/>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73"/>
          <p:cNvGrpSpPr/>
          <p:nvPr/>
        </p:nvGrpSpPr>
        <p:grpSpPr>
          <a:xfrm>
            <a:off x="5235700" y="2902998"/>
            <a:ext cx="361909" cy="360759"/>
            <a:chOff x="5235700" y="2902998"/>
            <a:chExt cx="361909" cy="360759"/>
          </a:xfrm>
        </p:grpSpPr>
        <p:sp>
          <p:nvSpPr>
            <p:cNvPr id="14265" name="Google Shape;14265;p73"/>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3"/>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3"/>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3"/>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3"/>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3"/>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3"/>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73"/>
          <p:cNvGrpSpPr/>
          <p:nvPr/>
        </p:nvGrpSpPr>
        <p:grpSpPr>
          <a:xfrm>
            <a:off x="6634912" y="3394969"/>
            <a:ext cx="360367" cy="252309"/>
            <a:chOff x="6634912" y="3394969"/>
            <a:chExt cx="360367" cy="252309"/>
          </a:xfrm>
        </p:grpSpPr>
        <p:sp>
          <p:nvSpPr>
            <p:cNvPr id="14273" name="Google Shape;14273;p73"/>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3"/>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3"/>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3"/>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3"/>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3"/>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3"/>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3"/>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3"/>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3"/>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3"/>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3"/>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3"/>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73"/>
          <p:cNvGrpSpPr/>
          <p:nvPr/>
        </p:nvGrpSpPr>
        <p:grpSpPr>
          <a:xfrm>
            <a:off x="7059330" y="3340796"/>
            <a:ext cx="377170" cy="360655"/>
            <a:chOff x="7059330" y="3340796"/>
            <a:chExt cx="377170" cy="360655"/>
          </a:xfrm>
        </p:grpSpPr>
        <p:sp>
          <p:nvSpPr>
            <p:cNvPr id="14287" name="Google Shape;14287;p73"/>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3"/>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3"/>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3"/>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3"/>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3"/>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3"/>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3"/>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3"/>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3"/>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3"/>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3"/>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73"/>
          <p:cNvGrpSpPr/>
          <p:nvPr/>
        </p:nvGrpSpPr>
        <p:grpSpPr>
          <a:xfrm>
            <a:off x="7957948" y="3375631"/>
            <a:ext cx="360629" cy="291012"/>
            <a:chOff x="7957948" y="3375631"/>
            <a:chExt cx="360629" cy="291012"/>
          </a:xfrm>
        </p:grpSpPr>
        <p:sp>
          <p:nvSpPr>
            <p:cNvPr id="14300" name="Google Shape;14300;p73"/>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3"/>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3"/>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3"/>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3"/>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3"/>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3"/>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3"/>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3"/>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3"/>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3"/>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3"/>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3"/>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3"/>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3"/>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3"/>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3"/>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3"/>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73"/>
          <p:cNvGrpSpPr/>
          <p:nvPr/>
        </p:nvGrpSpPr>
        <p:grpSpPr>
          <a:xfrm>
            <a:off x="6198656" y="3867888"/>
            <a:ext cx="347562" cy="227954"/>
            <a:chOff x="6198656" y="3867888"/>
            <a:chExt cx="347562" cy="227954"/>
          </a:xfrm>
        </p:grpSpPr>
        <p:sp>
          <p:nvSpPr>
            <p:cNvPr id="14319" name="Google Shape;14319;p73"/>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3"/>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3"/>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3"/>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3"/>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3"/>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3"/>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3"/>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3"/>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3"/>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3"/>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73"/>
          <p:cNvGrpSpPr/>
          <p:nvPr/>
        </p:nvGrpSpPr>
        <p:grpSpPr>
          <a:xfrm>
            <a:off x="5706895" y="3819151"/>
            <a:ext cx="349392" cy="325454"/>
            <a:chOff x="5706895" y="3819151"/>
            <a:chExt cx="349392" cy="325454"/>
          </a:xfrm>
        </p:grpSpPr>
        <p:sp>
          <p:nvSpPr>
            <p:cNvPr id="14331" name="Google Shape;14331;p73"/>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3"/>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3"/>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3"/>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3"/>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3"/>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3"/>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3"/>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3"/>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3"/>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3"/>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3"/>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3"/>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3"/>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3"/>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73"/>
          <p:cNvGrpSpPr/>
          <p:nvPr/>
        </p:nvGrpSpPr>
        <p:grpSpPr>
          <a:xfrm>
            <a:off x="7648618" y="3340744"/>
            <a:ext cx="97265" cy="360393"/>
            <a:chOff x="7648618" y="3340744"/>
            <a:chExt cx="97265" cy="360393"/>
          </a:xfrm>
        </p:grpSpPr>
        <p:sp>
          <p:nvSpPr>
            <p:cNvPr id="14347" name="Google Shape;14347;p73"/>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3"/>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3"/>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73"/>
          <p:cNvGrpSpPr/>
          <p:nvPr/>
        </p:nvGrpSpPr>
        <p:grpSpPr>
          <a:xfrm>
            <a:off x="7164356" y="3790667"/>
            <a:ext cx="385507" cy="382501"/>
            <a:chOff x="7164356" y="3790667"/>
            <a:chExt cx="385507" cy="382501"/>
          </a:xfrm>
        </p:grpSpPr>
        <p:sp>
          <p:nvSpPr>
            <p:cNvPr id="14351" name="Google Shape;14351;p73"/>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3"/>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3"/>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3"/>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3"/>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3"/>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3"/>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3"/>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3"/>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3"/>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3"/>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3"/>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3"/>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3"/>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3"/>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3"/>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3"/>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3"/>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3"/>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3"/>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3"/>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3"/>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3"/>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3"/>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73"/>
          <p:cNvGrpSpPr/>
          <p:nvPr/>
        </p:nvGrpSpPr>
        <p:grpSpPr>
          <a:xfrm>
            <a:off x="6670400" y="3826468"/>
            <a:ext cx="387911" cy="310846"/>
            <a:chOff x="6670400" y="3826468"/>
            <a:chExt cx="387911" cy="310846"/>
          </a:xfrm>
        </p:grpSpPr>
        <p:sp>
          <p:nvSpPr>
            <p:cNvPr id="14376" name="Google Shape;14376;p73"/>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3"/>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3"/>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3"/>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3"/>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3"/>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3"/>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3"/>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3"/>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3"/>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3"/>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3"/>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3"/>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3"/>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3"/>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3"/>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3"/>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3"/>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4" name="Google Shape;14394;p73"/>
          <p:cNvGrpSpPr/>
          <p:nvPr/>
        </p:nvGrpSpPr>
        <p:grpSpPr>
          <a:xfrm>
            <a:off x="7662181" y="3803446"/>
            <a:ext cx="302823" cy="360498"/>
            <a:chOff x="7662181" y="3803446"/>
            <a:chExt cx="302823" cy="360498"/>
          </a:xfrm>
        </p:grpSpPr>
        <p:sp>
          <p:nvSpPr>
            <p:cNvPr id="14395" name="Google Shape;14395;p73"/>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3"/>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3"/>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3"/>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3"/>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3"/>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3"/>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3"/>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3"/>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3"/>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73"/>
          <p:cNvGrpSpPr/>
          <p:nvPr/>
        </p:nvGrpSpPr>
        <p:grpSpPr>
          <a:xfrm>
            <a:off x="5206562" y="3803994"/>
            <a:ext cx="363895" cy="355663"/>
            <a:chOff x="5206562" y="3803994"/>
            <a:chExt cx="363895" cy="355663"/>
          </a:xfrm>
        </p:grpSpPr>
        <p:sp>
          <p:nvSpPr>
            <p:cNvPr id="14406" name="Google Shape;14406;p73"/>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3"/>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3"/>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3"/>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3"/>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3"/>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3"/>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3"/>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3"/>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3"/>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3"/>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3"/>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3"/>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3"/>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23" name="Shape 14423"/>
        <p:cNvGrpSpPr/>
        <p:nvPr/>
      </p:nvGrpSpPr>
      <p:grpSpPr>
        <a:xfrm>
          <a:off x="0" y="0"/>
          <a:ext cx="0" cy="0"/>
          <a:chOff x="0" y="0"/>
          <a:chExt cx="0" cy="0"/>
        </a:xfrm>
      </p:grpSpPr>
      <p:sp>
        <p:nvSpPr>
          <p:cNvPr id="14424" name="Google Shape;14424;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425" name="Google Shape;14425;p74"/>
          <p:cNvGrpSpPr/>
          <p:nvPr/>
        </p:nvGrpSpPr>
        <p:grpSpPr>
          <a:xfrm>
            <a:off x="4682526" y="1512217"/>
            <a:ext cx="369948" cy="370132"/>
            <a:chOff x="4682526" y="1512217"/>
            <a:chExt cx="369948" cy="370132"/>
          </a:xfrm>
        </p:grpSpPr>
        <p:sp>
          <p:nvSpPr>
            <p:cNvPr id="14426" name="Google Shape;14426;p74"/>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4"/>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4"/>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4"/>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4"/>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4"/>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4"/>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4"/>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4"/>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4"/>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4"/>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4"/>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4"/>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4"/>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4"/>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74"/>
          <p:cNvGrpSpPr/>
          <p:nvPr/>
        </p:nvGrpSpPr>
        <p:grpSpPr>
          <a:xfrm>
            <a:off x="3592433" y="1980212"/>
            <a:ext cx="381542" cy="370079"/>
            <a:chOff x="3592433" y="1980212"/>
            <a:chExt cx="381542" cy="370079"/>
          </a:xfrm>
        </p:grpSpPr>
        <p:sp>
          <p:nvSpPr>
            <p:cNvPr id="14442" name="Google Shape;14442;p74"/>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4"/>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4"/>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4"/>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4"/>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4"/>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4"/>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4"/>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4"/>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4"/>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4"/>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4"/>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74"/>
          <p:cNvGrpSpPr/>
          <p:nvPr/>
        </p:nvGrpSpPr>
        <p:grpSpPr>
          <a:xfrm>
            <a:off x="1398582" y="2973490"/>
            <a:ext cx="371391" cy="235126"/>
            <a:chOff x="1398582" y="2973490"/>
            <a:chExt cx="371391" cy="235126"/>
          </a:xfrm>
        </p:grpSpPr>
        <p:sp>
          <p:nvSpPr>
            <p:cNvPr id="14455" name="Google Shape;14455;p74"/>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4"/>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4"/>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4"/>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4"/>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4"/>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4"/>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4"/>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4"/>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4"/>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4"/>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4"/>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4"/>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4"/>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4"/>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0" name="Google Shape;14470;p74"/>
          <p:cNvGrpSpPr/>
          <p:nvPr/>
        </p:nvGrpSpPr>
        <p:grpSpPr>
          <a:xfrm>
            <a:off x="850795" y="1512217"/>
            <a:ext cx="370132" cy="370132"/>
            <a:chOff x="850795" y="1512217"/>
            <a:chExt cx="370132" cy="370132"/>
          </a:xfrm>
        </p:grpSpPr>
        <p:sp>
          <p:nvSpPr>
            <p:cNvPr id="14471" name="Google Shape;14471;p74"/>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4"/>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4"/>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4"/>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4"/>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4"/>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4"/>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4"/>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4"/>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4"/>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4"/>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4"/>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4"/>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4"/>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4"/>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4"/>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4"/>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4"/>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74"/>
          <p:cNvGrpSpPr/>
          <p:nvPr/>
        </p:nvGrpSpPr>
        <p:grpSpPr>
          <a:xfrm>
            <a:off x="8038497" y="2906079"/>
            <a:ext cx="236568" cy="370105"/>
            <a:chOff x="8038497" y="2906079"/>
            <a:chExt cx="236568" cy="370105"/>
          </a:xfrm>
        </p:grpSpPr>
        <p:sp>
          <p:nvSpPr>
            <p:cNvPr id="14490" name="Google Shape;14490;p74"/>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4"/>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4"/>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4"/>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4"/>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4"/>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4"/>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74"/>
          <p:cNvGrpSpPr/>
          <p:nvPr/>
        </p:nvGrpSpPr>
        <p:grpSpPr>
          <a:xfrm>
            <a:off x="6324130" y="1566303"/>
            <a:ext cx="370630" cy="261802"/>
            <a:chOff x="6324130" y="1566303"/>
            <a:chExt cx="370630" cy="261802"/>
          </a:xfrm>
        </p:grpSpPr>
        <p:sp>
          <p:nvSpPr>
            <p:cNvPr id="14498" name="Google Shape;14498;p74"/>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4"/>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4"/>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4"/>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4"/>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4"/>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4"/>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4"/>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4"/>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4"/>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4"/>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4"/>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4"/>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4"/>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4"/>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4"/>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4"/>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74"/>
          <p:cNvGrpSpPr/>
          <p:nvPr/>
        </p:nvGrpSpPr>
        <p:grpSpPr>
          <a:xfrm>
            <a:off x="5232280" y="2026587"/>
            <a:ext cx="370840" cy="353213"/>
            <a:chOff x="5232280" y="2026587"/>
            <a:chExt cx="370840" cy="353213"/>
          </a:xfrm>
        </p:grpSpPr>
        <p:sp>
          <p:nvSpPr>
            <p:cNvPr id="14516" name="Google Shape;14516;p74"/>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4"/>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4"/>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4"/>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4"/>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4"/>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4"/>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4"/>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4"/>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4"/>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74"/>
          <p:cNvGrpSpPr/>
          <p:nvPr/>
        </p:nvGrpSpPr>
        <p:grpSpPr>
          <a:xfrm>
            <a:off x="7968961" y="2435329"/>
            <a:ext cx="379548" cy="365331"/>
            <a:chOff x="7968961" y="2435329"/>
            <a:chExt cx="379548" cy="365331"/>
          </a:xfrm>
        </p:grpSpPr>
        <p:sp>
          <p:nvSpPr>
            <p:cNvPr id="14527" name="Google Shape;14527;p74"/>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4"/>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4"/>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4"/>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4"/>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4"/>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3" name="Google Shape;14533;p74"/>
          <p:cNvGrpSpPr/>
          <p:nvPr/>
        </p:nvGrpSpPr>
        <p:grpSpPr>
          <a:xfrm>
            <a:off x="4136679" y="2115323"/>
            <a:ext cx="373305" cy="223217"/>
            <a:chOff x="4136679" y="2115323"/>
            <a:chExt cx="373305" cy="223217"/>
          </a:xfrm>
        </p:grpSpPr>
        <p:sp>
          <p:nvSpPr>
            <p:cNvPr id="14534" name="Google Shape;14534;p74"/>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4"/>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4"/>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4"/>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4"/>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4"/>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4"/>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4"/>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4"/>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4"/>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4" name="Google Shape;14544;p74"/>
          <p:cNvGrpSpPr/>
          <p:nvPr/>
        </p:nvGrpSpPr>
        <p:grpSpPr>
          <a:xfrm>
            <a:off x="7423823" y="2464077"/>
            <a:ext cx="372046" cy="307730"/>
            <a:chOff x="7423823" y="2464077"/>
            <a:chExt cx="372046" cy="307730"/>
          </a:xfrm>
        </p:grpSpPr>
        <p:sp>
          <p:nvSpPr>
            <p:cNvPr id="14545" name="Google Shape;14545;p74"/>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4"/>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4"/>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4"/>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4"/>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4"/>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4"/>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4"/>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4"/>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4"/>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4"/>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4"/>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4"/>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74"/>
          <p:cNvGrpSpPr/>
          <p:nvPr/>
        </p:nvGrpSpPr>
        <p:grpSpPr>
          <a:xfrm>
            <a:off x="3882511" y="3365156"/>
            <a:ext cx="295061" cy="370263"/>
            <a:chOff x="3882511" y="3365156"/>
            <a:chExt cx="295061" cy="370263"/>
          </a:xfrm>
        </p:grpSpPr>
        <p:sp>
          <p:nvSpPr>
            <p:cNvPr id="14559" name="Google Shape;14559;p74"/>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4"/>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4"/>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4"/>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4"/>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74"/>
          <p:cNvGrpSpPr/>
          <p:nvPr/>
        </p:nvGrpSpPr>
        <p:grpSpPr>
          <a:xfrm>
            <a:off x="5229788" y="1512217"/>
            <a:ext cx="370132" cy="370132"/>
            <a:chOff x="5229788" y="1512217"/>
            <a:chExt cx="370132" cy="370132"/>
          </a:xfrm>
        </p:grpSpPr>
        <p:sp>
          <p:nvSpPr>
            <p:cNvPr id="14565" name="Google Shape;14565;p74"/>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4"/>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4"/>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4"/>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4"/>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4"/>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4"/>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4"/>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4"/>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4"/>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4"/>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4"/>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4"/>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4"/>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4"/>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4"/>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4"/>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74"/>
          <p:cNvGrpSpPr/>
          <p:nvPr/>
        </p:nvGrpSpPr>
        <p:grpSpPr>
          <a:xfrm>
            <a:off x="6041869" y="3365392"/>
            <a:ext cx="373882" cy="370053"/>
            <a:chOff x="6041869" y="3365392"/>
            <a:chExt cx="373882" cy="370053"/>
          </a:xfrm>
        </p:grpSpPr>
        <p:sp>
          <p:nvSpPr>
            <p:cNvPr id="14583" name="Google Shape;14583;p74"/>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4"/>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4"/>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4"/>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4"/>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4"/>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4"/>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4"/>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4"/>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4"/>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74"/>
          <p:cNvGrpSpPr/>
          <p:nvPr/>
        </p:nvGrpSpPr>
        <p:grpSpPr>
          <a:xfrm>
            <a:off x="4684309" y="2087493"/>
            <a:ext cx="374748" cy="279140"/>
            <a:chOff x="4684309" y="2087493"/>
            <a:chExt cx="374748" cy="279140"/>
          </a:xfrm>
        </p:grpSpPr>
        <p:sp>
          <p:nvSpPr>
            <p:cNvPr id="14594" name="Google Shape;14594;p74"/>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4"/>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4"/>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4"/>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4"/>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4"/>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4"/>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4"/>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4"/>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4"/>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4"/>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4"/>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74"/>
          <p:cNvGrpSpPr/>
          <p:nvPr/>
        </p:nvGrpSpPr>
        <p:grpSpPr>
          <a:xfrm>
            <a:off x="7521110" y="2906131"/>
            <a:ext cx="175400" cy="370053"/>
            <a:chOff x="7521110" y="2906131"/>
            <a:chExt cx="175400" cy="370053"/>
          </a:xfrm>
        </p:grpSpPr>
        <p:sp>
          <p:nvSpPr>
            <p:cNvPr id="14607" name="Google Shape;14607;p74"/>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4"/>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4"/>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4"/>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4"/>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4"/>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4"/>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4"/>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4"/>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6" name="Google Shape;14616;p74"/>
          <p:cNvGrpSpPr/>
          <p:nvPr/>
        </p:nvGrpSpPr>
        <p:grpSpPr>
          <a:xfrm>
            <a:off x="3586925" y="1523286"/>
            <a:ext cx="371023" cy="347915"/>
            <a:chOff x="3586925" y="1523286"/>
            <a:chExt cx="371023" cy="347915"/>
          </a:xfrm>
        </p:grpSpPr>
        <p:sp>
          <p:nvSpPr>
            <p:cNvPr id="14617" name="Google Shape;14617;p74"/>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4"/>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4"/>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4"/>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4"/>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4"/>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4"/>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4"/>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4"/>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4"/>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4"/>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4"/>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4"/>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4"/>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4"/>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4"/>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4"/>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4"/>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4"/>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6" name="Google Shape;14636;p74"/>
          <p:cNvGrpSpPr/>
          <p:nvPr/>
        </p:nvGrpSpPr>
        <p:grpSpPr>
          <a:xfrm>
            <a:off x="6876009" y="2475461"/>
            <a:ext cx="370158" cy="285120"/>
            <a:chOff x="6876009" y="2475461"/>
            <a:chExt cx="370158" cy="285120"/>
          </a:xfrm>
        </p:grpSpPr>
        <p:sp>
          <p:nvSpPr>
            <p:cNvPr id="14637" name="Google Shape;14637;p74"/>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4"/>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4"/>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4"/>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4"/>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4"/>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4"/>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4"/>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4"/>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74"/>
          <p:cNvGrpSpPr/>
          <p:nvPr/>
        </p:nvGrpSpPr>
        <p:grpSpPr>
          <a:xfrm>
            <a:off x="6328222" y="2445847"/>
            <a:ext cx="370158" cy="344269"/>
            <a:chOff x="6328222" y="2445847"/>
            <a:chExt cx="370158" cy="344269"/>
          </a:xfrm>
        </p:grpSpPr>
        <p:sp>
          <p:nvSpPr>
            <p:cNvPr id="14647" name="Google Shape;14647;p74"/>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4"/>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4"/>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4"/>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4"/>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4"/>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4"/>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4"/>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74"/>
          <p:cNvGrpSpPr/>
          <p:nvPr/>
        </p:nvGrpSpPr>
        <p:grpSpPr>
          <a:xfrm>
            <a:off x="5249540" y="2432942"/>
            <a:ext cx="351639" cy="370184"/>
            <a:chOff x="5249540" y="2432942"/>
            <a:chExt cx="351639" cy="370184"/>
          </a:xfrm>
        </p:grpSpPr>
        <p:sp>
          <p:nvSpPr>
            <p:cNvPr id="14656" name="Google Shape;14656;p74"/>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4"/>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4"/>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4"/>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4"/>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4"/>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4"/>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74"/>
          <p:cNvGrpSpPr/>
          <p:nvPr/>
        </p:nvGrpSpPr>
        <p:grpSpPr>
          <a:xfrm>
            <a:off x="4137047" y="2482176"/>
            <a:ext cx="371102" cy="271585"/>
            <a:chOff x="4137047" y="2482176"/>
            <a:chExt cx="371102" cy="271585"/>
          </a:xfrm>
        </p:grpSpPr>
        <p:sp>
          <p:nvSpPr>
            <p:cNvPr id="14664" name="Google Shape;14664;p74"/>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4"/>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4"/>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4"/>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4"/>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4"/>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4"/>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4"/>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4"/>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4"/>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4"/>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74"/>
          <p:cNvGrpSpPr/>
          <p:nvPr/>
        </p:nvGrpSpPr>
        <p:grpSpPr>
          <a:xfrm>
            <a:off x="4686434" y="2432916"/>
            <a:ext cx="367377" cy="370079"/>
            <a:chOff x="4686434" y="2432916"/>
            <a:chExt cx="367377" cy="370079"/>
          </a:xfrm>
        </p:grpSpPr>
        <p:sp>
          <p:nvSpPr>
            <p:cNvPr id="14676" name="Google Shape;14676;p74"/>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4"/>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4"/>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4"/>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4"/>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4"/>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4"/>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4"/>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4"/>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4"/>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4"/>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74"/>
          <p:cNvGrpSpPr/>
          <p:nvPr/>
        </p:nvGrpSpPr>
        <p:grpSpPr>
          <a:xfrm>
            <a:off x="6328222" y="2056306"/>
            <a:ext cx="372099" cy="293986"/>
            <a:chOff x="6328222" y="2056306"/>
            <a:chExt cx="372099" cy="293986"/>
          </a:xfrm>
        </p:grpSpPr>
        <p:sp>
          <p:nvSpPr>
            <p:cNvPr id="14688" name="Google Shape;14688;p74"/>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4"/>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4"/>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4"/>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4"/>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4"/>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4"/>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4"/>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4"/>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74"/>
          <p:cNvGrpSpPr/>
          <p:nvPr/>
        </p:nvGrpSpPr>
        <p:grpSpPr>
          <a:xfrm>
            <a:off x="5789327" y="2432968"/>
            <a:ext cx="352531" cy="370132"/>
            <a:chOff x="5789327" y="2432968"/>
            <a:chExt cx="352531" cy="370132"/>
          </a:xfrm>
        </p:grpSpPr>
        <p:sp>
          <p:nvSpPr>
            <p:cNvPr id="14698" name="Google Shape;14698;p74"/>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4"/>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4"/>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4"/>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4"/>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4"/>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4"/>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4"/>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4"/>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4"/>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74"/>
          <p:cNvGrpSpPr/>
          <p:nvPr/>
        </p:nvGrpSpPr>
        <p:grpSpPr>
          <a:xfrm>
            <a:off x="874612" y="1980134"/>
            <a:ext cx="322314" cy="370158"/>
            <a:chOff x="874612" y="1980134"/>
            <a:chExt cx="322314" cy="370158"/>
          </a:xfrm>
        </p:grpSpPr>
        <p:sp>
          <p:nvSpPr>
            <p:cNvPr id="14709" name="Google Shape;14709;p74"/>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4"/>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4"/>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4"/>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4"/>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4"/>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4"/>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4"/>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4"/>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4"/>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4"/>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4"/>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4"/>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4"/>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4"/>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4"/>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4"/>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74"/>
          <p:cNvGrpSpPr/>
          <p:nvPr/>
        </p:nvGrpSpPr>
        <p:grpSpPr>
          <a:xfrm>
            <a:off x="3039662" y="2514780"/>
            <a:ext cx="374223" cy="329764"/>
            <a:chOff x="3039662" y="2514780"/>
            <a:chExt cx="374223" cy="329764"/>
          </a:xfrm>
        </p:grpSpPr>
        <p:sp>
          <p:nvSpPr>
            <p:cNvPr id="14727" name="Google Shape;14727;p74"/>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4"/>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4"/>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4"/>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4"/>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4"/>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4"/>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4"/>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4"/>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4"/>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4"/>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4"/>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4"/>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4"/>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4"/>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4"/>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4"/>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4"/>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74"/>
          <p:cNvGrpSpPr/>
          <p:nvPr/>
        </p:nvGrpSpPr>
        <p:grpSpPr>
          <a:xfrm>
            <a:off x="1946369" y="2563122"/>
            <a:ext cx="374066" cy="233395"/>
            <a:chOff x="1946369" y="2563122"/>
            <a:chExt cx="374066" cy="233395"/>
          </a:xfrm>
        </p:grpSpPr>
        <p:sp>
          <p:nvSpPr>
            <p:cNvPr id="14746" name="Google Shape;14746;p74"/>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4"/>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4"/>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4"/>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4"/>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4"/>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4"/>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4"/>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4" name="Google Shape;14754;p74"/>
          <p:cNvGrpSpPr/>
          <p:nvPr/>
        </p:nvGrpSpPr>
        <p:grpSpPr>
          <a:xfrm>
            <a:off x="4135263" y="2906184"/>
            <a:ext cx="374040" cy="370184"/>
            <a:chOff x="4135263" y="2906184"/>
            <a:chExt cx="374040" cy="370184"/>
          </a:xfrm>
        </p:grpSpPr>
        <p:sp>
          <p:nvSpPr>
            <p:cNvPr id="14755" name="Google Shape;14755;p74"/>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4"/>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4"/>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74"/>
          <p:cNvGrpSpPr/>
          <p:nvPr/>
        </p:nvGrpSpPr>
        <p:grpSpPr>
          <a:xfrm>
            <a:off x="4683601" y="2906184"/>
            <a:ext cx="372676" cy="370184"/>
            <a:chOff x="4683601" y="2906184"/>
            <a:chExt cx="372676" cy="370184"/>
          </a:xfrm>
        </p:grpSpPr>
        <p:sp>
          <p:nvSpPr>
            <p:cNvPr id="14759" name="Google Shape;14759;p74"/>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4"/>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4"/>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4"/>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4"/>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4"/>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5" name="Google Shape;14765;p74"/>
          <p:cNvGrpSpPr/>
          <p:nvPr/>
        </p:nvGrpSpPr>
        <p:grpSpPr>
          <a:xfrm>
            <a:off x="870808" y="2906053"/>
            <a:ext cx="329134" cy="370132"/>
            <a:chOff x="870808" y="2906053"/>
            <a:chExt cx="329134" cy="370132"/>
          </a:xfrm>
        </p:grpSpPr>
        <p:sp>
          <p:nvSpPr>
            <p:cNvPr id="14766" name="Google Shape;14766;p74"/>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4"/>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4"/>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4"/>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4"/>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4"/>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4"/>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4"/>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4"/>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4"/>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4"/>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4"/>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4"/>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4"/>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4"/>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4"/>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4"/>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4"/>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4"/>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74"/>
          <p:cNvGrpSpPr/>
          <p:nvPr/>
        </p:nvGrpSpPr>
        <p:grpSpPr>
          <a:xfrm>
            <a:off x="1943878" y="2909069"/>
            <a:ext cx="374774" cy="364282"/>
            <a:chOff x="1943878" y="2909069"/>
            <a:chExt cx="374774" cy="364282"/>
          </a:xfrm>
        </p:grpSpPr>
        <p:sp>
          <p:nvSpPr>
            <p:cNvPr id="14786" name="Google Shape;14786;p74"/>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4"/>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4"/>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4"/>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4"/>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4"/>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4"/>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4"/>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4"/>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4"/>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4"/>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4"/>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4"/>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4"/>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4"/>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4"/>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4"/>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4"/>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4"/>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4"/>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4"/>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7" name="Google Shape;14807;p74"/>
          <p:cNvGrpSpPr/>
          <p:nvPr/>
        </p:nvGrpSpPr>
        <p:grpSpPr>
          <a:xfrm>
            <a:off x="1128072" y="3365261"/>
            <a:ext cx="328872" cy="370158"/>
            <a:chOff x="1128072" y="3365261"/>
            <a:chExt cx="328872" cy="370158"/>
          </a:xfrm>
        </p:grpSpPr>
        <p:sp>
          <p:nvSpPr>
            <p:cNvPr id="14808" name="Google Shape;14808;p74"/>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4"/>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4"/>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4"/>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4"/>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4"/>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4"/>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4"/>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4"/>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4"/>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4"/>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4"/>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4"/>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4"/>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4"/>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4"/>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4"/>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4"/>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4"/>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4"/>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4"/>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4"/>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4"/>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4"/>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4"/>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4"/>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4"/>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4"/>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4"/>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4"/>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4"/>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4"/>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4"/>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4"/>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4"/>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4"/>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4"/>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4"/>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4"/>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4"/>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4"/>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4"/>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4"/>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4"/>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2" name="Google Shape;14852;p74"/>
          <p:cNvGrpSpPr/>
          <p:nvPr/>
        </p:nvGrpSpPr>
        <p:grpSpPr>
          <a:xfrm>
            <a:off x="5776868" y="1515181"/>
            <a:ext cx="370866" cy="364151"/>
            <a:chOff x="5776868" y="1515181"/>
            <a:chExt cx="370866" cy="364151"/>
          </a:xfrm>
        </p:grpSpPr>
        <p:sp>
          <p:nvSpPr>
            <p:cNvPr id="14853" name="Google Shape;14853;p74"/>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4"/>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4"/>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4"/>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4"/>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4"/>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4"/>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4"/>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4"/>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4"/>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4"/>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4"/>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4"/>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4"/>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4"/>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4"/>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4"/>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74"/>
          <p:cNvGrpSpPr/>
          <p:nvPr/>
        </p:nvGrpSpPr>
        <p:grpSpPr>
          <a:xfrm>
            <a:off x="3577849" y="2432942"/>
            <a:ext cx="393660" cy="370079"/>
            <a:chOff x="3577849" y="2432942"/>
            <a:chExt cx="393660" cy="370079"/>
          </a:xfrm>
        </p:grpSpPr>
        <p:sp>
          <p:nvSpPr>
            <p:cNvPr id="14871" name="Google Shape;14871;p74"/>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4"/>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4"/>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4"/>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4"/>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4"/>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4"/>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4"/>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4"/>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4"/>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74"/>
          <p:cNvGrpSpPr/>
          <p:nvPr/>
        </p:nvGrpSpPr>
        <p:grpSpPr>
          <a:xfrm>
            <a:off x="2493999" y="2927037"/>
            <a:ext cx="370132" cy="328164"/>
            <a:chOff x="2493999" y="2927037"/>
            <a:chExt cx="370132" cy="328164"/>
          </a:xfrm>
        </p:grpSpPr>
        <p:sp>
          <p:nvSpPr>
            <p:cNvPr id="14882" name="Google Shape;14882;p74"/>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4"/>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4"/>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4"/>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4"/>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4"/>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4"/>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4"/>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4"/>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4"/>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4"/>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4"/>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4" name="Google Shape;14894;p74"/>
          <p:cNvGrpSpPr/>
          <p:nvPr/>
        </p:nvGrpSpPr>
        <p:grpSpPr>
          <a:xfrm>
            <a:off x="3589417" y="2950696"/>
            <a:ext cx="370315" cy="281028"/>
            <a:chOff x="3589417" y="2950696"/>
            <a:chExt cx="370315" cy="281028"/>
          </a:xfrm>
        </p:grpSpPr>
        <p:sp>
          <p:nvSpPr>
            <p:cNvPr id="14895" name="Google Shape;14895;p74"/>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4"/>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4"/>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4"/>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4"/>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4"/>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4"/>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4"/>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4"/>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4"/>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4"/>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4"/>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4"/>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4"/>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4"/>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4"/>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4"/>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4"/>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4"/>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4"/>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5" name="Google Shape;14915;p74"/>
          <p:cNvGrpSpPr/>
          <p:nvPr/>
        </p:nvGrpSpPr>
        <p:grpSpPr>
          <a:xfrm>
            <a:off x="3032711" y="2911718"/>
            <a:ext cx="396125" cy="359062"/>
            <a:chOff x="3032711" y="2911718"/>
            <a:chExt cx="396125" cy="359062"/>
          </a:xfrm>
        </p:grpSpPr>
        <p:sp>
          <p:nvSpPr>
            <p:cNvPr id="14916" name="Google Shape;14916;p74"/>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4"/>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4"/>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4"/>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4"/>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4"/>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4"/>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4"/>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4"/>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4"/>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4"/>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4"/>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74"/>
          <p:cNvGrpSpPr/>
          <p:nvPr/>
        </p:nvGrpSpPr>
        <p:grpSpPr>
          <a:xfrm>
            <a:off x="7417764" y="1513397"/>
            <a:ext cx="373174" cy="367692"/>
            <a:chOff x="7417764" y="1513397"/>
            <a:chExt cx="373174" cy="367692"/>
          </a:xfrm>
        </p:grpSpPr>
        <p:sp>
          <p:nvSpPr>
            <p:cNvPr id="14929" name="Google Shape;14929;p74"/>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4"/>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4"/>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4"/>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4"/>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4"/>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4"/>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4"/>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4"/>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4"/>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4"/>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4"/>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4"/>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4"/>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4"/>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4"/>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4"/>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4"/>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4"/>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74"/>
          <p:cNvGrpSpPr/>
          <p:nvPr/>
        </p:nvGrpSpPr>
        <p:grpSpPr>
          <a:xfrm>
            <a:off x="6871944" y="1514368"/>
            <a:ext cx="370132" cy="365672"/>
            <a:chOff x="6871944" y="1514368"/>
            <a:chExt cx="370132" cy="365672"/>
          </a:xfrm>
        </p:grpSpPr>
        <p:sp>
          <p:nvSpPr>
            <p:cNvPr id="14949" name="Google Shape;14949;p74"/>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4"/>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4"/>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4"/>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4"/>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4"/>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4"/>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4"/>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4"/>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4"/>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4"/>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4"/>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4"/>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4"/>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4"/>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4"/>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4"/>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4"/>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74"/>
          <p:cNvGrpSpPr/>
          <p:nvPr/>
        </p:nvGrpSpPr>
        <p:grpSpPr>
          <a:xfrm>
            <a:off x="6561931" y="3365261"/>
            <a:ext cx="400375" cy="370184"/>
            <a:chOff x="6561931" y="3365261"/>
            <a:chExt cx="400375" cy="370184"/>
          </a:xfrm>
        </p:grpSpPr>
        <p:sp>
          <p:nvSpPr>
            <p:cNvPr id="14968" name="Google Shape;14968;p74"/>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4"/>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4"/>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4"/>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4"/>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4"/>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4"/>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4"/>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4"/>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4"/>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4"/>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4"/>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74"/>
          <p:cNvGrpSpPr/>
          <p:nvPr/>
        </p:nvGrpSpPr>
        <p:grpSpPr>
          <a:xfrm>
            <a:off x="1942120" y="1985852"/>
            <a:ext cx="378315" cy="358695"/>
            <a:chOff x="1942120" y="1985852"/>
            <a:chExt cx="378315" cy="358695"/>
          </a:xfrm>
        </p:grpSpPr>
        <p:sp>
          <p:nvSpPr>
            <p:cNvPr id="14981" name="Google Shape;14981;p74"/>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4"/>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4"/>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4"/>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4"/>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4"/>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4"/>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4"/>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4"/>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4"/>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4"/>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4"/>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4"/>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4"/>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4"/>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4"/>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4"/>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4"/>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4"/>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4"/>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74"/>
          <p:cNvGrpSpPr/>
          <p:nvPr/>
        </p:nvGrpSpPr>
        <p:grpSpPr>
          <a:xfrm>
            <a:off x="1401415" y="2429218"/>
            <a:ext cx="364282" cy="374197"/>
            <a:chOff x="1401415" y="2429218"/>
            <a:chExt cx="364282" cy="374197"/>
          </a:xfrm>
        </p:grpSpPr>
        <p:sp>
          <p:nvSpPr>
            <p:cNvPr id="15002" name="Google Shape;15002;p74"/>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4"/>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4"/>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4"/>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4"/>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4"/>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4"/>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4"/>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4"/>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4"/>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4"/>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4"/>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4"/>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4"/>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4"/>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7" name="Google Shape;15017;p74"/>
          <p:cNvGrpSpPr/>
          <p:nvPr/>
        </p:nvGrpSpPr>
        <p:grpSpPr>
          <a:xfrm>
            <a:off x="7110427" y="3365261"/>
            <a:ext cx="400401" cy="370184"/>
            <a:chOff x="7110427" y="3365261"/>
            <a:chExt cx="400401" cy="370184"/>
          </a:xfrm>
        </p:grpSpPr>
        <p:sp>
          <p:nvSpPr>
            <p:cNvPr id="15018" name="Google Shape;15018;p74"/>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4"/>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4"/>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4"/>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4"/>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4"/>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4"/>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74"/>
          <p:cNvGrpSpPr/>
          <p:nvPr/>
        </p:nvGrpSpPr>
        <p:grpSpPr>
          <a:xfrm>
            <a:off x="7658949" y="3363137"/>
            <a:ext cx="400375" cy="370132"/>
            <a:chOff x="7658949" y="3363137"/>
            <a:chExt cx="400375" cy="370132"/>
          </a:xfrm>
        </p:grpSpPr>
        <p:sp>
          <p:nvSpPr>
            <p:cNvPr id="15026" name="Google Shape;15026;p74"/>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4"/>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4"/>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4"/>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4"/>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74"/>
          <p:cNvGrpSpPr/>
          <p:nvPr/>
        </p:nvGrpSpPr>
        <p:grpSpPr>
          <a:xfrm>
            <a:off x="3304481" y="3379389"/>
            <a:ext cx="356623" cy="370105"/>
            <a:chOff x="3307156" y="3365314"/>
            <a:chExt cx="356623" cy="370105"/>
          </a:xfrm>
        </p:grpSpPr>
        <p:sp>
          <p:nvSpPr>
            <p:cNvPr id="15032" name="Google Shape;15032;p74"/>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4"/>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4"/>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4"/>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4"/>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4"/>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4"/>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4"/>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4"/>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4"/>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4"/>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4"/>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4"/>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4"/>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4"/>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7" name="Google Shape;15047;p74"/>
          <p:cNvGrpSpPr/>
          <p:nvPr/>
        </p:nvGrpSpPr>
        <p:grpSpPr>
          <a:xfrm>
            <a:off x="7422407" y="1980107"/>
            <a:ext cx="372807" cy="370079"/>
            <a:chOff x="7422407" y="1980107"/>
            <a:chExt cx="372807" cy="370079"/>
          </a:xfrm>
        </p:grpSpPr>
        <p:sp>
          <p:nvSpPr>
            <p:cNvPr id="15048" name="Google Shape;15048;p74"/>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4"/>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4"/>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4"/>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4"/>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4"/>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4"/>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4"/>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4"/>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4"/>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4"/>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4"/>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4"/>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74"/>
          <p:cNvGrpSpPr/>
          <p:nvPr/>
        </p:nvGrpSpPr>
        <p:grpSpPr>
          <a:xfrm>
            <a:off x="6916141" y="2906184"/>
            <a:ext cx="289737" cy="370394"/>
            <a:chOff x="6916141" y="2906184"/>
            <a:chExt cx="289737" cy="370394"/>
          </a:xfrm>
        </p:grpSpPr>
        <p:sp>
          <p:nvSpPr>
            <p:cNvPr id="15062" name="Google Shape;15062;p74"/>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4"/>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4"/>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4"/>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4"/>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4"/>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4"/>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4"/>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4"/>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4"/>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4"/>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4"/>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4"/>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4"/>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4"/>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4"/>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4"/>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4"/>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4"/>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4"/>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4"/>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3" name="Google Shape;15083;p74"/>
          <p:cNvGrpSpPr/>
          <p:nvPr/>
        </p:nvGrpSpPr>
        <p:grpSpPr>
          <a:xfrm>
            <a:off x="7970194" y="2013577"/>
            <a:ext cx="372676" cy="331731"/>
            <a:chOff x="7970194" y="2013577"/>
            <a:chExt cx="372676" cy="331731"/>
          </a:xfrm>
        </p:grpSpPr>
        <p:sp>
          <p:nvSpPr>
            <p:cNvPr id="15084" name="Google Shape;15084;p74"/>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4"/>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4"/>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4"/>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4"/>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4"/>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4"/>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4"/>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4"/>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4"/>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74"/>
          <p:cNvGrpSpPr/>
          <p:nvPr/>
        </p:nvGrpSpPr>
        <p:grpSpPr>
          <a:xfrm>
            <a:off x="1416733" y="1512190"/>
            <a:ext cx="332964" cy="370158"/>
            <a:chOff x="1416733" y="1512190"/>
            <a:chExt cx="332964" cy="370158"/>
          </a:xfrm>
        </p:grpSpPr>
        <p:sp>
          <p:nvSpPr>
            <p:cNvPr id="15095" name="Google Shape;15095;p74"/>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4"/>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4"/>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4"/>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4"/>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4"/>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4"/>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4"/>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4"/>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4"/>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4"/>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4"/>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4"/>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4"/>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4"/>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4"/>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4"/>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4"/>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4"/>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4" name="Google Shape;15114;p74"/>
          <p:cNvGrpSpPr/>
          <p:nvPr/>
        </p:nvGrpSpPr>
        <p:grpSpPr>
          <a:xfrm>
            <a:off x="5246366" y="2906105"/>
            <a:ext cx="342852" cy="370079"/>
            <a:chOff x="5246366" y="2906105"/>
            <a:chExt cx="342852" cy="370079"/>
          </a:xfrm>
        </p:grpSpPr>
        <p:sp>
          <p:nvSpPr>
            <p:cNvPr id="15115" name="Google Shape;15115;p74"/>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4"/>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4"/>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4"/>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4"/>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4"/>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74"/>
          <p:cNvGrpSpPr/>
          <p:nvPr/>
        </p:nvGrpSpPr>
        <p:grpSpPr>
          <a:xfrm>
            <a:off x="849667" y="2434883"/>
            <a:ext cx="371259" cy="366249"/>
            <a:chOff x="849667" y="2434883"/>
            <a:chExt cx="371259" cy="366249"/>
          </a:xfrm>
        </p:grpSpPr>
        <p:sp>
          <p:nvSpPr>
            <p:cNvPr id="15122" name="Google Shape;15122;p74"/>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4"/>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4"/>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4"/>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4"/>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4"/>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4"/>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4"/>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4"/>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4"/>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4"/>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4"/>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4"/>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74"/>
          <p:cNvGrpSpPr/>
          <p:nvPr/>
        </p:nvGrpSpPr>
        <p:grpSpPr>
          <a:xfrm>
            <a:off x="4417026" y="3365366"/>
            <a:ext cx="332728" cy="370053"/>
            <a:chOff x="4417026" y="3365366"/>
            <a:chExt cx="332728" cy="370053"/>
          </a:xfrm>
        </p:grpSpPr>
        <p:sp>
          <p:nvSpPr>
            <p:cNvPr id="15136" name="Google Shape;15136;p74"/>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4"/>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4"/>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4"/>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4"/>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4"/>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4"/>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4"/>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4"/>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4"/>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4"/>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4"/>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4"/>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4"/>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4"/>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4"/>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4"/>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4"/>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74"/>
          <p:cNvGrpSpPr/>
          <p:nvPr/>
        </p:nvGrpSpPr>
        <p:grpSpPr>
          <a:xfrm>
            <a:off x="2497068" y="1980186"/>
            <a:ext cx="363994" cy="370105"/>
            <a:chOff x="2497068" y="1980186"/>
            <a:chExt cx="363994" cy="370105"/>
          </a:xfrm>
        </p:grpSpPr>
        <p:sp>
          <p:nvSpPr>
            <p:cNvPr id="15155" name="Google Shape;15155;p74"/>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4"/>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4"/>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4"/>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4"/>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4"/>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4"/>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4"/>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4"/>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4"/>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4"/>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4"/>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4"/>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4"/>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4"/>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4"/>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4"/>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4"/>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4"/>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4"/>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4"/>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74"/>
          <p:cNvGrpSpPr/>
          <p:nvPr/>
        </p:nvGrpSpPr>
        <p:grpSpPr>
          <a:xfrm>
            <a:off x="5820278" y="2906158"/>
            <a:ext cx="294904" cy="370027"/>
            <a:chOff x="5820278" y="2906158"/>
            <a:chExt cx="294904" cy="370027"/>
          </a:xfrm>
        </p:grpSpPr>
        <p:sp>
          <p:nvSpPr>
            <p:cNvPr id="15177" name="Google Shape;15177;p74"/>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4"/>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4"/>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4"/>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4"/>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4"/>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4"/>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74"/>
          <p:cNvGrpSpPr/>
          <p:nvPr/>
        </p:nvGrpSpPr>
        <p:grpSpPr>
          <a:xfrm>
            <a:off x="4946819" y="3383229"/>
            <a:ext cx="370132" cy="334223"/>
            <a:chOff x="4946819" y="3383229"/>
            <a:chExt cx="370132" cy="334223"/>
          </a:xfrm>
        </p:grpSpPr>
        <p:sp>
          <p:nvSpPr>
            <p:cNvPr id="15185" name="Google Shape;15185;p74"/>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4"/>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4"/>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4"/>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4"/>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4"/>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4"/>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4"/>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4"/>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4" name="Google Shape;15194;p74"/>
          <p:cNvGrpSpPr/>
          <p:nvPr/>
        </p:nvGrpSpPr>
        <p:grpSpPr>
          <a:xfrm>
            <a:off x="3038403" y="1539234"/>
            <a:ext cx="375482" cy="316072"/>
            <a:chOff x="3038403" y="1539234"/>
            <a:chExt cx="375482" cy="316072"/>
          </a:xfrm>
        </p:grpSpPr>
        <p:sp>
          <p:nvSpPr>
            <p:cNvPr id="15195" name="Google Shape;15195;p7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6" name="Google Shape;15196;p74"/>
            <p:cNvGrpSpPr/>
            <p:nvPr/>
          </p:nvGrpSpPr>
          <p:grpSpPr>
            <a:xfrm>
              <a:off x="3038403" y="1539234"/>
              <a:ext cx="375482" cy="316072"/>
              <a:chOff x="3038403" y="1539234"/>
              <a:chExt cx="375482" cy="316072"/>
            </a:xfrm>
          </p:grpSpPr>
          <p:sp>
            <p:nvSpPr>
              <p:cNvPr id="15197" name="Google Shape;15197;p74"/>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4"/>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4"/>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4"/>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4"/>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4"/>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4"/>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4"/>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4"/>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06" name="Google Shape;15206;p74"/>
          <p:cNvGrpSpPr/>
          <p:nvPr/>
        </p:nvGrpSpPr>
        <p:grpSpPr>
          <a:xfrm>
            <a:off x="6332865" y="2906131"/>
            <a:ext cx="360846" cy="370184"/>
            <a:chOff x="6332865" y="2906131"/>
            <a:chExt cx="360846" cy="370184"/>
          </a:xfrm>
        </p:grpSpPr>
        <p:sp>
          <p:nvSpPr>
            <p:cNvPr id="15207" name="Google Shape;15207;p74"/>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4"/>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4"/>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4"/>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4"/>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4"/>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4"/>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4"/>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4"/>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4"/>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4"/>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74"/>
          <p:cNvGrpSpPr/>
          <p:nvPr/>
        </p:nvGrpSpPr>
        <p:grpSpPr>
          <a:xfrm>
            <a:off x="4135079" y="1518066"/>
            <a:ext cx="370132" cy="358223"/>
            <a:chOff x="4135079" y="1518066"/>
            <a:chExt cx="370132" cy="358223"/>
          </a:xfrm>
        </p:grpSpPr>
        <p:sp>
          <p:nvSpPr>
            <p:cNvPr id="15219" name="Google Shape;15219;p74"/>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4"/>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4"/>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4"/>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4"/>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4"/>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4"/>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4"/>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4"/>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4"/>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4"/>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4"/>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4"/>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4"/>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4"/>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4"/>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4"/>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4"/>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4"/>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74"/>
          <p:cNvGrpSpPr/>
          <p:nvPr/>
        </p:nvGrpSpPr>
        <p:grpSpPr>
          <a:xfrm>
            <a:off x="6878869" y="1980134"/>
            <a:ext cx="361240" cy="370158"/>
            <a:chOff x="6878869" y="1980134"/>
            <a:chExt cx="361240" cy="370158"/>
          </a:xfrm>
        </p:grpSpPr>
        <p:sp>
          <p:nvSpPr>
            <p:cNvPr id="15239" name="Google Shape;15239;p74"/>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4"/>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4"/>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4"/>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4"/>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4"/>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4"/>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4"/>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4"/>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4"/>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4"/>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4"/>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4"/>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74"/>
          <p:cNvGrpSpPr/>
          <p:nvPr/>
        </p:nvGrpSpPr>
        <p:grpSpPr>
          <a:xfrm>
            <a:off x="2493999" y="2550033"/>
            <a:ext cx="370132" cy="259467"/>
            <a:chOff x="2493999" y="2550033"/>
            <a:chExt cx="370132" cy="259467"/>
          </a:xfrm>
        </p:grpSpPr>
        <p:sp>
          <p:nvSpPr>
            <p:cNvPr id="15253" name="Google Shape;15253;p74"/>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4"/>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4"/>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4"/>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4"/>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4"/>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4"/>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4"/>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4"/>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4"/>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4"/>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4"/>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4"/>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4"/>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4"/>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4"/>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4"/>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4"/>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4"/>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74"/>
          <p:cNvGrpSpPr/>
          <p:nvPr/>
        </p:nvGrpSpPr>
        <p:grpSpPr>
          <a:xfrm>
            <a:off x="1699703" y="3365261"/>
            <a:ext cx="281054" cy="370158"/>
            <a:chOff x="1699703" y="3365261"/>
            <a:chExt cx="281054" cy="370158"/>
          </a:xfrm>
        </p:grpSpPr>
        <p:sp>
          <p:nvSpPr>
            <p:cNvPr id="15273" name="Google Shape;15273;p74"/>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4"/>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4"/>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4"/>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4"/>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4"/>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4"/>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4"/>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4"/>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4"/>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4"/>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4"/>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4"/>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74"/>
          <p:cNvGrpSpPr/>
          <p:nvPr/>
        </p:nvGrpSpPr>
        <p:grpSpPr>
          <a:xfrm>
            <a:off x="7966810" y="1519430"/>
            <a:ext cx="369974" cy="355626"/>
            <a:chOff x="7966810" y="1519430"/>
            <a:chExt cx="369974" cy="355626"/>
          </a:xfrm>
        </p:grpSpPr>
        <p:sp>
          <p:nvSpPr>
            <p:cNvPr id="15287" name="Google Shape;15287;p74"/>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4"/>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4"/>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4"/>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4"/>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4"/>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4"/>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4"/>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4"/>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4"/>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4"/>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4"/>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4"/>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4"/>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4"/>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4"/>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74"/>
          <p:cNvGrpSpPr/>
          <p:nvPr/>
        </p:nvGrpSpPr>
        <p:grpSpPr>
          <a:xfrm>
            <a:off x="2792628" y="3365340"/>
            <a:ext cx="290445" cy="370079"/>
            <a:chOff x="2792628" y="3365340"/>
            <a:chExt cx="290445" cy="370079"/>
          </a:xfrm>
        </p:grpSpPr>
        <p:sp>
          <p:nvSpPr>
            <p:cNvPr id="15304" name="Google Shape;15304;p74"/>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4"/>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4"/>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4"/>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4"/>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4"/>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4"/>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4"/>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4"/>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4"/>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4"/>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4"/>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4"/>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4"/>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8" name="Google Shape;15318;p74"/>
          <p:cNvGrpSpPr/>
          <p:nvPr/>
        </p:nvGrpSpPr>
        <p:grpSpPr>
          <a:xfrm>
            <a:off x="1389585" y="1988317"/>
            <a:ext cx="388125" cy="353790"/>
            <a:chOff x="1389585" y="1988317"/>
            <a:chExt cx="388125" cy="353790"/>
          </a:xfrm>
        </p:grpSpPr>
        <p:sp>
          <p:nvSpPr>
            <p:cNvPr id="15319" name="Google Shape;15319;p74"/>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4"/>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4"/>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4"/>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4"/>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4"/>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4"/>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4"/>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4"/>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4"/>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4"/>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4"/>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4"/>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4"/>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4"/>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4"/>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4"/>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4"/>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4"/>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4"/>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4"/>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4"/>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74"/>
          <p:cNvGrpSpPr/>
          <p:nvPr/>
        </p:nvGrpSpPr>
        <p:grpSpPr>
          <a:xfrm>
            <a:off x="2492924" y="1512190"/>
            <a:ext cx="370158" cy="370158"/>
            <a:chOff x="2492924" y="1512190"/>
            <a:chExt cx="370158" cy="370158"/>
          </a:xfrm>
        </p:grpSpPr>
        <p:sp>
          <p:nvSpPr>
            <p:cNvPr id="15342" name="Google Shape;15342;p74"/>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4"/>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4"/>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4"/>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4"/>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4"/>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4"/>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4"/>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4"/>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4"/>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4"/>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4"/>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4"/>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4"/>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4"/>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4"/>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4"/>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4"/>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4"/>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4"/>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4"/>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4"/>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4" name="Google Shape;15364;p74"/>
          <p:cNvGrpSpPr/>
          <p:nvPr/>
        </p:nvGrpSpPr>
        <p:grpSpPr>
          <a:xfrm>
            <a:off x="1933569" y="1512243"/>
            <a:ext cx="393975" cy="370105"/>
            <a:chOff x="1933569" y="1512243"/>
            <a:chExt cx="393975" cy="370105"/>
          </a:xfrm>
        </p:grpSpPr>
        <p:sp>
          <p:nvSpPr>
            <p:cNvPr id="15365" name="Google Shape;15365;p74"/>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4"/>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4"/>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4"/>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4"/>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4"/>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4"/>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4"/>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4"/>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4"/>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4"/>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4"/>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4"/>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4"/>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4"/>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4"/>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4"/>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4"/>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4"/>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4"/>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4"/>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4"/>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4"/>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4"/>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4"/>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4"/>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4"/>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4"/>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3" name="Google Shape;15393;p74"/>
          <p:cNvGrpSpPr/>
          <p:nvPr/>
        </p:nvGrpSpPr>
        <p:grpSpPr>
          <a:xfrm>
            <a:off x="2236106" y="3365392"/>
            <a:ext cx="306471" cy="370000"/>
            <a:chOff x="2236106" y="3365392"/>
            <a:chExt cx="306471" cy="370000"/>
          </a:xfrm>
        </p:grpSpPr>
        <p:sp>
          <p:nvSpPr>
            <p:cNvPr id="15394" name="Google Shape;15394;p74"/>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4"/>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4"/>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4"/>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4"/>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4"/>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4"/>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4"/>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4"/>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4"/>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4"/>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4"/>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4"/>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4"/>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74"/>
          <p:cNvGrpSpPr/>
          <p:nvPr/>
        </p:nvGrpSpPr>
        <p:grpSpPr>
          <a:xfrm>
            <a:off x="5492823" y="3385563"/>
            <a:ext cx="375325" cy="329606"/>
            <a:chOff x="5492823" y="3385563"/>
            <a:chExt cx="375325" cy="329606"/>
          </a:xfrm>
        </p:grpSpPr>
        <p:sp>
          <p:nvSpPr>
            <p:cNvPr id="15409" name="Google Shape;15409;p74"/>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4"/>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4"/>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4"/>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4"/>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4"/>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4"/>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4"/>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4"/>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4"/>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4"/>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4"/>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4"/>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4"/>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4"/>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4"/>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4"/>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4"/>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4"/>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4"/>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74"/>
          <p:cNvGrpSpPr/>
          <p:nvPr/>
        </p:nvGrpSpPr>
        <p:grpSpPr>
          <a:xfrm>
            <a:off x="3041787" y="2001118"/>
            <a:ext cx="370158" cy="328164"/>
            <a:chOff x="3041787" y="2001118"/>
            <a:chExt cx="370158" cy="328164"/>
          </a:xfrm>
        </p:grpSpPr>
        <p:sp>
          <p:nvSpPr>
            <p:cNvPr id="15430" name="Google Shape;15430;p74"/>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4"/>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4"/>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4"/>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4"/>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4"/>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4"/>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4"/>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4"/>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4"/>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4"/>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4"/>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4"/>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4"/>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4"/>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4"/>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4"/>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4"/>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74"/>
          <p:cNvGrpSpPr/>
          <p:nvPr/>
        </p:nvGrpSpPr>
        <p:grpSpPr>
          <a:xfrm>
            <a:off x="5779884" y="2039125"/>
            <a:ext cx="372309" cy="328216"/>
            <a:chOff x="5779884" y="2039125"/>
            <a:chExt cx="372309" cy="328216"/>
          </a:xfrm>
        </p:grpSpPr>
        <p:sp>
          <p:nvSpPr>
            <p:cNvPr id="15449" name="Google Shape;15449;p7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4"/>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4"/>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4"/>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4"/>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4"/>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4"/>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4"/>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4"/>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4"/>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65" name="Shape 15465"/>
        <p:cNvGrpSpPr/>
        <p:nvPr/>
      </p:nvGrpSpPr>
      <p:grpSpPr>
        <a:xfrm>
          <a:off x="0" y="0"/>
          <a:ext cx="0" cy="0"/>
          <a:chOff x="0" y="0"/>
          <a:chExt cx="0" cy="0"/>
        </a:xfrm>
      </p:grpSpPr>
      <p:sp>
        <p:nvSpPr>
          <p:cNvPr id="15466" name="Google Shape;15466;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467" name="Google Shape;15467;p75"/>
          <p:cNvGrpSpPr/>
          <p:nvPr/>
        </p:nvGrpSpPr>
        <p:grpSpPr>
          <a:xfrm>
            <a:off x="878066" y="1981993"/>
            <a:ext cx="354610" cy="372358"/>
            <a:chOff x="878066" y="1981993"/>
            <a:chExt cx="354610" cy="372358"/>
          </a:xfrm>
        </p:grpSpPr>
        <p:sp>
          <p:nvSpPr>
            <p:cNvPr id="15468" name="Google Shape;15468;p75"/>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5"/>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5"/>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5"/>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5"/>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5"/>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5"/>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5"/>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5"/>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5"/>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5"/>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5"/>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5"/>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5"/>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75"/>
          <p:cNvGrpSpPr/>
          <p:nvPr/>
        </p:nvGrpSpPr>
        <p:grpSpPr>
          <a:xfrm>
            <a:off x="1345794" y="1982386"/>
            <a:ext cx="371650" cy="371624"/>
            <a:chOff x="1345794" y="1982386"/>
            <a:chExt cx="371650" cy="371624"/>
          </a:xfrm>
        </p:grpSpPr>
        <p:sp>
          <p:nvSpPr>
            <p:cNvPr id="15483" name="Google Shape;15483;p75"/>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5"/>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5"/>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5"/>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5"/>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5"/>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5"/>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5"/>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5"/>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5"/>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5"/>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5"/>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5"/>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5"/>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5"/>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5"/>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5"/>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5"/>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5"/>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5"/>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5"/>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5"/>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5"/>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5"/>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5"/>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5"/>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5"/>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5"/>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5"/>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5"/>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5"/>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5"/>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5"/>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5"/>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5"/>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5"/>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5"/>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75"/>
          <p:cNvGrpSpPr/>
          <p:nvPr/>
        </p:nvGrpSpPr>
        <p:grpSpPr>
          <a:xfrm>
            <a:off x="1821465" y="1981993"/>
            <a:ext cx="372410" cy="372410"/>
            <a:chOff x="1821465" y="1981993"/>
            <a:chExt cx="372410" cy="372410"/>
          </a:xfrm>
        </p:grpSpPr>
        <p:sp>
          <p:nvSpPr>
            <p:cNvPr id="15521" name="Google Shape;15521;p75"/>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5"/>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5"/>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5"/>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5"/>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5"/>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5"/>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5"/>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5"/>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5"/>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5"/>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5"/>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5"/>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5"/>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5" name="Google Shape;15535;p75"/>
          <p:cNvGrpSpPr/>
          <p:nvPr/>
        </p:nvGrpSpPr>
        <p:grpSpPr>
          <a:xfrm>
            <a:off x="2276348" y="1981809"/>
            <a:ext cx="415901" cy="372699"/>
            <a:chOff x="2276348" y="1981809"/>
            <a:chExt cx="415901" cy="372699"/>
          </a:xfrm>
        </p:grpSpPr>
        <p:sp>
          <p:nvSpPr>
            <p:cNvPr id="15536" name="Google Shape;15536;p75"/>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5"/>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5"/>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5"/>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5"/>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5"/>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5"/>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75"/>
          <p:cNvGrpSpPr/>
          <p:nvPr/>
        </p:nvGrpSpPr>
        <p:grpSpPr>
          <a:xfrm>
            <a:off x="2774354" y="2009990"/>
            <a:ext cx="372017" cy="316310"/>
            <a:chOff x="2774354" y="2009990"/>
            <a:chExt cx="372017" cy="316310"/>
          </a:xfrm>
        </p:grpSpPr>
        <p:sp>
          <p:nvSpPr>
            <p:cNvPr id="15544" name="Google Shape;15544;p75"/>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5"/>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5"/>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5"/>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5"/>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5"/>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5"/>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5"/>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5"/>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5"/>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5"/>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5"/>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5"/>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5"/>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5"/>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5"/>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5"/>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5"/>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5"/>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5"/>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5"/>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5"/>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5"/>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5"/>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5"/>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5"/>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0" name="Google Shape;15570;p75"/>
          <p:cNvGrpSpPr/>
          <p:nvPr/>
        </p:nvGrpSpPr>
        <p:grpSpPr>
          <a:xfrm>
            <a:off x="3722682" y="1981993"/>
            <a:ext cx="375818" cy="372043"/>
            <a:chOff x="3722682" y="1981993"/>
            <a:chExt cx="375818" cy="372043"/>
          </a:xfrm>
        </p:grpSpPr>
        <p:sp>
          <p:nvSpPr>
            <p:cNvPr id="15571" name="Google Shape;15571;p75"/>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5"/>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5"/>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5"/>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5"/>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5"/>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5"/>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5"/>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5"/>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5"/>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5"/>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5"/>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5"/>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5"/>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5"/>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75"/>
          <p:cNvGrpSpPr/>
          <p:nvPr/>
        </p:nvGrpSpPr>
        <p:grpSpPr>
          <a:xfrm>
            <a:off x="4201394" y="1981809"/>
            <a:ext cx="373538" cy="372305"/>
            <a:chOff x="4201394" y="1981809"/>
            <a:chExt cx="373538" cy="372305"/>
          </a:xfrm>
        </p:grpSpPr>
        <p:sp>
          <p:nvSpPr>
            <p:cNvPr id="15587" name="Google Shape;15587;p75"/>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5"/>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5"/>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5"/>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5"/>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5"/>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5"/>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5"/>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5"/>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5"/>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5"/>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5"/>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5"/>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5"/>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5"/>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5"/>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3" name="Google Shape;15603;p75"/>
          <p:cNvGrpSpPr/>
          <p:nvPr/>
        </p:nvGrpSpPr>
        <p:grpSpPr>
          <a:xfrm>
            <a:off x="4659658" y="1500266"/>
            <a:ext cx="422743" cy="377784"/>
            <a:chOff x="4659658" y="1500266"/>
            <a:chExt cx="422743" cy="377784"/>
          </a:xfrm>
        </p:grpSpPr>
        <p:sp>
          <p:nvSpPr>
            <p:cNvPr id="15604" name="Google Shape;15604;p75"/>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5"/>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5"/>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5"/>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5"/>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5"/>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5"/>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5"/>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5"/>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5"/>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5"/>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5"/>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5"/>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5"/>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5"/>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5"/>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5"/>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1" name="Google Shape;15621;p75"/>
          <p:cNvGrpSpPr/>
          <p:nvPr/>
        </p:nvGrpSpPr>
        <p:grpSpPr>
          <a:xfrm>
            <a:off x="5211406" y="1513504"/>
            <a:ext cx="260394" cy="351202"/>
            <a:chOff x="5211406" y="1513504"/>
            <a:chExt cx="260394" cy="351202"/>
          </a:xfrm>
        </p:grpSpPr>
        <p:sp>
          <p:nvSpPr>
            <p:cNvPr id="15622" name="Google Shape;15622;p75"/>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5"/>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5"/>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5"/>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5"/>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5"/>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5"/>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5"/>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5"/>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5"/>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5"/>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5"/>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5"/>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75"/>
          <p:cNvGrpSpPr/>
          <p:nvPr/>
        </p:nvGrpSpPr>
        <p:grpSpPr>
          <a:xfrm>
            <a:off x="5632602" y="1513216"/>
            <a:ext cx="366722" cy="351779"/>
            <a:chOff x="5632602" y="1513216"/>
            <a:chExt cx="366722" cy="351779"/>
          </a:xfrm>
        </p:grpSpPr>
        <p:sp>
          <p:nvSpPr>
            <p:cNvPr id="15636" name="Google Shape;15636;p75"/>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5"/>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5"/>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5"/>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5"/>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5"/>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5"/>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5"/>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4" name="Google Shape;15644;p75"/>
          <p:cNvGrpSpPr/>
          <p:nvPr/>
        </p:nvGrpSpPr>
        <p:grpSpPr>
          <a:xfrm>
            <a:off x="6089372" y="1527136"/>
            <a:ext cx="401902" cy="323965"/>
            <a:chOff x="6089372" y="1527136"/>
            <a:chExt cx="401902" cy="323965"/>
          </a:xfrm>
        </p:grpSpPr>
        <p:sp>
          <p:nvSpPr>
            <p:cNvPr id="15645" name="Google Shape;15645;p75"/>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5"/>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5"/>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5"/>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5"/>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5"/>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5"/>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5"/>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5"/>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5"/>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5"/>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5"/>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5"/>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5"/>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5"/>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5"/>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5"/>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5"/>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5"/>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5"/>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5"/>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5"/>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5"/>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5"/>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5"/>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5"/>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5"/>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5"/>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5"/>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5"/>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75"/>
          <p:cNvGrpSpPr/>
          <p:nvPr/>
        </p:nvGrpSpPr>
        <p:grpSpPr>
          <a:xfrm>
            <a:off x="6579435" y="1527897"/>
            <a:ext cx="370103" cy="322445"/>
            <a:chOff x="6579435" y="1527897"/>
            <a:chExt cx="370103" cy="322445"/>
          </a:xfrm>
        </p:grpSpPr>
        <p:sp>
          <p:nvSpPr>
            <p:cNvPr id="15676" name="Google Shape;15676;p75"/>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5"/>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5"/>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5"/>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5"/>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5"/>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5"/>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5"/>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5"/>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5"/>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5"/>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5"/>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5"/>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5"/>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5"/>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5"/>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5"/>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5"/>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5"/>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5"/>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5"/>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7" name="Google Shape;15697;p75"/>
          <p:cNvGrpSpPr/>
          <p:nvPr/>
        </p:nvGrpSpPr>
        <p:grpSpPr>
          <a:xfrm>
            <a:off x="6988887" y="1538854"/>
            <a:ext cx="499920" cy="300136"/>
            <a:chOff x="6988887" y="1538854"/>
            <a:chExt cx="499920" cy="300136"/>
          </a:xfrm>
        </p:grpSpPr>
        <p:sp>
          <p:nvSpPr>
            <p:cNvPr id="15698" name="Google Shape;15698;p75"/>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5"/>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5"/>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5"/>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5"/>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5"/>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5"/>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5"/>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5"/>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5"/>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5"/>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5"/>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5"/>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1" name="Google Shape;15711;p75"/>
          <p:cNvGrpSpPr/>
          <p:nvPr/>
        </p:nvGrpSpPr>
        <p:grpSpPr>
          <a:xfrm>
            <a:off x="8050359" y="1520687"/>
            <a:ext cx="279321" cy="336837"/>
            <a:chOff x="8050359" y="1520687"/>
            <a:chExt cx="279321" cy="336837"/>
          </a:xfrm>
        </p:grpSpPr>
        <p:sp>
          <p:nvSpPr>
            <p:cNvPr id="15712" name="Google Shape;15712;p75"/>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5"/>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5"/>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5"/>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5"/>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5"/>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5"/>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5"/>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5"/>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5"/>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5"/>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5"/>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5"/>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75"/>
          <p:cNvGrpSpPr/>
          <p:nvPr/>
        </p:nvGrpSpPr>
        <p:grpSpPr>
          <a:xfrm>
            <a:off x="6093907" y="2461832"/>
            <a:ext cx="364441" cy="339091"/>
            <a:chOff x="6093907" y="2461832"/>
            <a:chExt cx="364441" cy="339091"/>
          </a:xfrm>
        </p:grpSpPr>
        <p:sp>
          <p:nvSpPr>
            <p:cNvPr id="15726" name="Google Shape;15726;p75"/>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5"/>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5"/>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5"/>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5"/>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5"/>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5"/>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5"/>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5"/>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5"/>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6" name="Google Shape;15736;p75"/>
          <p:cNvGrpSpPr/>
          <p:nvPr/>
        </p:nvGrpSpPr>
        <p:grpSpPr>
          <a:xfrm>
            <a:off x="4676331" y="1980866"/>
            <a:ext cx="377680" cy="377680"/>
            <a:chOff x="4676331" y="1980866"/>
            <a:chExt cx="377680" cy="377680"/>
          </a:xfrm>
        </p:grpSpPr>
        <p:sp>
          <p:nvSpPr>
            <p:cNvPr id="15737" name="Google Shape;15737;p75"/>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5"/>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5"/>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5"/>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5"/>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5"/>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5"/>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5"/>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5"/>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5"/>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5"/>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5"/>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5"/>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5"/>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5"/>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5"/>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5"/>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5"/>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5"/>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75"/>
          <p:cNvGrpSpPr/>
          <p:nvPr/>
        </p:nvGrpSpPr>
        <p:grpSpPr>
          <a:xfrm>
            <a:off x="7526242" y="1522968"/>
            <a:ext cx="357651" cy="332275"/>
            <a:chOff x="7526242" y="1522968"/>
            <a:chExt cx="357651" cy="332275"/>
          </a:xfrm>
        </p:grpSpPr>
        <p:sp>
          <p:nvSpPr>
            <p:cNvPr id="15757" name="Google Shape;15757;p75"/>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5"/>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5"/>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5"/>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5"/>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5"/>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5"/>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5"/>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5"/>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5"/>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5"/>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5"/>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5"/>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5"/>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5"/>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5"/>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3" name="Google Shape;15773;p75"/>
          <p:cNvGrpSpPr/>
          <p:nvPr/>
        </p:nvGrpSpPr>
        <p:grpSpPr>
          <a:xfrm>
            <a:off x="3250786" y="1982386"/>
            <a:ext cx="371650" cy="371624"/>
            <a:chOff x="3250786" y="1982386"/>
            <a:chExt cx="371650" cy="371624"/>
          </a:xfrm>
        </p:grpSpPr>
        <p:sp>
          <p:nvSpPr>
            <p:cNvPr id="15774" name="Google Shape;15774;p75"/>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5"/>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5"/>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5"/>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5"/>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5"/>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5"/>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5"/>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5"/>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5"/>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5"/>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5"/>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5"/>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5"/>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5"/>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5"/>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5"/>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5"/>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5"/>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5"/>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5"/>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5"/>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5"/>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5"/>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5"/>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5"/>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5"/>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5"/>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5"/>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5"/>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4" name="Google Shape;15804;p75"/>
          <p:cNvGrpSpPr/>
          <p:nvPr/>
        </p:nvGrpSpPr>
        <p:grpSpPr>
          <a:xfrm>
            <a:off x="1342386" y="2916322"/>
            <a:ext cx="373538" cy="331515"/>
            <a:chOff x="1342386" y="2916322"/>
            <a:chExt cx="373538" cy="331515"/>
          </a:xfrm>
        </p:grpSpPr>
        <p:sp>
          <p:nvSpPr>
            <p:cNvPr id="15805" name="Google Shape;15805;p75"/>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5"/>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5"/>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5"/>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5"/>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5"/>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5"/>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5"/>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5"/>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5"/>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5"/>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75"/>
          <p:cNvGrpSpPr/>
          <p:nvPr/>
        </p:nvGrpSpPr>
        <p:grpSpPr>
          <a:xfrm>
            <a:off x="2294122" y="2946600"/>
            <a:ext cx="373931" cy="271351"/>
            <a:chOff x="2294122" y="2946600"/>
            <a:chExt cx="373931" cy="271351"/>
          </a:xfrm>
        </p:grpSpPr>
        <p:sp>
          <p:nvSpPr>
            <p:cNvPr id="15817" name="Google Shape;15817;p75"/>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5"/>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5"/>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5"/>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5"/>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5"/>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5"/>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5"/>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5"/>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5"/>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5"/>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5"/>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5"/>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5"/>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5"/>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5"/>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5"/>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5"/>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5"/>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5"/>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5"/>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5"/>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5"/>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5"/>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5"/>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5"/>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5"/>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5"/>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5"/>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5"/>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7" name="Google Shape;15847;p75"/>
          <p:cNvGrpSpPr/>
          <p:nvPr/>
        </p:nvGrpSpPr>
        <p:grpSpPr>
          <a:xfrm>
            <a:off x="2769819" y="2907251"/>
            <a:ext cx="373905" cy="349682"/>
            <a:chOff x="2769819" y="2907251"/>
            <a:chExt cx="373905" cy="349682"/>
          </a:xfrm>
        </p:grpSpPr>
        <p:sp>
          <p:nvSpPr>
            <p:cNvPr id="15848" name="Google Shape;15848;p75"/>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5"/>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5"/>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5"/>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5"/>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5"/>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5"/>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5"/>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5"/>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5"/>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5"/>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5"/>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5"/>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5"/>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5"/>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5"/>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5"/>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5" name="Google Shape;15865;p75"/>
          <p:cNvGrpSpPr/>
          <p:nvPr/>
        </p:nvGrpSpPr>
        <p:grpSpPr>
          <a:xfrm>
            <a:off x="3246251" y="2895245"/>
            <a:ext cx="375792" cy="373800"/>
            <a:chOff x="3246251" y="2895245"/>
            <a:chExt cx="375792" cy="373800"/>
          </a:xfrm>
        </p:grpSpPr>
        <p:sp>
          <p:nvSpPr>
            <p:cNvPr id="15866" name="Google Shape;15866;p75"/>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5"/>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5"/>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5"/>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5"/>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5"/>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5"/>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5"/>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5"/>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5"/>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5"/>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5"/>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0" name="Google Shape;15880;p75"/>
          <p:cNvGrpSpPr/>
          <p:nvPr/>
        </p:nvGrpSpPr>
        <p:grpSpPr>
          <a:xfrm>
            <a:off x="3791182" y="2895454"/>
            <a:ext cx="234650" cy="373590"/>
            <a:chOff x="3791182" y="2895454"/>
            <a:chExt cx="234650" cy="373590"/>
          </a:xfrm>
        </p:grpSpPr>
        <p:sp>
          <p:nvSpPr>
            <p:cNvPr id="15881" name="Google Shape;15881;p75"/>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5"/>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5"/>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5"/>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5"/>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5"/>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5"/>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5"/>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5"/>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0" name="Google Shape;15890;p75"/>
          <p:cNvGrpSpPr/>
          <p:nvPr/>
        </p:nvGrpSpPr>
        <p:grpSpPr>
          <a:xfrm>
            <a:off x="7042995" y="2489463"/>
            <a:ext cx="364441" cy="256225"/>
            <a:chOff x="7042995" y="2489463"/>
            <a:chExt cx="364441" cy="256225"/>
          </a:xfrm>
        </p:grpSpPr>
        <p:sp>
          <p:nvSpPr>
            <p:cNvPr id="15891" name="Google Shape;15891;p75"/>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5"/>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5"/>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5"/>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5"/>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5"/>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5"/>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5"/>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5"/>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0" name="Google Shape;15900;p75"/>
          <p:cNvGrpSpPr/>
          <p:nvPr/>
        </p:nvGrpSpPr>
        <p:grpSpPr>
          <a:xfrm>
            <a:off x="7517172" y="2437007"/>
            <a:ext cx="364284" cy="361243"/>
            <a:chOff x="7517172" y="2437007"/>
            <a:chExt cx="364284" cy="361243"/>
          </a:xfrm>
        </p:grpSpPr>
        <p:sp>
          <p:nvSpPr>
            <p:cNvPr id="15901" name="Google Shape;15901;p75"/>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5"/>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5"/>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5"/>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5"/>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5"/>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5"/>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5"/>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5"/>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5"/>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5"/>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5"/>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5"/>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5"/>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5"/>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5"/>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5"/>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5"/>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5"/>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75"/>
          <p:cNvGrpSpPr/>
          <p:nvPr/>
        </p:nvGrpSpPr>
        <p:grpSpPr>
          <a:xfrm>
            <a:off x="8006475" y="2436954"/>
            <a:ext cx="335290" cy="361321"/>
            <a:chOff x="8006475" y="2436954"/>
            <a:chExt cx="335290" cy="361321"/>
          </a:xfrm>
        </p:grpSpPr>
        <p:sp>
          <p:nvSpPr>
            <p:cNvPr id="15923" name="Google Shape;15923;p75"/>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5"/>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5"/>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5"/>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5"/>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5"/>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5"/>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5"/>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5"/>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5"/>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5"/>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5"/>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5"/>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5"/>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5"/>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5"/>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5"/>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5"/>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5"/>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2" name="Google Shape;15942;p75"/>
          <p:cNvGrpSpPr/>
          <p:nvPr/>
        </p:nvGrpSpPr>
        <p:grpSpPr>
          <a:xfrm>
            <a:off x="5596661" y="2909139"/>
            <a:ext cx="394326" cy="349682"/>
            <a:chOff x="5596661" y="2909139"/>
            <a:chExt cx="394326" cy="349682"/>
          </a:xfrm>
        </p:grpSpPr>
        <p:sp>
          <p:nvSpPr>
            <p:cNvPr id="15943" name="Google Shape;15943;p75"/>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5"/>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5"/>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5"/>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5"/>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5"/>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5"/>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5"/>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5"/>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5"/>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5"/>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5"/>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5"/>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5"/>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5"/>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5"/>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75"/>
          <p:cNvGrpSpPr/>
          <p:nvPr/>
        </p:nvGrpSpPr>
        <p:grpSpPr>
          <a:xfrm>
            <a:off x="874658" y="2914408"/>
            <a:ext cx="356891" cy="335709"/>
            <a:chOff x="874658" y="2914408"/>
            <a:chExt cx="356891" cy="335709"/>
          </a:xfrm>
        </p:grpSpPr>
        <p:sp>
          <p:nvSpPr>
            <p:cNvPr id="15960" name="Google Shape;15960;p75"/>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5"/>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5"/>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5"/>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5"/>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5"/>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5"/>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5"/>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5"/>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5"/>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5"/>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5"/>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5"/>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5"/>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5"/>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5"/>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5"/>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5"/>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5"/>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5"/>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75"/>
          <p:cNvGrpSpPr/>
          <p:nvPr/>
        </p:nvGrpSpPr>
        <p:grpSpPr>
          <a:xfrm>
            <a:off x="4230912" y="2929193"/>
            <a:ext cx="308813" cy="306165"/>
            <a:chOff x="4230912" y="2929193"/>
            <a:chExt cx="308813" cy="306165"/>
          </a:xfrm>
        </p:grpSpPr>
        <p:sp>
          <p:nvSpPr>
            <p:cNvPr id="15981" name="Google Shape;15981;p75"/>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5"/>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5"/>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5"/>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5"/>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5"/>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5"/>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5"/>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5"/>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5"/>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5"/>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5"/>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5"/>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5"/>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5"/>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6" name="Google Shape;15996;p75"/>
          <p:cNvGrpSpPr/>
          <p:nvPr/>
        </p:nvGrpSpPr>
        <p:grpSpPr>
          <a:xfrm>
            <a:off x="4627886" y="3401089"/>
            <a:ext cx="409111" cy="267944"/>
            <a:chOff x="4627886" y="3401089"/>
            <a:chExt cx="409111" cy="267944"/>
          </a:xfrm>
        </p:grpSpPr>
        <p:sp>
          <p:nvSpPr>
            <p:cNvPr id="15997" name="Google Shape;15997;p75"/>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5"/>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5"/>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5"/>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5"/>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5"/>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5"/>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5"/>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5"/>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5"/>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5"/>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75"/>
          <p:cNvGrpSpPr/>
          <p:nvPr/>
        </p:nvGrpSpPr>
        <p:grpSpPr>
          <a:xfrm>
            <a:off x="4652476" y="2898915"/>
            <a:ext cx="386016" cy="384495"/>
            <a:chOff x="4652476" y="2898915"/>
            <a:chExt cx="386016" cy="384495"/>
          </a:xfrm>
        </p:grpSpPr>
        <p:sp>
          <p:nvSpPr>
            <p:cNvPr id="16009" name="Google Shape;16009;p75"/>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5"/>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5"/>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5"/>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5"/>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5"/>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5"/>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5"/>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5"/>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75"/>
          <p:cNvGrpSpPr/>
          <p:nvPr/>
        </p:nvGrpSpPr>
        <p:grpSpPr>
          <a:xfrm>
            <a:off x="5156931" y="2922194"/>
            <a:ext cx="324699" cy="347611"/>
            <a:chOff x="5156931" y="2922194"/>
            <a:chExt cx="324699" cy="347611"/>
          </a:xfrm>
        </p:grpSpPr>
        <p:sp>
          <p:nvSpPr>
            <p:cNvPr id="16019" name="Google Shape;16019;p75"/>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5"/>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5"/>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5"/>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5"/>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5"/>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5"/>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5"/>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5"/>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5"/>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5"/>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5"/>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5"/>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5" name="Google Shape;16035;p75"/>
          <p:cNvGrpSpPr/>
          <p:nvPr/>
        </p:nvGrpSpPr>
        <p:grpSpPr>
          <a:xfrm>
            <a:off x="6086331" y="2905337"/>
            <a:ext cx="364441" cy="364834"/>
            <a:chOff x="6086331" y="2905337"/>
            <a:chExt cx="364441" cy="364834"/>
          </a:xfrm>
        </p:grpSpPr>
        <p:sp>
          <p:nvSpPr>
            <p:cNvPr id="16036" name="Google Shape;16036;p75"/>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5"/>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5"/>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5"/>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5"/>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5"/>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2" name="Google Shape;16042;p75"/>
          <p:cNvGrpSpPr/>
          <p:nvPr/>
        </p:nvGrpSpPr>
        <p:grpSpPr>
          <a:xfrm>
            <a:off x="6554059" y="2907251"/>
            <a:ext cx="377706" cy="377680"/>
            <a:chOff x="6554059" y="2907251"/>
            <a:chExt cx="377706" cy="377680"/>
          </a:xfrm>
        </p:grpSpPr>
        <p:sp>
          <p:nvSpPr>
            <p:cNvPr id="16043" name="Google Shape;16043;p75"/>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5"/>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5"/>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5"/>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5"/>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5"/>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5"/>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5"/>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5"/>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5"/>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5"/>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5"/>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5"/>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5"/>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5"/>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5"/>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5"/>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5"/>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5"/>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5"/>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5"/>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4" name="Google Shape;16064;p75"/>
          <p:cNvGrpSpPr/>
          <p:nvPr/>
        </p:nvGrpSpPr>
        <p:grpSpPr>
          <a:xfrm>
            <a:off x="7491796" y="2945446"/>
            <a:ext cx="400801" cy="317542"/>
            <a:chOff x="7491796" y="2945446"/>
            <a:chExt cx="400801" cy="317542"/>
          </a:xfrm>
        </p:grpSpPr>
        <p:sp>
          <p:nvSpPr>
            <p:cNvPr id="16065" name="Google Shape;16065;p75"/>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5"/>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5"/>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5"/>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5"/>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5"/>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5"/>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5"/>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5"/>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5"/>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5"/>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5"/>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5"/>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5"/>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5"/>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5"/>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5"/>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5"/>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5"/>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5"/>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5"/>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5"/>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7" name="Google Shape;16087;p75"/>
          <p:cNvGrpSpPr/>
          <p:nvPr/>
        </p:nvGrpSpPr>
        <p:grpSpPr>
          <a:xfrm>
            <a:off x="7045643" y="2907723"/>
            <a:ext cx="345304" cy="365857"/>
            <a:chOff x="7045643" y="2907723"/>
            <a:chExt cx="345304" cy="365857"/>
          </a:xfrm>
        </p:grpSpPr>
        <p:sp>
          <p:nvSpPr>
            <p:cNvPr id="16088" name="Google Shape;16088;p75"/>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5"/>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5"/>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5"/>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5"/>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5"/>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5"/>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5"/>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5"/>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5"/>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5"/>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5"/>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5"/>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5"/>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5"/>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5"/>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5"/>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5"/>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5"/>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7" name="Google Shape;16107;p75"/>
          <p:cNvGrpSpPr/>
          <p:nvPr/>
        </p:nvGrpSpPr>
        <p:grpSpPr>
          <a:xfrm>
            <a:off x="7992843" y="2907251"/>
            <a:ext cx="347794" cy="366328"/>
            <a:chOff x="7992843" y="2907251"/>
            <a:chExt cx="347794" cy="366328"/>
          </a:xfrm>
        </p:grpSpPr>
        <p:sp>
          <p:nvSpPr>
            <p:cNvPr id="16108" name="Google Shape;16108;p75"/>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5"/>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5"/>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5"/>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5"/>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5"/>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5"/>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5"/>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5"/>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5"/>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5"/>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5"/>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5"/>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5"/>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5"/>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5"/>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5"/>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5"/>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5"/>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5"/>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5"/>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5"/>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5"/>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5"/>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5"/>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5"/>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5"/>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5"/>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5"/>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5"/>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5"/>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5"/>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5"/>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75"/>
          <p:cNvGrpSpPr/>
          <p:nvPr/>
        </p:nvGrpSpPr>
        <p:grpSpPr>
          <a:xfrm>
            <a:off x="873898" y="1512377"/>
            <a:ext cx="398127" cy="353457"/>
            <a:chOff x="873898" y="1512377"/>
            <a:chExt cx="398127" cy="353457"/>
          </a:xfrm>
        </p:grpSpPr>
        <p:sp>
          <p:nvSpPr>
            <p:cNvPr id="16142" name="Google Shape;16142;p75"/>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5"/>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5"/>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5"/>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5"/>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5"/>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5"/>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5"/>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5"/>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5"/>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5"/>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5"/>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5"/>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5"/>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5"/>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5"/>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5"/>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5"/>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5"/>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75"/>
          <p:cNvGrpSpPr/>
          <p:nvPr/>
        </p:nvGrpSpPr>
        <p:grpSpPr>
          <a:xfrm>
            <a:off x="1424125" y="1515680"/>
            <a:ext cx="246762" cy="347139"/>
            <a:chOff x="1424125" y="1515680"/>
            <a:chExt cx="246762" cy="347139"/>
          </a:xfrm>
        </p:grpSpPr>
        <p:sp>
          <p:nvSpPr>
            <p:cNvPr id="16162" name="Google Shape;16162;p75"/>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5"/>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5"/>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5"/>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5"/>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5"/>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5"/>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5"/>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5"/>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5"/>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5"/>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5"/>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5"/>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5"/>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5"/>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5"/>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5"/>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5"/>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5"/>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5"/>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2" name="Google Shape;16182;p75"/>
          <p:cNvGrpSpPr/>
          <p:nvPr/>
        </p:nvGrpSpPr>
        <p:grpSpPr>
          <a:xfrm>
            <a:off x="2319498" y="1512744"/>
            <a:ext cx="352697" cy="352723"/>
            <a:chOff x="2319498" y="1512744"/>
            <a:chExt cx="352697" cy="352723"/>
          </a:xfrm>
        </p:grpSpPr>
        <p:sp>
          <p:nvSpPr>
            <p:cNvPr id="16183" name="Google Shape;16183;p75"/>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5"/>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5"/>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5"/>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5"/>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5"/>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5"/>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5"/>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5"/>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5"/>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5"/>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5"/>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5"/>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5"/>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5"/>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5"/>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5"/>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5"/>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5"/>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2" name="Google Shape;16202;p75"/>
          <p:cNvGrpSpPr/>
          <p:nvPr/>
        </p:nvGrpSpPr>
        <p:grpSpPr>
          <a:xfrm>
            <a:off x="4236601" y="1512666"/>
            <a:ext cx="312981" cy="352697"/>
            <a:chOff x="4236601" y="1512666"/>
            <a:chExt cx="312981" cy="352697"/>
          </a:xfrm>
        </p:grpSpPr>
        <p:sp>
          <p:nvSpPr>
            <p:cNvPr id="16203" name="Google Shape;16203;p75"/>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5"/>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5"/>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5"/>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5"/>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5"/>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5"/>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5"/>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5"/>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5"/>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5"/>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5"/>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5"/>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5"/>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7" name="Google Shape;16217;p75"/>
          <p:cNvGrpSpPr/>
          <p:nvPr/>
        </p:nvGrpSpPr>
        <p:grpSpPr>
          <a:xfrm>
            <a:off x="849675" y="3347716"/>
            <a:ext cx="346300" cy="375818"/>
            <a:chOff x="849675" y="3347716"/>
            <a:chExt cx="346300" cy="375818"/>
          </a:xfrm>
        </p:grpSpPr>
        <p:sp>
          <p:nvSpPr>
            <p:cNvPr id="16218" name="Google Shape;16218;p75"/>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5"/>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5"/>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5"/>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5"/>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5"/>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5"/>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5"/>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5"/>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5"/>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5"/>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5"/>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5"/>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5"/>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5"/>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5"/>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5"/>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5" name="Google Shape;16235;p75"/>
          <p:cNvGrpSpPr/>
          <p:nvPr/>
        </p:nvGrpSpPr>
        <p:grpSpPr>
          <a:xfrm>
            <a:off x="1324219" y="3399202"/>
            <a:ext cx="376578" cy="272846"/>
            <a:chOff x="1324219" y="3399202"/>
            <a:chExt cx="376578" cy="272846"/>
          </a:xfrm>
        </p:grpSpPr>
        <p:sp>
          <p:nvSpPr>
            <p:cNvPr id="16236" name="Google Shape;16236;p75"/>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5"/>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5"/>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5"/>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5"/>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5"/>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5"/>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5"/>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5"/>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5"/>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5"/>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5"/>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5"/>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5"/>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5"/>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5"/>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5"/>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5"/>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5"/>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5"/>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5"/>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5"/>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5"/>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5"/>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5"/>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5"/>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5"/>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5"/>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5"/>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5"/>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5"/>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5"/>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5"/>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75"/>
          <p:cNvGrpSpPr/>
          <p:nvPr/>
        </p:nvGrpSpPr>
        <p:grpSpPr>
          <a:xfrm>
            <a:off x="1798763" y="3395401"/>
            <a:ext cx="376185" cy="280448"/>
            <a:chOff x="1798763" y="3395401"/>
            <a:chExt cx="376185" cy="280448"/>
          </a:xfrm>
        </p:grpSpPr>
        <p:sp>
          <p:nvSpPr>
            <p:cNvPr id="16270" name="Google Shape;16270;p75"/>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5"/>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5"/>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5"/>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5"/>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5"/>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5"/>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5"/>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5"/>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5"/>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5"/>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5"/>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5"/>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5"/>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5"/>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5"/>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5"/>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5"/>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5"/>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5"/>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5"/>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5"/>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5"/>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5"/>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5"/>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5"/>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5"/>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5"/>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5"/>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5"/>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5"/>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1" name="Google Shape;16301;p75"/>
          <p:cNvGrpSpPr/>
          <p:nvPr/>
        </p:nvGrpSpPr>
        <p:grpSpPr>
          <a:xfrm>
            <a:off x="2273307" y="3378754"/>
            <a:ext cx="375818" cy="313374"/>
            <a:chOff x="2273307" y="3378754"/>
            <a:chExt cx="375818" cy="313374"/>
          </a:xfrm>
        </p:grpSpPr>
        <p:sp>
          <p:nvSpPr>
            <p:cNvPr id="16302" name="Google Shape;16302;p75"/>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5"/>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5"/>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5"/>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5"/>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5"/>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5"/>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5"/>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5"/>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5"/>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5"/>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5"/>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5"/>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5"/>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5"/>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5"/>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5"/>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5"/>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5"/>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5"/>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5"/>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5"/>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5"/>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5"/>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5"/>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5"/>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5"/>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5"/>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5"/>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5"/>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5"/>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5"/>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5"/>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5"/>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5"/>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5"/>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5"/>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5"/>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5"/>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5"/>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5"/>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5"/>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5"/>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5"/>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5"/>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5"/>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5"/>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5"/>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5"/>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5"/>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5"/>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5"/>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5"/>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5"/>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5"/>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5"/>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5"/>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5"/>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5"/>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5"/>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5"/>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5"/>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5"/>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5"/>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5"/>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5"/>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5"/>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5"/>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5"/>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5"/>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5"/>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5"/>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5"/>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5"/>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5"/>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5"/>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5"/>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5"/>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5"/>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5"/>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5"/>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5"/>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5"/>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5"/>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75"/>
          <p:cNvGrpSpPr/>
          <p:nvPr/>
        </p:nvGrpSpPr>
        <p:grpSpPr>
          <a:xfrm>
            <a:off x="2747484" y="3359460"/>
            <a:ext cx="377706" cy="352330"/>
            <a:chOff x="2747484" y="3359460"/>
            <a:chExt cx="377706" cy="352330"/>
          </a:xfrm>
        </p:grpSpPr>
        <p:sp>
          <p:nvSpPr>
            <p:cNvPr id="16387" name="Google Shape;16387;p75"/>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5"/>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5"/>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5"/>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5"/>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5"/>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5"/>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5"/>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5"/>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5"/>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5"/>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5"/>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5"/>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5"/>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5"/>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75"/>
          <p:cNvGrpSpPr/>
          <p:nvPr/>
        </p:nvGrpSpPr>
        <p:grpSpPr>
          <a:xfrm>
            <a:off x="3696205" y="3371938"/>
            <a:ext cx="375792" cy="327373"/>
            <a:chOff x="3696205" y="3371938"/>
            <a:chExt cx="375792" cy="327373"/>
          </a:xfrm>
        </p:grpSpPr>
        <p:sp>
          <p:nvSpPr>
            <p:cNvPr id="16403" name="Google Shape;16403;p75"/>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5"/>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5"/>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5"/>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5"/>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5"/>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5"/>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5"/>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5"/>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5"/>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5"/>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5"/>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5"/>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5"/>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5"/>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5"/>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5"/>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5"/>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5"/>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5"/>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5"/>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5"/>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5"/>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6" name="Google Shape;16426;p75"/>
          <p:cNvGrpSpPr/>
          <p:nvPr/>
        </p:nvGrpSpPr>
        <p:grpSpPr>
          <a:xfrm>
            <a:off x="6567324" y="2436849"/>
            <a:ext cx="366722" cy="342892"/>
            <a:chOff x="6567324" y="2436849"/>
            <a:chExt cx="366722" cy="342892"/>
          </a:xfrm>
        </p:grpSpPr>
        <p:sp>
          <p:nvSpPr>
            <p:cNvPr id="16427" name="Google Shape;16427;p75"/>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5"/>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5"/>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5"/>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5"/>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5"/>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5"/>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5"/>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5"/>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5"/>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5"/>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5"/>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9" name="Google Shape;16439;p75"/>
          <p:cNvGrpSpPr/>
          <p:nvPr/>
        </p:nvGrpSpPr>
        <p:grpSpPr>
          <a:xfrm>
            <a:off x="4208970" y="3361347"/>
            <a:ext cx="299349" cy="348188"/>
            <a:chOff x="4208970" y="3361347"/>
            <a:chExt cx="299349" cy="348188"/>
          </a:xfrm>
        </p:grpSpPr>
        <p:sp>
          <p:nvSpPr>
            <p:cNvPr id="16440" name="Google Shape;16440;p7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4" name="Google Shape;16454;p75"/>
          <p:cNvGrpSpPr/>
          <p:nvPr/>
        </p:nvGrpSpPr>
        <p:grpSpPr>
          <a:xfrm>
            <a:off x="2786833" y="1512351"/>
            <a:ext cx="366722" cy="353667"/>
            <a:chOff x="2786833" y="1512351"/>
            <a:chExt cx="366722" cy="353667"/>
          </a:xfrm>
        </p:grpSpPr>
        <p:sp>
          <p:nvSpPr>
            <p:cNvPr id="16455" name="Google Shape;16455;p75"/>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5"/>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5"/>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5"/>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5"/>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5"/>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5"/>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5"/>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5"/>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5"/>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5"/>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5"/>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5"/>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5"/>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5"/>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5"/>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5"/>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5"/>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5"/>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5"/>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5" name="Google Shape;16475;p75"/>
          <p:cNvGrpSpPr/>
          <p:nvPr/>
        </p:nvGrpSpPr>
        <p:grpSpPr>
          <a:xfrm>
            <a:off x="1845321" y="1512744"/>
            <a:ext cx="352723" cy="353090"/>
            <a:chOff x="1845321" y="1512744"/>
            <a:chExt cx="352723" cy="353090"/>
          </a:xfrm>
        </p:grpSpPr>
        <p:sp>
          <p:nvSpPr>
            <p:cNvPr id="16476" name="Google Shape;16476;p75"/>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5"/>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5"/>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5"/>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5"/>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5"/>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5"/>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5"/>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5"/>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5"/>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5"/>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7" name="Google Shape;16487;p75"/>
          <p:cNvGrpSpPr/>
          <p:nvPr/>
        </p:nvGrpSpPr>
        <p:grpSpPr>
          <a:xfrm>
            <a:off x="3214452" y="3340533"/>
            <a:ext cx="392465" cy="389896"/>
            <a:chOff x="3214452" y="3340533"/>
            <a:chExt cx="392465" cy="389896"/>
          </a:xfrm>
        </p:grpSpPr>
        <p:sp>
          <p:nvSpPr>
            <p:cNvPr id="16488" name="Google Shape;16488;p75"/>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5"/>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5"/>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5"/>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5"/>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5"/>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5"/>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5"/>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5"/>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5"/>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5"/>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5"/>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5"/>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5"/>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5"/>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5"/>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5"/>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5"/>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5"/>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5"/>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5"/>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5"/>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5"/>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5"/>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5"/>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75"/>
          <p:cNvGrpSpPr/>
          <p:nvPr/>
        </p:nvGrpSpPr>
        <p:grpSpPr>
          <a:xfrm>
            <a:off x="3327229" y="1499899"/>
            <a:ext cx="234650" cy="378440"/>
            <a:chOff x="3327229" y="1499899"/>
            <a:chExt cx="234650" cy="378440"/>
          </a:xfrm>
        </p:grpSpPr>
        <p:sp>
          <p:nvSpPr>
            <p:cNvPr id="16514" name="Google Shape;16514;p75"/>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5"/>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5"/>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5"/>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5"/>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5"/>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5"/>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5"/>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5"/>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5"/>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5"/>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5"/>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5"/>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5"/>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5"/>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5"/>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5"/>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5"/>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5"/>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5"/>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5"/>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5" name="Google Shape;16535;p75"/>
          <p:cNvGrpSpPr/>
          <p:nvPr/>
        </p:nvGrpSpPr>
        <p:grpSpPr>
          <a:xfrm>
            <a:off x="3735553" y="1530151"/>
            <a:ext cx="366722" cy="317962"/>
            <a:chOff x="3735553" y="1530151"/>
            <a:chExt cx="366722" cy="317962"/>
          </a:xfrm>
        </p:grpSpPr>
        <p:sp>
          <p:nvSpPr>
            <p:cNvPr id="16536" name="Google Shape;16536;p75"/>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5"/>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5"/>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5"/>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5"/>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5"/>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5"/>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5"/>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5"/>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5"/>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5"/>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5"/>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75"/>
          <p:cNvGrpSpPr/>
          <p:nvPr/>
        </p:nvGrpSpPr>
        <p:grpSpPr>
          <a:xfrm>
            <a:off x="866322" y="2469775"/>
            <a:ext cx="379226" cy="322733"/>
            <a:chOff x="866322" y="2469775"/>
            <a:chExt cx="379226" cy="322733"/>
          </a:xfrm>
        </p:grpSpPr>
        <p:sp>
          <p:nvSpPr>
            <p:cNvPr id="16549" name="Google Shape;16549;p75"/>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5"/>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5"/>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5"/>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5"/>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5"/>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5"/>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5"/>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5"/>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5"/>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5"/>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5"/>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5"/>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5"/>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5"/>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5"/>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5"/>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5"/>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5"/>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5"/>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5"/>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5"/>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5"/>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5"/>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5"/>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5"/>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5" name="Google Shape;16575;p75"/>
          <p:cNvGrpSpPr/>
          <p:nvPr/>
        </p:nvGrpSpPr>
        <p:grpSpPr>
          <a:xfrm>
            <a:off x="1328387" y="2500814"/>
            <a:ext cx="404183" cy="289151"/>
            <a:chOff x="1328387" y="2500814"/>
            <a:chExt cx="404183" cy="289151"/>
          </a:xfrm>
        </p:grpSpPr>
        <p:sp>
          <p:nvSpPr>
            <p:cNvPr id="16576" name="Google Shape;16576;p75"/>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5"/>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5"/>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5"/>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5"/>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5"/>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5"/>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5"/>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5"/>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5"/>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5"/>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5"/>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5"/>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5"/>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5"/>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5"/>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5"/>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5"/>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5"/>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5"/>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5"/>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5"/>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5"/>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5"/>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5"/>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5"/>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5"/>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5"/>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5"/>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75"/>
          <p:cNvGrpSpPr/>
          <p:nvPr/>
        </p:nvGrpSpPr>
        <p:grpSpPr>
          <a:xfrm>
            <a:off x="1821465" y="2495702"/>
            <a:ext cx="365988" cy="270801"/>
            <a:chOff x="1821465" y="2495702"/>
            <a:chExt cx="365988" cy="270801"/>
          </a:xfrm>
        </p:grpSpPr>
        <p:sp>
          <p:nvSpPr>
            <p:cNvPr id="16606" name="Google Shape;16606;p75"/>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5"/>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5"/>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5"/>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5"/>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5"/>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5"/>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3" name="Google Shape;16613;p75"/>
          <p:cNvGrpSpPr/>
          <p:nvPr/>
        </p:nvGrpSpPr>
        <p:grpSpPr>
          <a:xfrm>
            <a:off x="3725723" y="2455776"/>
            <a:ext cx="354977" cy="351202"/>
            <a:chOff x="3725723" y="2455776"/>
            <a:chExt cx="354977" cy="351202"/>
          </a:xfrm>
        </p:grpSpPr>
        <p:sp>
          <p:nvSpPr>
            <p:cNvPr id="16614" name="Google Shape;16614;p75"/>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5"/>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5"/>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5"/>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5"/>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5"/>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5"/>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5"/>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5"/>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5"/>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5"/>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5"/>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5"/>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7" name="Google Shape;16627;p75"/>
          <p:cNvGrpSpPr/>
          <p:nvPr/>
        </p:nvGrpSpPr>
        <p:grpSpPr>
          <a:xfrm>
            <a:off x="5226165" y="1977641"/>
            <a:ext cx="230482" cy="388847"/>
            <a:chOff x="5226165" y="1977641"/>
            <a:chExt cx="230482" cy="388847"/>
          </a:xfrm>
        </p:grpSpPr>
        <p:sp>
          <p:nvSpPr>
            <p:cNvPr id="16628" name="Google Shape;16628;p75"/>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5"/>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5"/>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5"/>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5"/>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5"/>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5"/>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5"/>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5"/>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5"/>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5"/>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5"/>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75"/>
          <p:cNvGrpSpPr/>
          <p:nvPr/>
        </p:nvGrpSpPr>
        <p:grpSpPr>
          <a:xfrm>
            <a:off x="5632602" y="2025510"/>
            <a:ext cx="370130" cy="287264"/>
            <a:chOff x="5632602" y="2025510"/>
            <a:chExt cx="370130" cy="287264"/>
          </a:xfrm>
        </p:grpSpPr>
        <p:sp>
          <p:nvSpPr>
            <p:cNvPr id="16641" name="Google Shape;16641;p75"/>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5"/>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5"/>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5"/>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5"/>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5"/>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5"/>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5"/>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5"/>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5"/>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5"/>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5"/>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5"/>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5"/>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5"/>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5"/>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5"/>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5"/>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9" name="Google Shape;16659;p75"/>
          <p:cNvGrpSpPr/>
          <p:nvPr/>
        </p:nvGrpSpPr>
        <p:grpSpPr>
          <a:xfrm>
            <a:off x="4212378" y="2456537"/>
            <a:ext cx="331515" cy="330021"/>
            <a:chOff x="4212378" y="2456537"/>
            <a:chExt cx="331515" cy="330021"/>
          </a:xfrm>
        </p:grpSpPr>
        <p:sp>
          <p:nvSpPr>
            <p:cNvPr id="16660" name="Google Shape;16660;p75"/>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5"/>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5"/>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5"/>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5"/>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5"/>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5"/>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5"/>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5"/>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9" name="Google Shape;16669;p75"/>
          <p:cNvGrpSpPr/>
          <p:nvPr/>
        </p:nvGrpSpPr>
        <p:grpSpPr>
          <a:xfrm>
            <a:off x="6176013" y="1977825"/>
            <a:ext cx="235411" cy="347427"/>
            <a:chOff x="6176013" y="1977825"/>
            <a:chExt cx="235411" cy="347427"/>
          </a:xfrm>
        </p:grpSpPr>
        <p:sp>
          <p:nvSpPr>
            <p:cNvPr id="16670" name="Google Shape;16670;p75"/>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5"/>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5"/>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5"/>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5"/>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5"/>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5"/>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5"/>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5"/>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5"/>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5"/>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5"/>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5"/>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5"/>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5"/>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5"/>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5"/>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75"/>
          <p:cNvGrpSpPr/>
          <p:nvPr/>
        </p:nvGrpSpPr>
        <p:grpSpPr>
          <a:xfrm>
            <a:off x="6652077" y="1977458"/>
            <a:ext cx="235778" cy="347794"/>
            <a:chOff x="6652077" y="1977458"/>
            <a:chExt cx="235778" cy="347794"/>
          </a:xfrm>
        </p:grpSpPr>
        <p:sp>
          <p:nvSpPr>
            <p:cNvPr id="16688" name="Google Shape;16688;p75"/>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5"/>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5"/>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5"/>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5"/>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5"/>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5"/>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5"/>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5"/>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5"/>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5"/>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5"/>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5"/>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5"/>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5"/>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5"/>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75"/>
          <p:cNvGrpSpPr/>
          <p:nvPr/>
        </p:nvGrpSpPr>
        <p:grpSpPr>
          <a:xfrm>
            <a:off x="7072513" y="1997512"/>
            <a:ext cx="394352" cy="308052"/>
            <a:chOff x="7072513" y="1997512"/>
            <a:chExt cx="394352" cy="308052"/>
          </a:xfrm>
        </p:grpSpPr>
        <p:sp>
          <p:nvSpPr>
            <p:cNvPr id="16705" name="Google Shape;16705;p75"/>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5"/>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5"/>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5"/>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5"/>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5"/>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5"/>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5"/>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5"/>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5"/>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5"/>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75"/>
          <p:cNvGrpSpPr/>
          <p:nvPr/>
        </p:nvGrpSpPr>
        <p:grpSpPr>
          <a:xfrm>
            <a:off x="7576208" y="1977825"/>
            <a:ext cx="292533" cy="347454"/>
            <a:chOff x="7576208" y="1977825"/>
            <a:chExt cx="292533" cy="347454"/>
          </a:xfrm>
        </p:grpSpPr>
        <p:sp>
          <p:nvSpPr>
            <p:cNvPr id="16717" name="Google Shape;16717;p75"/>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5"/>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5"/>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5"/>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5"/>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5"/>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5"/>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5"/>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5"/>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5"/>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5"/>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5"/>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5"/>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75"/>
          <p:cNvGrpSpPr/>
          <p:nvPr/>
        </p:nvGrpSpPr>
        <p:grpSpPr>
          <a:xfrm>
            <a:off x="8023882" y="1977458"/>
            <a:ext cx="320557" cy="347794"/>
            <a:chOff x="8023882" y="1977458"/>
            <a:chExt cx="320557" cy="347794"/>
          </a:xfrm>
        </p:grpSpPr>
        <p:sp>
          <p:nvSpPr>
            <p:cNvPr id="16731" name="Google Shape;16731;p75"/>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5"/>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5"/>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5"/>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5"/>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5"/>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5"/>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5"/>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5"/>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5"/>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5"/>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5"/>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5"/>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5"/>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5"/>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5"/>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5"/>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5"/>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5"/>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5"/>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5"/>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5"/>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5"/>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5"/>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5"/>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5"/>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5"/>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5"/>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5"/>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5"/>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5"/>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5"/>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5"/>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5"/>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5"/>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5"/>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5"/>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5"/>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5"/>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5"/>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1" name="Google Shape;16771;p75"/>
          <p:cNvGrpSpPr/>
          <p:nvPr/>
        </p:nvGrpSpPr>
        <p:grpSpPr>
          <a:xfrm>
            <a:off x="5627674" y="2444819"/>
            <a:ext cx="345147" cy="342630"/>
            <a:chOff x="5627674" y="2444819"/>
            <a:chExt cx="345147" cy="342630"/>
          </a:xfrm>
        </p:grpSpPr>
        <p:sp>
          <p:nvSpPr>
            <p:cNvPr id="16772" name="Google Shape;16772;p75"/>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5"/>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5"/>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5"/>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5"/>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7" name="Google Shape;16777;p75"/>
          <p:cNvGrpSpPr/>
          <p:nvPr/>
        </p:nvGrpSpPr>
        <p:grpSpPr>
          <a:xfrm>
            <a:off x="4653996" y="2440257"/>
            <a:ext cx="396607" cy="348555"/>
            <a:chOff x="4653996" y="2440257"/>
            <a:chExt cx="396607" cy="348555"/>
          </a:xfrm>
        </p:grpSpPr>
        <p:sp>
          <p:nvSpPr>
            <p:cNvPr id="16778" name="Google Shape;16778;p75"/>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5"/>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5"/>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5"/>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5"/>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5"/>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5"/>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5"/>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5"/>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5"/>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5"/>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5"/>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5"/>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5"/>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5"/>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5"/>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5"/>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5"/>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6" name="Google Shape;16796;p75"/>
          <p:cNvGrpSpPr/>
          <p:nvPr/>
        </p:nvGrpSpPr>
        <p:grpSpPr>
          <a:xfrm>
            <a:off x="1854391" y="2895140"/>
            <a:ext cx="301630" cy="374272"/>
            <a:chOff x="1854391" y="2895140"/>
            <a:chExt cx="301630" cy="374272"/>
          </a:xfrm>
        </p:grpSpPr>
        <p:sp>
          <p:nvSpPr>
            <p:cNvPr id="16797" name="Google Shape;16797;p75"/>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5"/>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5"/>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5"/>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5"/>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5"/>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5"/>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5"/>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5"/>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5"/>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5"/>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5"/>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5"/>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5"/>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5"/>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5"/>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5"/>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5"/>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5"/>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5"/>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5"/>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5"/>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5"/>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5"/>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5"/>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5"/>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5"/>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5"/>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5"/>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5"/>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5"/>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5"/>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5"/>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5"/>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5"/>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5"/>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5"/>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5"/>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5"/>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5"/>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5"/>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5"/>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5"/>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5"/>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5"/>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5"/>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5"/>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5"/>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5"/>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6" name="Google Shape;16846;p75"/>
          <p:cNvGrpSpPr/>
          <p:nvPr/>
        </p:nvGrpSpPr>
        <p:grpSpPr>
          <a:xfrm>
            <a:off x="5172817" y="2438370"/>
            <a:ext cx="289518" cy="357651"/>
            <a:chOff x="5172817" y="2438370"/>
            <a:chExt cx="289518" cy="357651"/>
          </a:xfrm>
        </p:grpSpPr>
        <p:sp>
          <p:nvSpPr>
            <p:cNvPr id="16847" name="Google Shape;16847;p75"/>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5"/>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5"/>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5"/>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5"/>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5"/>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5"/>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5"/>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5"/>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5"/>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5"/>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75"/>
          <p:cNvGrpSpPr/>
          <p:nvPr/>
        </p:nvGrpSpPr>
        <p:grpSpPr>
          <a:xfrm>
            <a:off x="3234506" y="2484534"/>
            <a:ext cx="388297" cy="293320"/>
            <a:chOff x="3234506" y="2484534"/>
            <a:chExt cx="388297" cy="293320"/>
          </a:xfrm>
        </p:grpSpPr>
        <p:sp>
          <p:nvSpPr>
            <p:cNvPr id="16859" name="Google Shape;16859;p75"/>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5"/>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5"/>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5"/>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5"/>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5"/>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5"/>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5"/>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5"/>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5"/>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5"/>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5"/>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5"/>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5"/>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5"/>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5"/>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5" name="Google Shape;16875;p75"/>
          <p:cNvGrpSpPr/>
          <p:nvPr/>
        </p:nvGrpSpPr>
        <p:grpSpPr>
          <a:xfrm>
            <a:off x="6065149" y="3367036"/>
            <a:ext cx="362553" cy="356498"/>
            <a:chOff x="6065149" y="3367036"/>
            <a:chExt cx="362553" cy="356498"/>
          </a:xfrm>
        </p:grpSpPr>
        <p:sp>
          <p:nvSpPr>
            <p:cNvPr id="16876" name="Google Shape;16876;p75"/>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5"/>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5"/>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5"/>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5"/>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1" name="Google Shape;16881;p75"/>
          <p:cNvGrpSpPr/>
          <p:nvPr/>
        </p:nvGrpSpPr>
        <p:grpSpPr>
          <a:xfrm>
            <a:off x="2866317" y="3817357"/>
            <a:ext cx="362920" cy="356865"/>
            <a:chOff x="2866317" y="3817357"/>
            <a:chExt cx="362920" cy="356865"/>
          </a:xfrm>
        </p:grpSpPr>
        <p:sp>
          <p:nvSpPr>
            <p:cNvPr id="16882" name="Google Shape;16882;p7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5" name="Google Shape;16885;p75"/>
          <p:cNvGrpSpPr/>
          <p:nvPr/>
        </p:nvGrpSpPr>
        <p:grpSpPr>
          <a:xfrm>
            <a:off x="6540821" y="3367036"/>
            <a:ext cx="362553" cy="356498"/>
            <a:chOff x="6540821" y="3367036"/>
            <a:chExt cx="362553" cy="356498"/>
          </a:xfrm>
        </p:grpSpPr>
        <p:sp>
          <p:nvSpPr>
            <p:cNvPr id="16886" name="Google Shape;16886;p75"/>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5"/>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5"/>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5"/>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5"/>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5"/>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5"/>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3" name="Google Shape;16893;p75"/>
          <p:cNvGrpSpPr/>
          <p:nvPr/>
        </p:nvGrpSpPr>
        <p:grpSpPr>
          <a:xfrm>
            <a:off x="2302458" y="2474704"/>
            <a:ext cx="354479" cy="312561"/>
            <a:chOff x="2302458" y="2474704"/>
            <a:chExt cx="354479" cy="312561"/>
          </a:xfrm>
        </p:grpSpPr>
        <p:sp>
          <p:nvSpPr>
            <p:cNvPr id="16894" name="Google Shape;16894;p75"/>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5"/>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5"/>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5"/>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5"/>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5"/>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5"/>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5"/>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5"/>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5"/>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5"/>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5"/>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75"/>
          <p:cNvGrpSpPr/>
          <p:nvPr/>
        </p:nvGrpSpPr>
        <p:grpSpPr>
          <a:xfrm>
            <a:off x="2831110" y="2442538"/>
            <a:ext cx="246002" cy="348922"/>
            <a:chOff x="2831110" y="2442538"/>
            <a:chExt cx="246002" cy="348922"/>
          </a:xfrm>
        </p:grpSpPr>
        <p:sp>
          <p:nvSpPr>
            <p:cNvPr id="16907" name="Google Shape;16907;p75"/>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5"/>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5"/>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5"/>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5"/>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5"/>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5"/>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5"/>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5"/>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5"/>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5"/>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5"/>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5"/>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5"/>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1" name="Google Shape;16921;p75"/>
          <p:cNvGrpSpPr/>
          <p:nvPr/>
        </p:nvGrpSpPr>
        <p:grpSpPr>
          <a:xfrm>
            <a:off x="3314750" y="3817357"/>
            <a:ext cx="362920" cy="356865"/>
            <a:chOff x="3314750" y="3817357"/>
            <a:chExt cx="362920" cy="356865"/>
          </a:xfrm>
        </p:grpSpPr>
        <p:sp>
          <p:nvSpPr>
            <p:cNvPr id="16922" name="Google Shape;16922;p7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5"/>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5"/>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5"/>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7" name="Google Shape;16927;p75"/>
          <p:cNvGrpSpPr/>
          <p:nvPr/>
        </p:nvGrpSpPr>
        <p:grpSpPr>
          <a:xfrm>
            <a:off x="7016492" y="3367036"/>
            <a:ext cx="362947" cy="356498"/>
            <a:chOff x="7016492" y="3367036"/>
            <a:chExt cx="362947" cy="356498"/>
          </a:xfrm>
        </p:grpSpPr>
        <p:sp>
          <p:nvSpPr>
            <p:cNvPr id="16928" name="Google Shape;16928;p75"/>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5"/>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5"/>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5"/>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5"/>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5"/>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75"/>
          <p:cNvGrpSpPr/>
          <p:nvPr/>
        </p:nvGrpSpPr>
        <p:grpSpPr>
          <a:xfrm>
            <a:off x="3763184" y="3817357"/>
            <a:ext cx="363314" cy="356576"/>
            <a:chOff x="3763184" y="3817357"/>
            <a:chExt cx="363314" cy="356576"/>
          </a:xfrm>
        </p:grpSpPr>
        <p:sp>
          <p:nvSpPr>
            <p:cNvPr id="16935" name="Google Shape;16935;p7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0" name="Google Shape;16940;p75"/>
          <p:cNvGrpSpPr/>
          <p:nvPr/>
        </p:nvGrpSpPr>
        <p:grpSpPr>
          <a:xfrm>
            <a:off x="5108852" y="3817357"/>
            <a:ext cx="362947" cy="356576"/>
            <a:chOff x="5108852" y="3817357"/>
            <a:chExt cx="362947" cy="356576"/>
          </a:xfrm>
        </p:grpSpPr>
        <p:sp>
          <p:nvSpPr>
            <p:cNvPr id="16941" name="Google Shape;16941;p75"/>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5"/>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5"/>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5"/>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5" name="Google Shape;16945;p75"/>
          <p:cNvGrpSpPr/>
          <p:nvPr/>
        </p:nvGrpSpPr>
        <p:grpSpPr>
          <a:xfrm>
            <a:off x="6005720" y="3817357"/>
            <a:ext cx="362947" cy="356576"/>
            <a:chOff x="6005720" y="3817357"/>
            <a:chExt cx="362947" cy="356576"/>
          </a:xfrm>
        </p:grpSpPr>
        <p:sp>
          <p:nvSpPr>
            <p:cNvPr id="16946" name="Google Shape;16946;p7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5"/>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75"/>
          <p:cNvGrpSpPr/>
          <p:nvPr/>
        </p:nvGrpSpPr>
        <p:grpSpPr>
          <a:xfrm>
            <a:off x="5589452" y="3367036"/>
            <a:ext cx="362580" cy="356498"/>
            <a:chOff x="5589452" y="3367036"/>
            <a:chExt cx="362580" cy="356498"/>
          </a:xfrm>
        </p:grpSpPr>
        <p:sp>
          <p:nvSpPr>
            <p:cNvPr id="16951" name="Google Shape;16951;p75"/>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5"/>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5"/>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75"/>
          <p:cNvGrpSpPr/>
          <p:nvPr/>
        </p:nvGrpSpPr>
        <p:grpSpPr>
          <a:xfrm>
            <a:off x="4211985" y="3817357"/>
            <a:ext cx="362947" cy="356576"/>
            <a:chOff x="4211985" y="3817357"/>
            <a:chExt cx="362947" cy="356576"/>
          </a:xfrm>
        </p:grpSpPr>
        <p:sp>
          <p:nvSpPr>
            <p:cNvPr id="16955" name="Google Shape;16955;p7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75"/>
          <p:cNvGrpSpPr/>
          <p:nvPr/>
        </p:nvGrpSpPr>
        <p:grpSpPr>
          <a:xfrm>
            <a:off x="4660419" y="3817357"/>
            <a:ext cx="362947" cy="356576"/>
            <a:chOff x="4660419" y="3817357"/>
            <a:chExt cx="362947" cy="356576"/>
          </a:xfrm>
        </p:grpSpPr>
        <p:sp>
          <p:nvSpPr>
            <p:cNvPr id="16959" name="Google Shape;16959;p75"/>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5"/>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5"/>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5"/>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5"/>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4" name="Google Shape;16964;p75"/>
          <p:cNvGrpSpPr/>
          <p:nvPr/>
        </p:nvGrpSpPr>
        <p:grpSpPr>
          <a:xfrm>
            <a:off x="5557286" y="3817357"/>
            <a:ext cx="362947" cy="356576"/>
            <a:chOff x="5557286" y="3817357"/>
            <a:chExt cx="362947" cy="356576"/>
          </a:xfrm>
        </p:grpSpPr>
        <p:sp>
          <p:nvSpPr>
            <p:cNvPr id="16965" name="Google Shape;16965;p7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5"/>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9" name="Google Shape;16969;p75"/>
          <p:cNvGrpSpPr/>
          <p:nvPr/>
        </p:nvGrpSpPr>
        <p:grpSpPr>
          <a:xfrm>
            <a:off x="7488021" y="3362475"/>
            <a:ext cx="372017" cy="365621"/>
            <a:chOff x="7488021" y="3362475"/>
            <a:chExt cx="372017" cy="365621"/>
          </a:xfrm>
        </p:grpSpPr>
        <p:sp>
          <p:nvSpPr>
            <p:cNvPr id="16970" name="Google Shape;16970;p75"/>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5"/>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5"/>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5"/>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5"/>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5"/>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5"/>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5"/>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5"/>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5"/>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0" name="Google Shape;16980;p75"/>
          <p:cNvGrpSpPr/>
          <p:nvPr/>
        </p:nvGrpSpPr>
        <p:grpSpPr>
          <a:xfrm>
            <a:off x="5113781" y="3367036"/>
            <a:ext cx="362553" cy="356498"/>
            <a:chOff x="5113781" y="3367036"/>
            <a:chExt cx="362553" cy="356498"/>
          </a:xfrm>
        </p:grpSpPr>
        <p:sp>
          <p:nvSpPr>
            <p:cNvPr id="16981" name="Google Shape;16981;p75"/>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5"/>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3" name="Google Shape;16983;p75"/>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84" name="Google Shape;16984;p75"/>
          <p:cNvGrpSpPr/>
          <p:nvPr/>
        </p:nvGrpSpPr>
        <p:grpSpPr>
          <a:xfrm>
            <a:off x="7968621" y="3365489"/>
            <a:ext cx="375818" cy="357651"/>
            <a:chOff x="7968621" y="3365489"/>
            <a:chExt cx="375818" cy="357651"/>
          </a:xfrm>
        </p:grpSpPr>
        <p:sp>
          <p:nvSpPr>
            <p:cNvPr id="16985" name="Google Shape;16985;p75"/>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5"/>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5"/>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5"/>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5"/>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5"/>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5"/>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5"/>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5"/>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5"/>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5"/>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5"/>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000" name="Shape 17000"/>
        <p:cNvGrpSpPr/>
        <p:nvPr/>
      </p:nvGrpSpPr>
      <p:grpSpPr>
        <a:xfrm>
          <a:off x="0" y="0"/>
          <a:ext cx="0" cy="0"/>
          <a:chOff x="0" y="0"/>
          <a:chExt cx="0" cy="0"/>
        </a:xfrm>
      </p:grpSpPr>
      <p:pic>
        <p:nvPicPr>
          <p:cNvPr id="17001" name="Google Shape;17001;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LGBT Social Media by Slidesgo">
  <a:themeElements>
    <a:clrScheme name="Simple Light">
      <a:dk1>
        <a:srgbClr val="563F6E"/>
      </a:dk1>
      <a:lt1>
        <a:srgbClr val="FAF8F1"/>
      </a:lt1>
      <a:dk2>
        <a:srgbClr val="3C2555"/>
      </a:dk2>
      <a:lt2>
        <a:srgbClr val="7611D9"/>
      </a:lt2>
      <a:accent1>
        <a:srgbClr val="76DDEB"/>
      </a:accent1>
      <a:accent2>
        <a:srgbClr val="00D1C6"/>
      </a:accent2>
      <a:accent3>
        <a:srgbClr val="FAE66B"/>
      </a:accent3>
      <a:accent4>
        <a:srgbClr val="FFBD73"/>
      </a:accent4>
      <a:accent5>
        <a:srgbClr val="FF7C7C"/>
      </a:accent5>
      <a:accent6>
        <a:srgbClr val="FC3D60"/>
      </a:accent6>
      <a:hlink>
        <a:srgbClr val="33145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